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20B8-76AD-4547-A323-91F9F7980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B1807-DA0A-4003-83DB-3F333B453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A722A-FD44-4CF3-8A26-5BE8E789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0878-ECF8-43BD-BEDE-AD396684A15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8789-1F4E-43D6-96D6-0AEF3C42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5FAEA-66C0-4A6D-9831-C5B77AFF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2F63-64C9-4DAC-986B-5736C3851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7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9F3D-63F6-41BE-ABEC-2EB78600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030FE-8A85-4947-A34F-AC700B9C1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0C00A-5263-4959-8E72-3A60CA61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0878-ECF8-43BD-BEDE-AD396684A15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B65D9-0218-4F4F-B0EC-431D3FDB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9FE92-2ABC-4008-B63E-DE6683E1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2F63-64C9-4DAC-986B-5736C3851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7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FD9EF-6484-4B86-B2A9-3ADA8A53B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06CE3-73A2-4E87-922C-E45624F8C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2DE36-0F3E-4212-BA8C-BDCE33A8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0878-ECF8-43BD-BEDE-AD396684A15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B2B19-F2C5-4EF4-BBC2-FA6F0CC3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21B7-3740-4047-B03B-81025976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2F63-64C9-4DAC-986B-5736C3851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8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2AB4-3C0B-40B8-8E02-95354BF3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22B8F-6785-44E6-9A8B-FAAA0BFD3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F79DF-59E7-4A9F-9B35-36A8D65F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0878-ECF8-43BD-BEDE-AD396684A15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128DF-3862-4098-BE27-440B3EAF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597CD-2900-400D-BC34-609802A4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2F63-64C9-4DAC-986B-5736C3851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5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16FB-D4B8-424D-90DD-25266D20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AF306-0EA2-4E82-8596-2175A4EB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B4CF2-D21B-424A-9EE5-83B0AD6D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0878-ECF8-43BD-BEDE-AD396684A15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B39C2-50E0-4B4C-956E-2E198E4F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CBFED-8D50-4669-BA4A-A42D52F6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2F63-64C9-4DAC-986B-5736C3851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A10A-23E4-40DF-852D-219D616E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99706-D8EE-4722-88BA-D734E522E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E32C2-C7A4-403C-A11C-6040EE490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C0EB-5F1B-4D5C-AF18-06067B3D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0878-ECF8-43BD-BEDE-AD396684A15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FA30B-570B-4871-AF98-3B9FF141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47CA6-1464-4F8A-8481-F70EB124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2F63-64C9-4DAC-986B-5736C3851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6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12C8-BB81-40AB-A62F-33B90CFC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A12A5-7DED-481C-8E65-7277D176E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8E001-15D1-479E-A98D-A5A960DDA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DF1BA-36C1-45AD-8171-B35916D01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60661-1E52-4F5A-9F30-7D6310DE6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41F5E1-4F47-482D-A9EB-1A27F77E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0878-ECF8-43BD-BEDE-AD396684A15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837646-D8BF-44CF-874F-D041F66C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D5203-B41B-4063-ADBF-6DC02906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2F63-64C9-4DAC-986B-5736C3851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6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E36D-686E-443D-BA3F-99FF335A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8E657-5090-4D53-AFB4-F20EAB4E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0878-ECF8-43BD-BEDE-AD396684A15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B795B-3F53-49B4-8599-22469606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1AADD-3C78-4845-A5F7-9C9A41F8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2F63-64C9-4DAC-986B-5736C3851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7C2CC-A90B-4572-B423-7B5ECCCE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0878-ECF8-43BD-BEDE-AD396684A15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DF6D5-8D62-4B9B-9C6C-46D3C300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ACA95-1092-4EF8-91CD-40F8E6F6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2F63-64C9-4DAC-986B-5736C3851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0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D2BB-1731-4051-BC04-6D61964A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C64A6-BDCA-4729-9B48-A63AA91B1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67C69-E67C-4EE3-9D5F-85D30193D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D3355-5DFF-44EB-8409-8FD62CC1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0878-ECF8-43BD-BEDE-AD396684A15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CA956-82A1-4554-8D94-E8CF1A10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EA00D-0190-4291-A0CB-1B3585CE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2F63-64C9-4DAC-986B-5736C3851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8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2C58-5E7F-43C1-BC15-E76438DC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0BC60-3522-4AFA-ABEF-17142AD72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32B2A-4CE8-404F-9B8D-F38E7D91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DD3F3-EDDF-4DE5-97F2-3079DE38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0878-ECF8-43BD-BEDE-AD396684A15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3D34B-4FFA-4EC8-AC4C-0303ECC4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5D10A-C7BE-45A6-B280-E1FE52CF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2F63-64C9-4DAC-986B-5736C3851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7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6E33B-2FE1-41E9-98A1-AE7EBA54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475B5-0A9E-4040-A9BA-32793D88D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87079-DE9A-4C70-93C3-3EF14A6B0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B0878-ECF8-43BD-BEDE-AD396684A15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89F0A-0487-41BE-8890-E41817385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F63F7-5A83-4D7B-9F25-10E02CA8D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02F63-64C9-4DAC-986B-5736C3851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0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alice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A631-C4B6-4165-B1CC-8E557DDB5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B677D-2699-43FF-983C-DE3CF072E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2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3004"/>
            <a:ext cx="109791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Lab</a:t>
            </a:r>
            <a:r>
              <a:rPr lang="en-US" dirty="0"/>
              <a:t>1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420749"/>
            <a:ext cx="10344785" cy="233235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5080" indent="-229235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Define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class</a:t>
            </a:r>
            <a:r>
              <a:rPr sz="2600" spc="-5" dirty="0">
                <a:latin typeface="Calibri"/>
                <a:cs typeface="Calibri"/>
              </a:rPr>
              <a:t> SimpleTimethat</a:t>
            </a:r>
            <a:r>
              <a:rPr sz="2600" spc="-15" dirty="0">
                <a:latin typeface="Calibri"/>
                <a:cs typeface="Calibri"/>
              </a:rPr>
              <a:t> stores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passed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beginning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day.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5" dirty="0">
                <a:latin typeface="Calibri"/>
                <a:cs typeface="Calibri"/>
              </a:rPr>
              <a:t>should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take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four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arguments: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hours, </a:t>
            </a:r>
            <a:r>
              <a:rPr sz="2600" spc="-5" dirty="0">
                <a:latin typeface="Calibri"/>
                <a:cs typeface="Calibri"/>
              </a:rPr>
              <a:t>minutes,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seconds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nanoseconds,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where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10" dirty="0">
                <a:latin typeface="Calibri"/>
                <a:cs typeface="Calibri"/>
              </a:rPr>
              <a:t> argument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default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zero.</a:t>
            </a:r>
            <a:endParaRPr sz="2600" dirty="0">
              <a:latin typeface="Calibri"/>
              <a:cs typeface="Calibri"/>
            </a:endParaRPr>
          </a:p>
          <a:p>
            <a:pPr marL="241300" marR="1444625" indent="-229235">
              <a:lnSpc>
                <a:spcPts val="2810"/>
              </a:lnSpc>
              <a:spcBef>
                <a:spcPts val="99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Implement </a:t>
            </a:r>
            <a:r>
              <a:rPr sz="2600" spc="-10" dirty="0">
                <a:latin typeface="Calibri"/>
                <a:cs typeface="Calibri"/>
              </a:rPr>
              <a:t>two </a:t>
            </a:r>
            <a:r>
              <a:rPr sz="2600" dirty="0">
                <a:latin typeface="Calibri"/>
                <a:cs typeface="Calibri"/>
              </a:rPr>
              <a:t>member </a:t>
            </a:r>
            <a:r>
              <a:rPr sz="2600" spc="-5" dirty="0">
                <a:latin typeface="Calibri"/>
                <a:cs typeface="Calibri"/>
              </a:rPr>
              <a:t>functions: </a:t>
            </a:r>
            <a:r>
              <a:rPr sz="2600" spc="-10" dirty="0">
                <a:latin typeface="Calibri"/>
                <a:cs typeface="Calibri"/>
              </a:rPr>
              <a:t>toSecondOfDayand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toNanoOfDayreturning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number of </a:t>
            </a:r>
            <a:r>
              <a:rPr sz="2600" spc="-10" dirty="0">
                <a:latin typeface="Calibri"/>
                <a:cs typeface="Calibri"/>
              </a:rPr>
              <a:t>seconds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nanoseconds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accordingly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passed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from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beginning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day.</a:t>
            </a:r>
            <a:endParaRPr sz="26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7559" y="3956303"/>
            <a:ext cx="5305044" cy="26395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0979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Lab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46250"/>
            <a:ext cx="10186670" cy="167068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41300" marR="5080" indent="-229235">
              <a:lnSpc>
                <a:spcPct val="70000"/>
              </a:lnSpc>
              <a:spcBef>
                <a:spcPts val="96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Implement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extension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0" dirty="0">
                <a:latin typeface="Calibri"/>
                <a:cs typeface="Calibri"/>
              </a:rPr>
              <a:t>getFullInfo() </a:t>
            </a:r>
            <a:r>
              <a:rPr sz="2400" spc="-5" dirty="0">
                <a:latin typeface="Calibri"/>
                <a:cs typeface="Calibri"/>
              </a:rPr>
              <a:t>returning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string </a:t>
            </a:r>
            <a:r>
              <a:rPr sz="2400" spc="-10" dirty="0">
                <a:latin typeface="Calibri"/>
                <a:cs typeface="Calibri"/>
              </a:rPr>
              <a:t>value.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should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properties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class as in the </a:t>
            </a:r>
            <a:r>
              <a:rPr sz="2400" spc="-15" dirty="0">
                <a:latin typeface="Calibri"/>
                <a:cs typeface="Calibri"/>
              </a:rPr>
              <a:t>example </a:t>
            </a:r>
            <a:r>
              <a:rPr sz="2400" spc="-10" dirty="0">
                <a:latin typeface="Calibri"/>
                <a:cs typeface="Calibri"/>
              </a:rPr>
              <a:t>below </a:t>
            </a:r>
            <a:r>
              <a:rPr sz="2400" dirty="0">
                <a:latin typeface="Calibri"/>
                <a:cs typeface="Calibri"/>
              </a:rPr>
              <a:t>and add </a:t>
            </a:r>
            <a:r>
              <a:rPr sz="2400" spc="-5" dirty="0">
                <a:latin typeface="Calibri"/>
                <a:cs typeface="Calibri"/>
              </a:rPr>
              <a:t>"Unspecified"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corresponding value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null: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name: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Alice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email: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  <a:hlinkClick r:id="rId2"/>
              </a:rPr>
              <a:t>alice@gmail.com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407791"/>
            <a:ext cx="2589530" cy="115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country: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Germany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city: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Munich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street: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Unspecified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7764" y="3645408"/>
            <a:ext cx="3776979" cy="230886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600" spc="-10" dirty="0">
                <a:solidFill>
                  <a:srgbClr val="CC7831"/>
                </a:solidFill>
                <a:latin typeface="Calibri"/>
                <a:cs typeface="Calibri"/>
              </a:rPr>
              <a:t>void</a:t>
            </a:r>
            <a:r>
              <a:rPr sz="1600" spc="-20" dirty="0">
                <a:solidFill>
                  <a:srgbClr val="CC783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C56C"/>
                </a:solidFill>
                <a:latin typeface="Calibri"/>
                <a:cs typeface="Calibri"/>
              </a:rPr>
              <a:t>main</a:t>
            </a:r>
            <a:r>
              <a:rPr sz="1600" spc="-5" dirty="0">
                <a:solidFill>
                  <a:srgbClr val="A9B7C5"/>
                </a:solidFill>
                <a:latin typeface="Calibri"/>
                <a:cs typeface="Calibri"/>
              </a:rPr>
              <a:t>()</a:t>
            </a:r>
            <a:r>
              <a:rPr sz="1600" spc="-30" dirty="0">
                <a:solidFill>
                  <a:srgbClr val="A9B7C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9B7C5"/>
                </a:solidFill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367030" marR="375285" indent="-184785">
              <a:lnSpc>
                <a:spcPct val="100000"/>
              </a:lnSpc>
            </a:pPr>
            <a:r>
              <a:rPr sz="1600" spc="-10" dirty="0">
                <a:solidFill>
                  <a:srgbClr val="CC7831"/>
                </a:solidFill>
                <a:latin typeface="Calibri"/>
                <a:cs typeface="Calibri"/>
              </a:rPr>
              <a:t>var</a:t>
            </a:r>
            <a:r>
              <a:rPr sz="1600" dirty="0">
                <a:solidFill>
                  <a:srgbClr val="CC783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9B7C5"/>
                </a:solidFill>
                <a:latin typeface="Calibri"/>
                <a:cs typeface="Calibri"/>
              </a:rPr>
              <a:t>alice =</a:t>
            </a:r>
            <a:r>
              <a:rPr sz="1600" spc="-10" dirty="0">
                <a:solidFill>
                  <a:srgbClr val="A9B7C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9B7C5"/>
                </a:solidFill>
                <a:latin typeface="Calibri"/>
                <a:cs typeface="Calibri"/>
              </a:rPr>
              <a:t>Client(</a:t>
            </a:r>
            <a:r>
              <a:rPr sz="1600" spc="-5" dirty="0">
                <a:solidFill>
                  <a:srgbClr val="6A8658"/>
                </a:solidFill>
                <a:latin typeface="Calibri"/>
                <a:cs typeface="Calibri"/>
              </a:rPr>
              <a:t>'ALice'</a:t>
            </a:r>
            <a:r>
              <a:rPr sz="1600" spc="-5" dirty="0">
                <a:solidFill>
                  <a:srgbClr val="CC7831"/>
                </a:solidFill>
                <a:latin typeface="Calibri"/>
                <a:cs typeface="Calibri"/>
              </a:rPr>
              <a:t>,</a:t>
            </a:r>
            <a:r>
              <a:rPr sz="1600" dirty="0">
                <a:solidFill>
                  <a:srgbClr val="CC783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9B7C5"/>
                </a:solidFill>
                <a:latin typeface="Calibri"/>
                <a:cs typeface="Calibri"/>
              </a:rPr>
              <a:t>Personal</a:t>
            </a:r>
            <a:r>
              <a:rPr sz="1600" spc="10" dirty="0">
                <a:solidFill>
                  <a:srgbClr val="A9B7C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9B7C5"/>
                </a:solidFill>
                <a:latin typeface="Calibri"/>
                <a:cs typeface="Calibri"/>
              </a:rPr>
              <a:t>Info( </a:t>
            </a:r>
            <a:r>
              <a:rPr sz="1600" spc="-10" dirty="0">
                <a:solidFill>
                  <a:srgbClr val="A9B7C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9B7C5"/>
                </a:solidFill>
                <a:latin typeface="Calibri"/>
                <a:cs typeface="Calibri"/>
              </a:rPr>
              <a:t>email</a:t>
            </a:r>
            <a:r>
              <a:rPr sz="1600" spc="-25" dirty="0">
                <a:solidFill>
                  <a:srgbClr val="A9B7C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9B7C5"/>
                </a:solidFill>
                <a:latin typeface="Calibri"/>
                <a:cs typeface="Calibri"/>
              </a:rPr>
              <a:t>=</a:t>
            </a:r>
            <a:r>
              <a:rPr sz="1600" spc="5" dirty="0">
                <a:solidFill>
                  <a:srgbClr val="A9B7C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A8658"/>
                </a:solidFill>
                <a:latin typeface="Calibri"/>
                <a:cs typeface="Calibri"/>
              </a:rPr>
              <a:t>'alice@gmail.com'</a:t>
            </a:r>
            <a:r>
              <a:rPr sz="1600" spc="-5" dirty="0">
                <a:solidFill>
                  <a:srgbClr val="CC7831"/>
                </a:solidFill>
                <a:latin typeface="Calibri"/>
                <a:cs typeface="Calibri"/>
              </a:rPr>
              <a:t>,</a:t>
            </a:r>
            <a:r>
              <a:rPr sz="1600" spc="-30" dirty="0">
                <a:solidFill>
                  <a:srgbClr val="CC783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9B7C5"/>
                </a:solidFill>
                <a:latin typeface="Calibri"/>
                <a:cs typeface="Calibri"/>
              </a:rPr>
              <a:t>address</a:t>
            </a:r>
            <a:r>
              <a:rPr sz="1600" spc="-5" dirty="0">
                <a:solidFill>
                  <a:srgbClr val="A9B7C5"/>
                </a:solidFill>
                <a:latin typeface="Calibri"/>
                <a:cs typeface="Calibri"/>
              </a:rPr>
              <a:t> =</a:t>
            </a:r>
            <a:endParaRPr sz="1600">
              <a:latin typeface="Calibri"/>
              <a:cs typeface="Calibri"/>
            </a:endParaRPr>
          </a:p>
          <a:p>
            <a:pPr marL="182880" marR="1057275" indent="-91440">
              <a:lnSpc>
                <a:spcPct val="100000"/>
              </a:lnSpc>
            </a:pPr>
            <a:r>
              <a:rPr sz="1600" spc="-10" dirty="0">
                <a:solidFill>
                  <a:srgbClr val="A9B7C5"/>
                </a:solidFill>
                <a:latin typeface="Calibri"/>
                <a:cs typeface="Calibri"/>
              </a:rPr>
              <a:t>Address(</a:t>
            </a:r>
            <a:r>
              <a:rPr sz="1600" spc="-10" dirty="0">
                <a:solidFill>
                  <a:srgbClr val="6A8658"/>
                </a:solidFill>
                <a:latin typeface="Calibri"/>
                <a:cs typeface="Calibri"/>
              </a:rPr>
              <a:t>'Germeny'</a:t>
            </a:r>
            <a:r>
              <a:rPr sz="1600" spc="-10" dirty="0">
                <a:solidFill>
                  <a:srgbClr val="CC7831"/>
                </a:solidFill>
                <a:latin typeface="Calibri"/>
                <a:cs typeface="Calibri"/>
              </a:rPr>
              <a:t>,</a:t>
            </a:r>
            <a:r>
              <a:rPr sz="1600" spc="35" dirty="0">
                <a:solidFill>
                  <a:srgbClr val="CC783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A8658"/>
                </a:solidFill>
                <a:latin typeface="Calibri"/>
                <a:cs typeface="Calibri"/>
              </a:rPr>
              <a:t>'Munich'</a:t>
            </a:r>
            <a:r>
              <a:rPr sz="1600" spc="-5" dirty="0">
                <a:solidFill>
                  <a:srgbClr val="A9B7C5"/>
                </a:solidFill>
                <a:latin typeface="Calibri"/>
                <a:cs typeface="Calibri"/>
              </a:rPr>
              <a:t>)))</a:t>
            </a:r>
            <a:r>
              <a:rPr sz="1600" spc="-5" dirty="0">
                <a:solidFill>
                  <a:srgbClr val="CC7831"/>
                </a:solidFill>
                <a:latin typeface="Calibri"/>
                <a:cs typeface="Calibri"/>
              </a:rPr>
              <a:t>; </a:t>
            </a:r>
            <a:r>
              <a:rPr sz="1600" spc="-345" dirty="0">
                <a:solidFill>
                  <a:srgbClr val="CC783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9B7C5"/>
                </a:solidFill>
                <a:latin typeface="Calibri"/>
                <a:cs typeface="Calibri"/>
              </a:rPr>
              <a:t>print(alice.getFullInfo())</a:t>
            </a:r>
            <a:r>
              <a:rPr sz="1600" spc="-10" dirty="0">
                <a:solidFill>
                  <a:srgbClr val="CC7831"/>
                </a:solidFill>
                <a:latin typeface="Calibri"/>
                <a:cs typeface="Calibri"/>
              </a:rPr>
              <a:t>; </a:t>
            </a:r>
            <a:r>
              <a:rPr sz="1600" spc="-5" dirty="0">
                <a:solidFill>
                  <a:srgbClr val="CC783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9B7C5"/>
                </a:solidFill>
                <a:latin typeface="Calibri"/>
                <a:cs typeface="Calibri"/>
              </a:rPr>
              <a:t>print(</a:t>
            </a:r>
            <a:r>
              <a:rPr sz="1600" spc="-5" dirty="0">
                <a:solidFill>
                  <a:srgbClr val="6A8658"/>
                </a:solidFill>
                <a:latin typeface="Calibri"/>
                <a:cs typeface="Calibri"/>
              </a:rPr>
              <a:t>'---'</a:t>
            </a:r>
            <a:r>
              <a:rPr sz="1600" spc="-5" dirty="0">
                <a:solidFill>
                  <a:srgbClr val="A9B7C5"/>
                </a:solidFill>
                <a:latin typeface="Calibri"/>
                <a:cs typeface="Calibri"/>
              </a:rPr>
              <a:t>)</a:t>
            </a:r>
            <a:r>
              <a:rPr sz="1600" spc="-5" dirty="0">
                <a:solidFill>
                  <a:srgbClr val="CC7831"/>
                </a:solidFill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A9B7C5"/>
                </a:solidFill>
                <a:latin typeface="Calibri"/>
                <a:cs typeface="Calibri"/>
              </a:rPr>
              <a:t>print(Client(</a:t>
            </a:r>
            <a:r>
              <a:rPr sz="1600" spc="-10" dirty="0">
                <a:solidFill>
                  <a:srgbClr val="6A8658"/>
                </a:solidFill>
                <a:latin typeface="Calibri"/>
                <a:cs typeface="Calibri"/>
              </a:rPr>
              <a:t>'Bob’</a:t>
            </a:r>
            <a:r>
              <a:rPr sz="1600" spc="-10" dirty="0">
                <a:solidFill>
                  <a:srgbClr val="A9B7C5"/>
                </a:solidFill>
                <a:latin typeface="Calibri"/>
                <a:cs typeface="Calibri"/>
              </a:rPr>
              <a:t>).getFullInfo())</a:t>
            </a:r>
            <a:r>
              <a:rPr sz="1600" spc="-10" dirty="0">
                <a:solidFill>
                  <a:srgbClr val="CC7831"/>
                </a:solidFill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solidFill>
                  <a:srgbClr val="A9B7C5"/>
                </a:solidFill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63228" y="3392423"/>
            <a:ext cx="1990344" cy="25435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A384-03B7-491B-A3A6-FAA22980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3B796-0DBF-428B-9EF3-8B16296AE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736" y="517907"/>
            <a:ext cx="6538527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2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DA99-4B7D-4A1D-83D4-AC768411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6518"/>
            <a:ext cx="10515600" cy="5800445"/>
          </a:xfrm>
        </p:spPr>
        <p:txBody>
          <a:bodyPr>
            <a:normAutofit/>
          </a:bodyPr>
          <a:lstStyle/>
          <a:p>
            <a:pPr marL="228600" marR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the previous classes and note that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9144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"execute" method of each class will return the new account balance.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9144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"execute" method in balance inquiry will return the account balance in the specified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currencyType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currencyType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could be "U" for USD or "E" for euro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9144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cancelTransaction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of each class will be opposite to the execute method, i.e. "execute" method in case of "Deposit" class will increase the balance of the account by the specified amount while "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cancelTrasnaction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will decrease the balance by the specified amount.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marR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main function and test your classes using the following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Display the following menu to the user: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0" lvl="2" indent="-228600" algn="l" rtl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14859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Press 1 to enter account details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0" lvl="2" indent="-228600" algn="l" rtl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14859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Press 2 to deposit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0" lvl="2" indent="-228600" algn="l" rtl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14859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Press 3 to withdraw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0" lvl="2" indent="-228600" algn="l" rtl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14859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Press 4 to show current balance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0" lvl="2" indent="-228600" algn="l" rtl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14859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Press 5 to cancel last transaction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0" lvl="2" indent="-228600" algn="l" rtl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14859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Press 6 to exit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marR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If '1' is entered, you will ask the user to enter all account details (balance, owner name …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then save these values in an Account object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If '2' is entered, ask the user to enter the required amount then increase the account balance by the specified amount using an object of "Deposit"  class then print the new balance.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If '3' is entered, ask the user to enter the required amount then decrease the account balance by the specified amount using an object of "Withdraw" class then print the new balance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If '4' is entered, ask the user to enter the required currency type 'U for USD, E for euro' then print the current balance according to the specified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currencyType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If '5' is entered cancel the last transaction and display the new balance.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3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481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MT</vt:lpstr>
      <vt:lpstr>Calibri</vt:lpstr>
      <vt:lpstr>Calibri Light</vt:lpstr>
      <vt:lpstr>Times New Roman</vt:lpstr>
      <vt:lpstr>Office Theme</vt:lpstr>
      <vt:lpstr>PowerPoint Presentation</vt:lpstr>
      <vt:lpstr>Lab1</vt:lpstr>
      <vt:lpstr>Lab2</vt:lpstr>
      <vt:lpstr>lab3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2023-12-27T09:23:02Z</dcterms:created>
  <dcterms:modified xsi:type="dcterms:W3CDTF">2023-12-27T09:26:25Z</dcterms:modified>
</cp:coreProperties>
</file>