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4490E8-2A1E-C3BC-88E2-367344A58C06}" v="135" dt="2025-08-11T08:33:37.7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899585" cy="23013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Aptos Display"/>
                <a:ea typeface="Source Sans Pro"/>
              </a:rPr>
              <a:t>Applied Data Science Capstone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9472" y="4982264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/>
              <a:t>Mohammad Ali Othman </a:t>
            </a:r>
          </a:p>
          <a:p>
            <a:pPr algn="l"/>
            <a:r>
              <a:rPr lang="en-US" dirty="0"/>
              <a:t>11-08-2025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808E-0366-52A5-6754-DAAC5C57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Plotly Dash Dashboard Results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26B62-0E87-CF8C-5C00-487D3BF70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616" y="1825625"/>
            <a:ext cx="11622655" cy="46532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Plotly Dash Dashboard Results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Dropdown menus implemented for filtering by launch site.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Bar charts and scatterplots update dynamically based on selections.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Dashboard allows easy exploration of success rates and payload distributions.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Real-time interactivity supports data-driven decision making.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246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FAA33-B1BF-4AFB-C6CA-21B7A4882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Predictive Analysis (Classification) Results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49F74-64DA-0F9E-D751-5636837E1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238" y="1825625"/>
            <a:ext cx="11881448" cy="46676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Predictive Analysis Results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Best hyperparameters identified via GridSearchCV.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Model achieved test accuracy above 80%.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Logistic Regression coefficients highlight important features like payload mass and launch site.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Classification results support predictive capability for mission success.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700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608A7-4DE3-F07B-C785-D41EEFFD4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Conclusion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E72B1-4662-367D-7959-34504F5FA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51" y="1825625"/>
            <a:ext cx="1168016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Conclusion</a:t>
            </a:r>
            <a:endParaRPr lang="en-US"/>
          </a:p>
          <a:p>
            <a:r>
              <a:rPr lang="en-US">
                <a:ea typeface="+mn-lt"/>
                <a:cs typeface="+mn-lt"/>
              </a:rPr>
              <a:t>Comprehensive analysis reveals critical factors influencing SpaceX mission success.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Interactive visualizations enhance data understanding and exploration.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Predictive models provide actionable insights for future launch planning.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The project demonstrates the power of combining data science tools for space mission analytics.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733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9EFE5-057B-9E63-D5BE-C5D15C47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Creativity &amp; Insights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5B523-97F8-1F62-8D69-96AD8A34C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880" y="1825625"/>
            <a:ext cx="11478882" cy="46676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Creativity &amp; Innovative Insights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Used custom color palettes and clean layouts for clarity.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Integrated dynamic filters and interactive maps to engage users.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Discovered non-obvious trends like correlation between payload and drone ship landing success.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Highlighted potential areas for operational improvements in launch scheduling.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3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5E4C2-4AD1-188D-15A4-A82BC88C5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ea typeface="+mj-lt"/>
                <a:cs typeface="+mj-lt"/>
              </a:rPr>
              <a:t>Executive Summary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F9AD3-B2C4-A13B-9ADA-88470E81F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370" y="1696229"/>
            <a:ext cx="11004430" cy="479703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endParaRPr lang="en-US"/>
          </a:p>
          <a:p>
            <a:r>
              <a:rPr lang="en-US">
                <a:ea typeface="+mn-lt"/>
                <a:cs typeface="+mn-lt"/>
              </a:rPr>
              <a:t>Data was collected, cleaned, and explored using Python libraries like Pandas and SQL queries.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Interactive visualizations and maps were created with </a:t>
            </a:r>
            <a:r>
              <a:rPr lang="en-US" dirty="0" err="1">
                <a:ea typeface="+mn-lt"/>
                <a:cs typeface="+mn-lt"/>
              </a:rPr>
              <a:t>Plotly</a:t>
            </a:r>
            <a:r>
              <a:rPr lang="en-US" dirty="0">
                <a:ea typeface="+mn-lt"/>
                <a:cs typeface="+mn-lt"/>
              </a:rPr>
              <a:t> Dash and Folium.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Predictive analysis was performed using Logistic Regression and hyperparameter tuning with </a:t>
            </a:r>
            <a:r>
              <a:rPr lang="en-US" dirty="0" err="1">
                <a:ea typeface="+mn-lt"/>
                <a:cs typeface="+mn-lt"/>
              </a:rPr>
              <a:t>GridSearchCV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Results show launch site and orbit type significantly impact mission outcomes.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The dashboard allows users to interactively explore launch data by site and success rate.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The project offers insights to optimize future launch strategies.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295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B03B9-FA9C-123C-B73F-3ED3745AC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ea typeface="+mj-lt"/>
                <a:cs typeface="+mj-lt"/>
              </a:rPr>
              <a:t>Introduction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09DF5-C843-FBD6-43A3-89411CBAA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370" y="1538078"/>
            <a:ext cx="11522014" cy="49551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SpaceX has revolutionized space travel with reusable rockets and frequent launches.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Understanding the factors affecting launch success is crucial for improving mission outcomes and reducing costs.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This project focuses on analyzing SpaceX launch data from various sites and orbits to uncover patterns and insights.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We utilize data wrangling, exploratory data analysis (EDA), and predictive modeling techniques.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Interactive visualizations and dashboards are developed to facilitate data-driven decision-making.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888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691C2-84C4-7E29-9251-D905D4339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Data Collection &amp; Wrangling</a:t>
            </a:r>
            <a:endParaRPr lang="en-US"/>
          </a:p>
          <a:p>
            <a:endParaRPr lang="en-US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D9547-00D2-7B98-C930-E71DFD3A6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597" y="1394304"/>
            <a:ext cx="11780806" cy="47826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Data Sources: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SpaceX launch datasets were obtained from official repositories and cloud storage (e.g., CSV files).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Data Wrangling Steps: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Loaded data into Pandas DataFrames.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Handled missing values by imputing or removing.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Filtered out irrelevant records (e.g., Falcon 1 launches).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Created new features such as success classification (</a:t>
            </a:r>
            <a:r>
              <a:rPr lang="en-US">
                <a:latin typeface="Consolas"/>
              </a:rPr>
              <a:t>Class</a:t>
            </a:r>
            <a:r>
              <a:rPr lang="en-US">
                <a:ea typeface="+mn-lt"/>
                <a:cs typeface="+mn-lt"/>
              </a:rPr>
              <a:t> column).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Cleaned and formatted date and categorical variables.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Tools Used: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Python libraries: Pandas, NumPy, SQL for querying datasets.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475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8035A-B7A1-5499-A4AB-1DBBE28D8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Exploratory Data Analysis (EDA) &amp; Interactive Visual Analytics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06C8F-718D-0193-5596-0A1299E96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634" y="1825625"/>
            <a:ext cx="10918166" cy="46676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EDA &amp; Interactive Visual Analytics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Conducted statistical summaries and distribution checks of key variables.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Used Seaborn and Matplotlib to plot histograms, scatterplots, and bar charts.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Created interactive visualizations and dashboards using Plotly Dash.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Developed Folium maps to visualize launch sites geographically with markers.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Allowed dynamic filtering by launch site and mission outcome.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82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ADBF-7BCF-B5B8-0583-703BFD925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Predictive Analysis Methodology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D2077-A18D-7751-1CA8-01E69C213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748" y="1825625"/>
            <a:ext cx="11464504" cy="46676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Predictive Analysis Methodology</a:t>
            </a:r>
            <a:endParaRPr lang="en-US"/>
          </a:p>
          <a:p>
            <a:r>
              <a:rPr lang="en-US">
                <a:ea typeface="+mn-lt"/>
                <a:cs typeface="+mn-lt"/>
              </a:rPr>
              <a:t>Logistic Regression model selected for binary classification of launch success.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Parameter tuning performed using GridSearchCV with 10-fold cross-validation.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Data split into training (80%) and testing (20%) sets for model evaluation.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Model performance assessed by accuracy on test data.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456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6D26C-382D-29AB-4ED8-BA751B564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EDA with Visualization Results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D4E4D-EBE5-AD02-84F6-FA60D0E5E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125" y="1825625"/>
            <a:ext cx="11507637" cy="46676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EDA Visualization Results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Launch Site distribution shows highest launches from ‘CCAFS SLC-40’.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Success rates vary significantly by orbit type, with GEO and ISS orbits showing high success.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Payload mass correlates with mission success probability.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Interactive scatterplots demonstrate success trends over flight numbers and sites.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276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5656E-709B-CA88-78B9-610DDA07F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EDA with SQL Results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B8827-CE6C-8FE4-E997-5BF6E8783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484" y="1825625"/>
            <a:ext cx="11550768" cy="46676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EDA SQL Results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Unique launch sites identified via SQL queries.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Total payload mass launched by NASA (CRS) calculated using SUM aggregation.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Count of missions successfully landed on drone ships obtained.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Number of launches per orbit type listed.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SQL queries validated and integrated into analysis pipeline.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791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EA955-F8BB-2853-752E-E0E4B1203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Interactive Map with Folium Results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F0386-7FFB-B1FB-8369-5CBD0889B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125" y="1825625"/>
            <a:ext cx="11406995" cy="46676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Folium Interactive Map Results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Markers added for four main launch sites with latitude and longitude coordinates.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Clustering enabled to group nearby markers for better visibility.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Popup labels display launch site names and success rates.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Map allows users to visually compare site locations and mission counts.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139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Applied Data Science Capstone</vt:lpstr>
      <vt:lpstr>Executive Summary</vt:lpstr>
      <vt:lpstr>Introduction</vt:lpstr>
      <vt:lpstr>Data Collection &amp; Wrangling  </vt:lpstr>
      <vt:lpstr>Exploratory Data Analysis (EDA) &amp; Interactive Visual Analytics</vt:lpstr>
      <vt:lpstr>Predictive Analysis Methodology</vt:lpstr>
      <vt:lpstr>EDA with Visualization Results</vt:lpstr>
      <vt:lpstr>EDA with SQL Results</vt:lpstr>
      <vt:lpstr>Interactive Map with Folium Results</vt:lpstr>
      <vt:lpstr>Plotly Dash Dashboard Results</vt:lpstr>
      <vt:lpstr>Predictive Analysis (Classification) Results</vt:lpstr>
      <vt:lpstr>Conclusion</vt:lpstr>
      <vt:lpstr>Creativity &amp; 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68</cp:revision>
  <dcterms:created xsi:type="dcterms:W3CDTF">2025-08-11T08:17:59Z</dcterms:created>
  <dcterms:modified xsi:type="dcterms:W3CDTF">2025-08-11T08:33:53Z</dcterms:modified>
</cp:coreProperties>
</file>