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47" r:id="rId6"/>
    <p:sldId id="427" r:id="rId7"/>
    <p:sldId id="448" r:id="rId8"/>
    <p:sldId id="449" r:id="rId9"/>
    <p:sldId id="453" r:id="rId10"/>
    <p:sldId id="454" r:id="rId11"/>
    <p:sldId id="450" r:id="rId12"/>
    <p:sldId id="452" r:id="rId13"/>
    <p:sldId id="455" r:id="rId14"/>
    <p:sldId id="4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2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7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baseline="30000" dirty="0"/>
              <a:t>SAT</a:t>
            </a:r>
            <a:br>
              <a:rPr lang="en-US" dirty="0"/>
            </a:br>
            <a:r>
              <a:rPr lang="en-US" dirty="0"/>
              <a:t>SELF-SERVE </a:t>
            </a:r>
            <a:r>
              <a:rPr lang="en-US"/>
              <a:t>ACADEMIC transcript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000" b="1" dirty="0"/>
              <a:t>transcript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 can send transcript to desired institution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77C7-7AD1-431C-B3FA-1AE44AF9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367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000" b="1" dirty="0"/>
              <a:t>Sample transcript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Transcript has a unique reference number along with student’s mark and personal information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08EBE-F1E7-47A8-946D-D8B8ABF5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00" y="376260"/>
            <a:ext cx="6120000" cy="61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BB36FB6-9F1A-4971-A466-5E31F56B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" y="0"/>
            <a:ext cx="12058560" cy="6858000"/>
          </a:xfrm>
          <a:prstGeom prst="rect">
            <a:avLst/>
          </a:prstGeom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0330" y="1732047"/>
            <a:ext cx="8495270" cy="419709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could send their academic transcript to desired institutions via email.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have the privilege to view and send academic record and change login information.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records can be added, updated or deleted by logging in the application as Administrator.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REST API interfaces to access, edit or add student records and send transcript via email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Student/ User Login</a:t>
            </a:r>
          </a:p>
          <a:p>
            <a:r>
              <a:rPr lang="en-US" dirty="0">
                <a:latin typeface="Segoe UI" panose="020B0502040204020203" pitchFamily="34" charset="0"/>
              </a:rPr>
              <a:t>Admin Login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BC9BA7-04A8-4CF7-BC4E-ADCF882B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240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New student can be added with auto generated student ID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F7C0-6187-451E-9089-EDCECB7B0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240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400" b="1" dirty="0"/>
              <a:t>View user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 records can be Viewed, Edited and Deleted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D527-53DF-4C17-AB51-5C80264C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367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400" b="1" dirty="0"/>
              <a:t>Admin edit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 records can be updated by administrator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8AE42-22D8-4C1B-99CE-4074206D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367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400" b="1" dirty="0"/>
              <a:t>Validation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Records are validated before addition and deletion that prevent invalid data entry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EA924-5997-4818-86FD-7FBA9AF1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240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400" b="1" dirty="0"/>
              <a:t>User record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 can view personal information and course-wise marks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28506-4D9F-4F89-BD54-409940BC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367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063025" cy="877824"/>
          </a:xfrm>
        </p:spPr>
        <p:txBody>
          <a:bodyPr>
            <a:normAutofit/>
          </a:bodyPr>
          <a:lstStyle/>
          <a:p>
            <a:r>
              <a:rPr lang="en-US" sz="2000" b="1" dirty="0"/>
              <a:t>Password update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063024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Students can change email and password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7E0E3-4A4E-4146-94A8-C2B72F78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2" y="33670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2377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{90BA0293-4726-496B-9FF3-034A261645CE}tf78479028_win32</Template>
  <TotalTime>182</TotalTime>
  <Words>178</Words>
  <Application>Microsoft Office PowerPoint</Application>
  <PresentationFormat>Widescreen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SAT SELF-SERVE ACADEMIC transcript</vt:lpstr>
      <vt:lpstr>PowerPoint Presentation</vt:lpstr>
      <vt:lpstr>Login page</vt:lpstr>
      <vt:lpstr>Admin page</vt:lpstr>
      <vt:lpstr>View user page</vt:lpstr>
      <vt:lpstr>Admin edit page</vt:lpstr>
      <vt:lpstr>Validation page</vt:lpstr>
      <vt:lpstr>User record page</vt:lpstr>
      <vt:lpstr>Password update page</vt:lpstr>
      <vt:lpstr>transcript</vt:lpstr>
      <vt:lpstr>Sample transcript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SAT® SELF-SERVE ACADEMIC RECORD</dc:title>
  <dc:creator>Mohammad Bhuiyan</dc:creator>
  <cp:lastModifiedBy>Mohammad Bhuiyan</cp:lastModifiedBy>
  <cp:revision>18</cp:revision>
  <dcterms:created xsi:type="dcterms:W3CDTF">2021-12-18T20:28:14Z</dcterms:created>
  <dcterms:modified xsi:type="dcterms:W3CDTF">2021-12-21T02:54:36Z</dcterms:modified>
</cp:coreProperties>
</file>