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425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894E-6953-4BE6-BF32-187130B6C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62DA4-E24E-4B40-AB36-971AC2DCF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DCD6-4E24-4FF4-BD3A-4F9230E5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5699-306D-4571-A35A-1C58F37B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692-A3EE-4019-808A-1D91DE55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AC15-41AC-40E0-95B3-87DB580B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104F-851A-4EC7-B9EF-14946AEBB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73EC-CCC2-4DF8-9637-C6035132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8588-1C70-4464-A717-4B80C72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C7B0-2243-4539-B541-97AC8C82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A5C0C-FBBE-4673-A54D-0F3B3554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690FF-26E8-4D0E-AF96-4B2121C4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A3DB-F3FC-406A-BF4E-7C3BA4D2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21CB-B809-426F-847E-521E6FB0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6B08-3482-483C-A573-88DE6973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B31F-5F65-41D5-BFDA-6E522815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3BA5-AF05-4168-9B5B-EB1E3CE4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4DAF-6977-400A-96F6-F36C4F15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830E-AB42-42B3-A826-B9A2A9A3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0D38-0633-4287-9FCC-3C7D9FE8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E778-F560-4A5B-A73F-BEFCFA40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B5DC-0D26-492D-8840-140AB9C3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FF52-5252-40A7-99C3-E4F94246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2229-2A7D-4A8C-896B-7A3795C9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3E99-7032-4C51-B4B7-EEF23B7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5136-E95C-445E-8E13-EEEDA5AB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8C69-003C-4978-ABC6-405FD1F3C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C7417-4554-4F92-B12C-7C86E61B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EDEE-DFB9-4F6E-AB09-645EFD83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B5B8F-98FE-4748-B07D-EE6A7AA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D6F5A-D4AA-40B0-8AD2-6743D5B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4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12A4-D7F5-406C-9F92-EBB47CA7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63A2-F5D2-4A4E-9BC1-8A3986E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36B1E-4BF8-45A1-92B4-1DF1EA6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BC191-4F04-487E-9B25-9D2EA0CB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512B6-7A59-4E25-96B4-10B5DDB3D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F9C83-4C85-4492-B9C3-7D4008E0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19EA8-C132-4B07-92CC-5BDBA754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19CAD-FC96-43A7-A8A7-EE576647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2E0-8668-48E8-BC58-93A309E8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CAF5C-038D-4BA7-8B9D-5BA65215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58F70-0770-4DA5-B072-4D27E474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B56B-8009-4162-BC70-2F78DE0C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CE2CC-7089-46F9-BD0A-CD5416FF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55F74-B94C-4E98-B777-3DF04299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A03D-3341-4C1E-ACD3-24EFEC8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AD7-348A-49F0-8203-38D31DE8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A64A-538E-40D1-9712-7C263880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A9E7F-E826-4679-A41D-16EF6063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2A36-C96D-4D55-A851-26F8F92F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B25E-5DA1-4B4C-966F-F9E71F05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D410-00A5-4795-8DD8-47FF3583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0DF-5BB6-4C3F-98B9-6E21663C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2A9F8-2F64-4503-8502-67DB1C108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43C8F-C12D-4059-9968-3E4BA1347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DF652-E4CA-4B2E-A675-6F4ACBB0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9373-61F7-4F73-9D35-B2B7B321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007B0-786D-4EBE-99D1-FE49BB3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B887E-E304-4AE0-A766-53F46277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C11B-6951-4A79-AEDC-CAD6BBD2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4698-FAC9-4DE3-9E97-359455369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0E3B-BA92-4377-AAB5-7F359DD67D7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95E6-5308-4B86-B17D-A8C520C22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FAEC-006F-46F3-B1F7-A9B80B86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0689-B95B-4D44-84BD-BE6ACFCC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3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DA22DCF-EA6D-44C2-9176-75CB389F0417}"/>
              </a:ext>
            </a:extLst>
          </p:cNvPr>
          <p:cNvSpPr/>
          <p:nvPr/>
        </p:nvSpPr>
        <p:spPr>
          <a:xfrm>
            <a:off x="5723267" y="1835386"/>
            <a:ext cx="474649" cy="474649"/>
          </a:xfrm>
          <a:prstGeom prst="ellipse">
            <a:avLst/>
          </a:prstGeom>
          <a:solidFill>
            <a:srgbClr val="DBDBDB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C755DD-3AA0-4297-B2E3-3F5C97BAB01D}"/>
              </a:ext>
            </a:extLst>
          </p:cNvPr>
          <p:cNvSpPr/>
          <p:nvPr/>
        </p:nvSpPr>
        <p:spPr>
          <a:xfrm>
            <a:off x="1003723" y="3010029"/>
            <a:ext cx="542924" cy="576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38100" dir="5400000" sx="105000" sy="10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19CA8-0642-4297-9D40-0A5DA5E11943}"/>
              </a:ext>
            </a:extLst>
          </p:cNvPr>
          <p:cNvSpPr txBox="1"/>
          <p:nvPr/>
        </p:nvSpPr>
        <p:spPr>
          <a:xfrm>
            <a:off x="1079922" y="3008187"/>
            <a:ext cx="485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0842B-8A5B-496F-BC1F-1400EE86F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4236" r="19517" b="28986"/>
          <a:stretch/>
        </p:blipFill>
        <p:spPr>
          <a:xfrm>
            <a:off x="5880675" y="3094962"/>
            <a:ext cx="634481" cy="6680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D3288-0592-49C8-B144-22176B12CD78}"/>
              </a:ext>
            </a:extLst>
          </p:cNvPr>
          <p:cNvSpPr/>
          <p:nvPr/>
        </p:nvSpPr>
        <p:spPr>
          <a:xfrm>
            <a:off x="3294162" y="4760410"/>
            <a:ext cx="2005807" cy="576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38100" dir="5400000" sx="105000" sy="10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F34BB-47E6-4286-800D-803A5A1F2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17" y="4893562"/>
            <a:ext cx="307777" cy="307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0E5BF9-0E9C-4289-913C-57F7E4399574}"/>
              </a:ext>
            </a:extLst>
          </p:cNvPr>
          <p:cNvSpPr txBox="1"/>
          <p:nvPr/>
        </p:nvSpPr>
        <p:spPr>
          <a:xfrm>
            <a:off x="3686166" y="4911318"/>
            <a:ext cx="1489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itka Subheading" panose="02000505000000020004" pitchFamily="2" charset="0"/>
              </a:rPr>
              <a:t>Edit CONTACT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A44CC55-8D58-4C00-834B-3E4DF8CBE4B9}"/>
              </a:ext>
            </a:extLst>
          </p:cNvPr>
          <p:cNvSpPr/>
          <p:nvPr/>
        </p:nvSpPr>
        <p:spPr>
          <a:xfrm>
            <a:off x="1754155" y="1017037"/>
            <a:ext cx="3023118" cy="100770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24E59B60-0949-4CA8-A2B2-E46DAA8C541E}"/>
              </a:ext>
            </a:extLst>
          </p:cNvPr>
          <p:cNvSpPr/>
          <p:nvPr/>
        </p:nvSpPr>
        <p:spPr>
          <a:xfrm>
            <a:off x="9246638" y="2407850"/>
            <a:ext cx="1169438" cy="456648"/>
          </a:xfrm>
          <a:prstGeom prst="flowChartTerminator">
            <a:avLst/>
          </a:prstGeom>
          <a:solidFill>
            <a:srgbClr val="425FF0"/>
          </a:solidFill>
          <a:ln>
            <a:solidFill>
              <a:srgbClr val="425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9A6EDE-A458-424E-87FF-97651F780021}"/>
              </a:ext>
            </a:extLst>
          </p:cNvPr>
          <p:cNvSpPr txBox="1"/>
          <p:nvPr/>
        </p:nvSpPr>
        <p:spPr>
          <a:xfrm>
            <a:off x="9339310" y="2466897"/>
            <a:ext cx="98409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itka Subheading" panose="02000505000000020004" pitchFamily="2" charset="0"/>
              </a:rPr>
              <a:t>Save</a:t>
            </a:r>
            <a:endParaRPr lang="en-US" sz="2400" b="1" dirty="0">
              <a:solidFill>
                <a:schemeClr val="bg1"/>
              </a:solidFill>
              <a:latin typeface="Sitka Subheading" panose="02000505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97CE4-48FD-44CA-AF86-E9CFD531E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29" y="5163854"/>
            <a:ext cx="243861" cy="298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8DB1DD-7FB3-4B08-9B53-F5ADC35AEBB4}"/>
              </a:ext>
            </a:extLst>
          </p:cNvPr>
          <p:cNvSpPr txBox="1"/>
          <p:nvPr/>
        </p:nvSpPr>
        <p:spPr>
          <a:xfrm>
            <a:off x="8229602" y="5159774"/>
            <a:ext cx="1579413" cy="246221"/>
          </a:xfrm>
          <a:prstGeom prst="rect">
            <a:avLst/>
          </a:prstGeom>
          <a:noFill/>
          <a:ln>
            <a:solidFill>
              <a:srgbClr val="425FF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25F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another phone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37E8F9-518B-4A6C-A118-1A01FB1E7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35" y="1665496"/>
            <a:ext cx="609524" cy="609524"/>
          </a:xfrm>
          <a:prstGeom prst="rect">
            <a:avLst/>
          </a:prstGeom>
        </p:spPr>
      </p:pic>
      <p:sp>
        <p:nvSpPr>
          <p:cNvPr id="17" name="Chord 16">
            <a:extLst>
              <a:ext uri="{FF2B5EF4-FFF2-40B4-BE49-F238E27FC236}">
                <a16:creationId xmlns:a16="http://schemas.microsoft.com/office/drawing/2014/main" id="{BC7554B1-94BC-431C-993C-AC5E841DC3CE}"/>
              </a:ext>
            </a:extLst>
          </p:cNvPr>
          <p:cNvSpPr/>
          <p:nvPr/>
        </p:nvSpPr>
        <p:spPr>
          <a:xfrm rot="16200000">
            <a:off x="6570872" y="4005620"/>
            <a:ext cx="474649" cy="474649"/>
          </a:xfrm>
          <a:prstGeom prst="chord">
            <a:avLst>
              <a:gd name="adj1" fmla="val 5280221"/>
              <a:gd name="adj2" fmla="val 16200000"/>
            </a:avLst>
          </a:prstGeom>
          <a:solidFill>
            <a:srgbClr val="DBDBDB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78F6B4-9381-4F1D-A287-D1B2699C1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83" y="1970258"/>
            <a:ext cx="204907" cy="2049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6F3DF8-C310-431B-8C09-2DE5E8E3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41" y="4244911"/>
            <a:ext cx="204907" cy="204907"/>
          </a:xfrm>
          <a:prstGeom prst="rect">
            <a:avLst/>
          </a:prstGeom>
        </p:spPr>
      </p:pic>
      <p:sp>
        <p:nvSpPr>
          <p:cNvPr id="25" name="Chord 24">
            <a:extLst>
              <a:ext uri="{FF2B5EF4-FFF2-40B4-BE49-F238E27FC236}">
                <a16:creationId xmlns:a16="http://schemas.microsoft.com/office/drawing/2014/main" id="{8752FCAC-38F0-42C0-9D8F-459F51CFA06A}"/>
              </a:ext>
            </a:extLst>
          </p:cNvPr>
          <p:cNvSpPr/>
          <p:nvPr/>
        </p:nvSpPr>
        <p:spPr>
          <a:xfrm rot="5400000" flipV="1">
            <a:off x="6570871" y="4005620"/>
            <a:ext cx="474649" cy="474649"/>
          </a:xfrm>
          <a:prstGeom prst="chord">
            <a:avLst>
              <a:gd name="adj1" fmla="val 5280221"/>
              <a:gd name="adj2" fmla="val 1620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2A54E-98F2-4DB3-B549-DC38E67D382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4" y="180974"/>
            <a:ext cx="9358867" cy="64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5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Sitka Subheading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mohadese safari</dc:creator>
  <cp:lastModifiedBy>mohadese safari</cp:lastModifiedBy>
  <cp:revision>6</cp:revision>
  <dcterms:created xsi:type="dcterms:W3CDTF">2021-10-30T08:12:04Z</dcterms:created>
  <dcterms:modified xsi:type="dcterms:W3CDTF">2021-11-21T07:03:37Z</dcterms:modified>
</cp:coreProperties>
</file>