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5F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3894E-6953-4BE6-BF32-187130B6CC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462DA4-E24E-4B40-AB36-971AC2DCFF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F2DCD6-4E24-4FF4-BD3A-4F9230E55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E0E3B-BA92-4377-AAB5-7F359DD67D79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B65699-306D-4571-A35A-1C58F37B1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E56692-A3EE-4019-808A-1D91DE55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40689-B95B-4D44-84BD-BE6ACFCC0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716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5AC15-41AC-40E0-95B3-87DB580BB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21104F-851A-4EC7-B9EF-14946AEBB8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F873EC-CCC2-4DF8-9637-C6035132D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E0E3B-BA92-4377-AAB5-7F359DD67D79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A18588-1C70-4464-A717-4B80C72FF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A3C7B0-2243-4539-B541-97AC8C829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40689-B95B-4D44-84BD-BE6ACFCC0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818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0A5C0C-FBBE-4673-A54D-0F3B35545A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9690FF-26E8-4D0E-AF96-4B2121C4CA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68A3DB-F3FC-406A-BF4E-7C3BA4D23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E0E3B-BA92-4377-AAB5-7F359DD67D79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F421CB-B809-426F-847E-521E6FB05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516B08-3482-483C-A573-88DE6973F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40689-B95B-4D44-84BD-BE6ACFCC0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913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2B31F-5F65-41D5-BFDA-6E522815C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B53BA5-AF05-4168-9B5B-EB1E3CE4B1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6E4DAF-6977-400A-96F6-F36C4F154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E0E3B-BA92-4377-AAB5-7F359DD67D79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AE830E-AB42-42B3-A826-B9A2A9A37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1D0D38-0633-4287-9FCC-3C7D9FE8F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40689-B95B-4D44-84BD-BE6ACFCC0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83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2E778-F560-4A5B-A73F-BEFCFA400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0FB5DC-0D26-492D-8840-140AB9C365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4AFF52-5252-40A7-99C3-E4F942461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E0E3B-BA92-4377-AAB5-7F359DD67D79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D92229-2A7D-4A8C-896B-7A3795C91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153E99-7032-4C51-B4B7-EEF23B7B2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40689-B95B-4D44-84BD-BE6ACFCC0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055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B5136-E95C-445E-8E13-EEEDA5AB3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88C69-003C-4978-ABC6-405FD1F3C4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4C7417-4554-4F92-B12C-7C86E61B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19EDEE-DFB9-4F6E-AB09-645EFD83D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E0E3B-BA92-4377-AAB5-7F359DD67D79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CB5B8F-98FE-4748-B07D-EE6A7AACF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ED6F5A-D4AA-40B0-8AD2-6743D5B65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40689-B95B-4D44-84BD-BE6ACFCC0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140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A12A4-D7F5-406C-9F92-EBB47CA7B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0463A2-F5D2-4A4E-9BC1-8A3986ED84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E36B1E-4BF8-45A1-92B4-1DF1EA688A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ABC191-4F04-487E-9B25-9D2EA0CB36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5512B6-7A59-4E25-96B4-10B5DDB3DA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DF9C83-4C85-4492-B9C3-7D4008E05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E0E3B-BA92-4377-AAB5-7F359DD67D79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19EA8-C132-4B07-92CC-5BDBA7540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D19CAD-FC96-43A7-A8A7-EE576647A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40689-B95B-4D44-84BD-BE6ACFCC0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213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DC2E0-8668-48E8-BC58-93A309E88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ACAF5C-038D-4BA7-8B9D-5BA65215B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E0E3B-BA92-4377-AAB5-7F359DD67D79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A58F70-0770-4DA5-B072-4D27E4748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30B56B-8009-4162-BC70-2F78DE0CA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40689-B95B-4D44-84BD-BE6ACFCC0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949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ACE2CC-7089-46F9-BD0A-CD5416FFB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E0E3B-BA92-4377-AAB5-7F359DD67D79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155F74-B94C-4E98-B777-3DF042992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26A03D-3341-4C1E-ACD3-24EFEC8C1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40689-B95B-4D44-84BD-BE6ACFCC0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501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3CAD7-348A-49F0-8203-38D31DE8E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A5A64A-538E-40D1-9712-7C26388079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4A9E7F-E826-4679-A41D-16EF606316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4B2A36-C96D-4D55-A851-26F8F92FB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E0E3B-BA92-4377-AAB5-7F359DD67D79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ADB25E-5DA1-4B4C-966F-F9E71F053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F8D410-00A5-4795-8DD8-47FF35836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40689-B95B-4D44-84BD-BE6ACFCC0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599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B90DF-5BB6-4C3F-98B9-6E21663CC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E2A9F8-2F64-4503-8502-67DB1C1084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43C8F-C12D-4059-9968-3E4BA1347C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6DF652-E4CA-4B2E-A675-6F4ACBB0F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E0E3B-BA92-4377-AAB5-7F359DD67D79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D69373-61F7-4F73-9D35-B2B7B3216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A007B0-786D-4EBE-99D1-FE49BB385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40689-B95B-4D44-84BD-BE6ACFCC0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867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4B887E-E304-4AE0-A766-53F46277A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93C11B-6951-4A79-AEDC-CAD6BBD202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D64698-FAC9-4DE3-9E97-3594553693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BE0E3B-BA92-4377-AAB5-7F359DD67D79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2A95E6-5308-4B86-B17D-A8C520C228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E7FAEC-006F-46F3-B1F7-A9B80B86CF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F40689-B95B-4D44-84BD-BE6ACFCC0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832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2C755DD-3AA0-4297-B2E3-3F5C97BAB01D}"/>
              </a:ext>
            </a:extLst>
          </p:cNvPr>
          <p:cNvSpPr/>
          <p:nvPr/>
        </p:nvSpPr>
        <p:spPr>
          <a:xfrm>
            <a:off x="1003723" y="3010029"/>
            <a:ext cx="542924" cy="5766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76200" dist="38100" dir="5400000" sx="105000" sy="105000" algn="t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C19CA8-0642-4297-9D40-0A5DA5E11943}"/>
              </a:ext>
            </a:extLst>
          </p:cNvPr>
          <p:cNvSpPr txBox="1"/>
          <p:nvPr/>
        </p:nvSpPr>
        <p:spPr>
          <a:xfrm>
            <a:off x="1079922" y="3008187"/>
            <a:ext cx="4857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3">
                    <a:lumMod val="50000"/>
                  </a:schemeClr>
                </a:solidFill>
              </a:rPr>
              <a:t>+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20842B-8A5B-496F-BC1F-1400EE86F1F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27" t="14236" r="19517" b="28986"/>
          <a:stretch/>
        </p:blipFill>
        <p:spPr>
          <a:xfrm>
            <a:off x="5868954" y="3094962"/>
            <a:ext cx="634481" cy="668075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CDD3288-0592-49C8-B144-22176B12CD78}"/>
              </a:ext>
            </a:extLst>
          </p:cNvPr>
          <p:cNvSpPr/>
          <p:nvPr/>
        </p:nvSpPr>
        <p:spPr>
          <a:xfrm>
            <a:off x="3294162" y="4760410"/>
            <a:ext cx="2005807" cy="5766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76200" dist="38100" dir="5400000" sx="105000" sy="105000" algn="t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B1F34BB-47E6-4286-800D-803A5A1F2F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8117" y="4893562"/>
            <a:ext cx="307777" cy="30777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F0E5BF9-0E9C-4289-913C-57F7E4399574}"/>
              </a:ext>
            </a:extLst>
          </p:cNvPr>
          <p:cNvSpPr txBox="1"/>
          <p:nvPr/>
        </p:nvSpPr>
        <p:spPr>
          <a:xfrm>
            <a:off x="3686166" y="4911318"/>
            <a:ext cx="1489516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3">
                    <a:lumMod val="50000"/>
                  </a:schemeClr>
                </a:solidFill>
                <a:latin typeface="Sitka Subheading" panose="02000505000000020004" pitchFamily="2" charset="0"/>
              </a:rPr>
              <a:t>Edit CONTACT </a:t>
            </a:r>
          </a:p>
        </p:txBody>
      </p:sp>
      <p:sp>
        <p:nvSpPr>
          <p:cNvPr id="9" name="Flowchart: Alternate Process 8">
            <a:extLst>
              <a:ext uri="{FF2B5EF4-FFF2-40B4-BE49-F238E27FC236}">
                <a16:creationId xmlns:a16="http://schemas.microsoft.com/office/drawing/2014/main" id="{2A44CC55-8D58-4C00-834B-3E4DF8CBE4B9}"/>
              </a:ext>
            </a:extLst>
          </p:cNvPr>
          <p:cNvSpPr/>
          <p:nvPr/>
        </p:nvSpPr>
        <p:spPr>
          <a:xfrm>
            <a:off x="1754155" y="1017037"/>
            <a:ext cx="3023118" cy="1007706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Terminator 10">
            <a:extLst>
              <a:ext uri="{FF2B5EF4-FFF2-40B4-BE49-F238E27FC236}">
                <a16:creationId xmlns:a16="http://schemas.microsoft.com/office/drawing/2014/main" id="{24E59B60-0949-4CA8-A2B2-E46DAA8C541E}"/>
              </a:ext>
            </a:extLst>
          </p:cNvPr>
          <p:cNvSpPr/>
          <p:nvPr/>
        </p:nvSpPr>
        <p:spPr>
          <a:xfrm>
            <a:off x="9246638" y="2407850"/>
            <a:ext cx="1169438" cy="456648"/>
          </a:xfrm>
          <a:prstGeom prst="flowChartTerminator">
            <a:avLst/>
          </a:prstGeom>
          <a:solidFill>
            <a:srgbClr val="425FF0"/>
          </a:solidFill>
          <a:ln>
            <a:solidFill>
              <a:srgbClr val="425F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59A6EDE-A458-424E-87FF-97651F780021}"/>
              </a:ext>
            </a:extLst>
          </p:cNvPr>
          <p:cNvSpPr txBox="1"/>
          <p:nvPr/>
        </p:nvSpPr>
        <p:spPr>
          <a:xfrm>
            <a:off x="9339310" y="2466897"/>
            <a:ext cx="984093" cy="33855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Sitka Subheading" panose="02000505000000020004" pitchFamily="2" charset="0"/>
              </a:rPr>
              <a:t>Save</a:t>
            </a:r>
            <a:endParaRPr lang="en-US" sz="2400" b="1" dirty="0">
              <a:solidFill>
                <a:schemeClr val="bg1"/>
              </a:solidFill>
              <a:latin typeface="Sitka Subheading" panose="02000505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6337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2C2A54E-98F2-4DB3-B549-DC38E67D382A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9224" y="180974"/>
            <a:ext cx="9358867" cy="6499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9523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4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Sitka Subheading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mohadese safari</dc:creator>
  <cp:lastModifiedBy>mohadese safari</cp:lastModifiedBy>
  <cp:revision>5</cp:revision>
  <dcterms:created xsi:type="dcterms:W3CDTF">2021-10-30T08:12:04Z</dcterms:created>
  <dcterms:modified xsi:type="dcterms:W3CDTF">2021-11-03T13:41:33Z</dcterms:modified>
</cp:coreProperties>
</file>