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62" r:id="rId2"/>
  </p:sldMasterIdLst>
  <p:notesMasterIdLst>
    <p:notesMasterId r:id="rId48"/>
  </p:notesMasterIdLst>
  <p:sldIdLst>
    <p:sldId id="294" r:id="rId3"/>
    <p:sldId id="295" r:id="rId4"/>
    <p:sldId id="30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6" r:id="rId15"/>
    <p:sldId id="260" r:id="rId16"/>
    <p:sldId id="259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</p:sldIdLst>
  <p:sldSz cx="9144000" cy="5143500" type="screen16x9"/>
  <p:notesSz cx="6858000" cy="9144000"/>
  <p:embeddedFontLst>
    <p:embeddedFont>
      <p:font typeface="Bebas Neue" panose="020B0604020202020204" charset="0"/>
      <p:regular r:id="rId49"/>
    </p:embeddedFont>
    <p:embeddedFont>
      <p:font typeface="Consolas" panose="020B0609020204030204" pitchFamily="49" charset="0"/>
      <p:regular r:id="rId50"/>
      <p:bold r:id="rId51"/>
      <p:italic r:id="rId52"/>
      <p:boldItalic r:id="rId53"/>
    </p:embeddedFont>
    <p:embeddedFont>
      <p:font typeface="Fira Sans Extra Condensed" panose="020B0503050000020004" pitchFamily="34" charset="0"/>
      <p:regular r:id="rId54"/>
      <p:bold r:id="rId55"/>
      <p:italic r:id="rId56"/>
      <p:boldItalic r:id="rId57"/>
    </p:embeddedFont>
    <p:embeddedFont>
      <p:font typeface="Fira Sans Extra Condensed Medium" panose="020B0604020202020204" charset="0"/>
      <p:regular r:id="rId58"/>
      <p:bold r:id="rId59"/>
      <p:italic r:id="rId60"/>
      <p:boldItalic r:id="rId61"/>
    </p:embeddedFont>
    <p:embeddedFont>
      <p:font typeface="Inter" panose="020B0604020202020204" charset="0"/>
      <p:regular r:id="rId62"/>
      <p:bold r:id="rId63"/>
    </p:embeddedFont>
    <p:embeddedFont>
      <p:font typeface="Inter ExtraBold" panose="020B0604020202020204" charset="0"/>
      <p:bold r:id="rId64"/>
    </p:embeddedFont>
    <p:embeddedFont>
      <p:font typeface="Open Sans" panose="020B0606030504020204" pitchFamily="34" charset="0"/>
      <p:regular r:id="rId65"/>
      <p:bold r:id="rId66"/>
      <p:italic r:id="rId67"/>
      <p:boldItalic r:id="rId68"/>
    </p:embeddedFont>
    <p:embeddedFont>
      <p:font typeface="Proxima Nova" panose="020B0604020202020204" charset="0"/>
      <p:regular r:id="rId69"/>
      <p:bold r:id="rId70"/>
      <p:italic r:id="rId71"/>
      <p:boldItalic r:id="rId72"/>
    </p:embeddedFont>
    <p:embeddedFont>
      <p:font typeface="Proxima Nova Semibold" panose="020B0604020202020204" charset="0"/>
      <p:regular r:id="rId73"/>
      <p:bold r:id="rId74"/>
      <p:boldItalic r:id="rId75"/>
    </p:embeddedFont>
    <p:embeddedFont>
      <p:font typeface="Roboto" panose="02000000000000000000" pitchFamily="2" charset="0"/>
      <p:regular r:id="rId76"/>
      <p:bold r:id="rId77"/>
      <p:italic r:id="rId78"/>
      <p:boldItalic r:id="rId79"/>
    </p:embeddedFont>
    <p:embeddedFont>
      <p:font typeface="Rubik" panose="020B0604020202020204" charset="-79"/>
      <p:regular r:id="rId80"/>
      <p:bold r:id="rId81"/>
      <p:italic r:id="rId82"/>
      <p:boldItalic r:id="rId83"/>
    </p:embeddedFont>
    <p:embeddedFont>
      <p:font typeface="Rubik ExtraBold" panose="020B0604020202020204" charset="-79"/>
      <p:bold r:id="rId84"/>
      <p:boldItalic r:id="rId8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723B62-EBEC-45E1-BE80-E1CBFBD24727}">
  <a:tblStyle styleId="{D6723B62-EBEC-45E1-BE80-E1CBFBD247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CA1B3BB-9615-4DD9-9FA4-5AA751EC7C78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3E9"/>
          </a:solidFill>
        </a:fill>
      </a:tcStyle>
    </a:wholeTbl>
    <a:band1H>
      <a:tcTxStyle/>
      <a:tcStyle>
        <a:tcBdr/>
        <a:fill>
          <a:solidFill>
            <a:srgbClr val="DEE7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EE7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98E68E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98E68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98E68E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98E68E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15.fntdata"/><Relationship Id="rId68" Type="http://schemas.openxmlformats.org/officeDocument/2006/relationships/font" Target="fonts/font20.fntdata"/><Relationship Id="rId84" Type="http://schemas.openxmlformats.org/officeDocument/2006/relationships/font" Target="fonts/font36.fntdata"/><Relationship Id="rId89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74" Type="http://schemas.openxmlformats.org/officeDocument/2006/relationships/font" Target="fonts/font26.fntdata"/><Relationship Id="rId79" Type="http://schemas.openxmlformats.org/officeDocument/2006/relationships/font" Target="fonts/font31.fntdata"/><Relationship Id="rId5" Type="http://schemas.openxmlformats.org/officeDocument/2006/relationships/slide" Target="slides/slide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font" Target="fonts/font16.fntdata"/><Relationship Id="rId69" Type="http://schemas.openxmlformats.org/officeDocument/2006/relationships/font" Target="fonts/font21.fntdata"/><Relationship Id="rId77" Type="http://schemas.openxmlformats.org/officeDocument/2006/relationships/font" Target="fonts/font29.fntdata"/><Relationship Id="rId8" Type="http://schemas.openxmlformats.org/officeDocument/2006/relationships/slide" Target="slides/slide6.xml"/><Relationship Id="rId51" Type="http://schemas.openxmlformats.org/officeDocument/2006/relationships/font" Target="fonts/font3.fntdata"/><Relationship Id="rId72" Type="http://schemas.openxmlformats.org/officeDocument/2006/relationships/font" Target="fonts/font24.fntdata"/><Relationship Id="rId80" Type="http://schemas.openxmlformats.org/officeDocument/2006/relationships/font" Target="fonts/font32.fntdata"/><Relationship Id="rId85" Type="http://schemas.openxmlformats.org/officeDocument/2006/relationships/font" Target="fonts/font37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11.fntdata"/><Relationship Id="rId67" Type="http://schemas.openxmlformats.org/officeDocument/2006/relationships/font" Target="fonts/font19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6.fntdata"/><Relationship Id="rId62" Type="http://schemas.openxmlformats.org/officeDocument/2006/relationships/font" Target="fonts/font14.fntdata"/><Relationship Id="rId70" Type="http://schemas.openxmlformats.org/officeDocument/2006/relationships/font" Target="fonts/font22.fntdata"/><Relationship Id="rId75" Type="http://schemas.openxmlformats.org/officeDocument/2006/relationships/font" Target="fonts/font27.fntdata"/><Relationship Id="rId83" Type="http://schemas.openxmlformats.org/officeDocument/2006/relationships/font" Target="fonts/font35.fntdata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font" Target="fonts/font17.fntdata"/><Relationship Id="rId73" Type="http://schemas.openxmlformats.org/officeDocument/2006/relationships/font" Target="fonts/font25.fntdata"/><Relationship Id="rId78" Type="http://schemas.openxmlformats.org/officeDocument/2006/relationships/font" Target="fonts/font30.fntdata"/><Relationship Id="rId81" Type="http://schemas.openxmlformats.org/officeDocument/2006/relationships/font" Target="fonts/font33.fntdata"/><Relationship Id="rId86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6" Type="http://schemas.openxmlformats.org/officeDocument/2006/relationships/font" Target="fonts/font28.fntdata"/><Relationship Id="rId7" Type="http://schemas.openxmlformats.org/officeDocument/2006/relationships/slide" Target="slides/slide5.xml"/><Relationship Id="rId71" Type="http://schemas.openxmlformats.org/officeDocument/2006/relationships/font" Target="fonts/font23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font" Target="fonts/font18.fntdata"/><Relationship Id="rId87" Type="http://schemas.openxmlformats.org/officeDocument/2006/relationships/viewProps" Target="viewProps.xml"/><Relationship Id="rId61" Type="http://schemas.openxmlformats.org/officeDocument/2006/relationships/font" Target="fonts/font13.fntdata"/><Relationship Id="rId82" Type="http://schemas.openxmlformats.org/officeDocument/2006/relationships/font" Target="fonts/font34.fntdata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d173de11bb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d173de11bb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173de11bb_0_1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d173de11bb_0_1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173de11bb_0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d173de11bb_0_1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d173de11bb_0_1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d173de11bb_0_1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d173de11bb_0_1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d173de11bb_0_1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d173de11bb_0_1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d173de11bb_0_1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d173de11bb_0_1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d173de11bb_0_1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d173de11bb_0_1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d173de11bb_0_16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d173de11bb_0_1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d173de11bb_0_1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d173de11bb_0_1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d173de11bb_0_1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173de11bb_0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173de11bb_0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d173de11bb_0_1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d173de11bb_0_1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d173de11bb_0_1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d173de11bb_0_1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d173de11bb_0_1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d173de11bb_0_1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d173de11bb_0_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d173de11bb_0_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d173de11bb_0_1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d173de11bb_0_1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d173de11bb_0_1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Google Shape;1333;gd173de11bb_0_1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d173de11bb_0_2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d173de11bb_0_2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d173de11bb_0_2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d173de11bb_0_2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d173de11bb_0_2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d173de11bb_0_2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d173de11bb_0_2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8" name="Google Shape;1508;gd173de11bb_0_2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173de11bb_0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173de11bb_0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660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d173de11bb_0_2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d173de11bb_0_2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gd173de11bb_0_2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9" name="Google Shape;1669;gd173de11bb_0_2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d173de11bb_0_2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d173de11bb_0_2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gd173de11bb_0_2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1" name="Google Shape;1791;gd173de11bb_0_2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gd173de11bb_0_2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4" name="Google Shape;1854;gd173de11bb_0_2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d173de11bb_0_2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3" name="Google Shape;1913;gd173de11bb_0_2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SLIDES_API167052006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" name="Google Shape;1978;SLIDES_API167052006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SLIDES_API167052006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5" name="Google Shape;1985;SLIDES_API167052006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gb4b4ce9100_0_1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2" name="Google Shape;1992;gb4b4ce9100_0_1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418644f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418644f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173de11bb_0_9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173de11bb_0_9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516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d173de11bb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d173de11bb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466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173de11bb_0_9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173de11bb_0_9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173de11bb_0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173de11bb_0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173de11bb_0_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173de11bb_0_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6850" y="683250"/>
            <a:ext cx="7697100" cy="3777000"/>
          </a:xfrm>
          <a:prstGeom prst="roundRect">
            <a:avLst>
              <a:gd name="adj" fmla="val 5742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20000" y="1064389"/>
            <a:ext cx="7697100" cy="0"/>
          </a:xfrm>
          <a:prstGeom prst="straightConnector1">
            <a:avLst/>
          </a:prstGeom>
          <a:noFill/>
          <a:ln w="28575" cap="flat" cmpd="sng">
            <a:solidFill>
              <a:srgbClr val="2D2E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7368795" y="816719"/>
            <a:ext cx="140400" cy="140400"/>
          </a:xfrm>
          <a:prstGeom prst="ellipse">
            <a:avLst/>
          </a:prstGeom>
          <a:solidFill>
            <a:srgbClr val="FFB09C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666043" y="816719"/>
            <a:ext cx="140400" cy="140400"/>
          </a:xfrm>
          <a:prstGeom prst="ellipse">
            <a:avLst/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963292" y="816719"/>
            <a:ext cx="140400" cy="140400"/>
          </a:xfrm>
          <a:prstGeom prst="ellipse">
            <a:avLst/>
          </a:prstGeom>
          <a:solidFill>
            <a:srgbClr val="9FF1B7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415100" y="1086188"/>
            <a:ext cx="6732900" cy="26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5000" b="0"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4233300" y="3727613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/>
          <p:nvPr/>
        </p:nvSpPr>
        <p:spPr>
          <a:xfrm>
            <a:off x="247200" y="346884"/>
            <a:ext cx="8649600" cy="752100"/>
          </a:xfrm>
          <a:prstGeom prst="roundRect">
            <a:avLst>
              <a:gd name="adj" fmla="val 13763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 b="0"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247200" y="332350"/>
            <a:ext cx="8649600" cy="4478700"/>
          </a:xfrm>
          <a:prstGeom prst="roundRect">
            <a:avLst>
              <a:gd name="adj" fmla="val 3336"/>
            </a:avLst>
          </a:prstGeom>
          <a:solidFill>
            <a:srgbClr val="FCF4E6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20000" y="410400"/>
            <a:ext cx="7704000" cy="10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>
                <a:latin typeface="Rubik ExtraBold"/>
                <a:ea typeface="Rubik ExtraBold"/>
                <a:cs typeface="Rubik ExtraBold"/>
                <a:sym typeface="Rubik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"/>
              <a:buNone/>
              <a:defRPr sz="3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"/>
              <a:buNone/>
              <a:defRPr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"/>
              <a:buNone/>
              <a:defRPr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"/>
              <a:buNone/>
              <a:defRPr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"/>
              <a:buNone/>
              <a:defRPr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"/>
              <a:buNone/>
              <a:defRPr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"/>
              <a:buNone/>
              <a:defRPr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"/>
              <a:buNone/>
              <a:defRPr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"/>
              <a:buNone/>
              <a:defRPr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  <a:def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_L-SWoe9lNoH6Aqo7OduxIQ4X_IWu5Lf_7gSDMaBeXY/cop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hyperlink" Target="https://docs.google.com/spreadsheets/d/1_L-SWoe9lNoH6Aqo7OduxIQ4X_IWu5Lf_7gSDMaBeXY/copy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hyperlink" Target="https://docs.google.com/spreadsheets/d/1_L-SWoe9lNoH6Aqo7OduxIQ4X_IWu5Lf_7gSDMaBeXY/cop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ctrTitle"/>
          </p:nvPr>
        </p:nvSpPr>
        <p:spPr>
          <a:xfrm>
            <a:off x="1415100" y="1086188"/>
            <a:ext cx="6732900" cy="26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D2E27"/>
                </a:solidFill>
              </a:rPr>
              <a:t>C# Advanced</a:t>
            </a:r>
            <a:br>
              <a:rPr lang="en" dirty="0">
                <a:solidFill>
                  <a:srgbClr val="2D2E27"/>
                </a:solidFill>
              </a:rPr>
            </a:br>
            <a:r>
              <a:rPr lang="en-US" dirty="0">
                <a:solidFill>
                  <a:schemeClr val="lt1"/>
                </a:solidFill>
                <a:highlight>
                  <a:schemeClr val="accent2"/>
                </a:highlight>
              </a:rPr>
              <a:t>Videos</a:t>
            </a:r>
            <a:r>
              <a:rPr lang="en" dirty="0">
                <a:solidFill>
                  <a:srgbClr val="2D2E27"/>
                </a:solidFill>
              </a:rPr>
              <a:t> Review</a:t>
            </a:r>
            <a:br>
              <a:rPr lang="en" dirty="0">
                <a:solidFill>
                  <a:srgbClr val="2D2E27"/>
                </a:solidFill>
              </a:rPr>
            </a:br>
            <a:endParaRPr dirty="0">
              <a:solidFill>
                <a:srgbClr val="2D2E27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8CE45-416D-40EB-A257-CDF496239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AC2C-D7C4-4CD0-B33E-963B205B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polymorphism</a:t>
            </a:r>
          </a:p>
        </p:txBody>
      </p:sp>
      <p:grpSp>
        <p:nvGrpSpPr>
          <p:cNvPr id="3" name="Google Shape;253;p21">
            <a:extLst>
              <a:ext uri="{FF2B5EF4-FFF2-40B4-BE49-F238E27FC236}">
                <a16:creationId xmlns:a16="http://schemas.microsoft.com/office/drawing/2014/main" id="{9CE69B58-B967-4DB0-BC22-716A64981EC9}"/>
              </a:ext>
            </a:extLst>
          </p:cNvPr>
          <p:cNvGrpSpPr/>
          <p:nvPr/>
        </p:nvGrpSpPr>
        <p:grpSpPr>
          <a:xfrm>
            <a:off x="302705" y="1549042"/>
            <a:ext cx="2650800" cy="904950"/>
            <a:chOff x="481125" y="3831325"/>
            <a:chExt cx="2650800" cy="904950"/>
          </a:xfrm>
        </p:grpSpPr>
        <p:sp>
          <p:nvSpPr>
            <p:cNvPr id="4" name="Google Shape;254;p21">
              <a:extLst>
                <a:ext uri="{FF2B5EF4-FFF2-40B4-BE49-F238E27FC236}">
                  <a16:creationId xmlns:a16="http://schemas.microsoft.com/office/drawing/2014/main" id="{47578A25-824C-4F8C-8B66-A89B888C35DC}"/>
                </a:ext>
              </a:extLst>
            </p:cNvPr>
            <p:cNvSpPr/>
            <p:nvPr/>
          </p:nvSpPr>
          <p:spPr>
            <a:xfrm>
              <a:off x="481125" y="3831325"/>
              <a:ext cx="2650800" cy="358500"/>
            </a:xfrm>
            <a:prstGeom prst="roundRect">
              <a:avLst>
                <a:gd name="adj" fmla="val 5742"/>
              </a:avLst>
            </a:prstGeom>
            <a:solidFill>
              <a:schemeClr val="dk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5;p21">
              <a:extLst>
                <a:ext uri="{FF2B5EF4-FFF2-40B4-BE49-F238E27FC236}">
                  <a16:creationId xmlns:a16="http://schemas.microsoft.com/office/drawing/2014/main" id="{2BF1DCE6-B42D-4444-A03F-A06CBF448D10}"/>
                </a:ext>
              </a:extLst>
            </p:cNvPr>
            <p:cNvSpPr txBox="1"/>
            <p:nvPr/>
          </p:nvSpPr>
          <p:spPr>
            <a:xfrm>
              <a:off x="481125" y="3836274"/>
              <a:ext cx="26508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Dynamic</a:t>
              </a:r>
              <a:endParaRPr sz="1800" dirty="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6" name="Google Shape;256;p21">
              <a:extLst>
                <a:ext uri="{FF2B5EF4-FFF2-40B4-BE49-F238E27FC236}">
                  <a16:creationId xmlns:a16="http://schemas.microsoft.com/office/drawing/2014/main" id="{A61BCA19-0D05-4D50-AA59-AD4D014D75C4}"/>
                </a:ext>
              </a:extLst>
            </p:cNvPr>
            <p:cNvSpPr txBox="1"/>
            <p:nvPr/>
          </p:nvSpPr>
          <p:spPr>
            <a:xfrm>
              <a:off x="481125" y="4184875"/>
              <a:ext cx="26508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Method override</a:t>
              </a:r>
              <a:endParaRPr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1" name="Google Shape;253;p21">
            <a:extLst>
              <a:ext uri="{FF2B5EF4-FFF2-40B4-BE49-F238E27FC236}">
                <a16:creationId xmlns:a16="http://schemas.microsoft.com/office/drawing/2014/main" id="{4783C2FA-58C6-4EE5-8005-A538EE0DDB2A}"/>
              </a:ext>
            </a:extLst>
          </p:cNvPr>
          <p:cNvGrpSpPr/>
          <p:nvPr/>
        </p:nvGrpSpPr>
        <p:grpSpPr>
          <a:xfrm>
            <a:off x="302705" y="2832430"/>
            <a:ext cx="2650800" cy="358500"/>
            <a:chOff x="481125" y="3831325"/>
            <a:chExt cx="2650800" cy="358500"/>
          </a:xfrm>
        </p:grpSpPr>
        <p:sp>
          <p:nvSpPr>
            <p:cNvPr id="12" name="Google Shape;254;p21">
              <a:extLst>
                <a:ext uri="{FF2B5EF4-FFF2-40B4-BE49-F238E27FC236}">
                  <a16:creationId xmlns:a16="http://schemas.microsoft.com/office/drawing/2014/main" id="{EDE306D1-1F97-432F-8096-A9F23B0593B2}"/>
                </a:ext>
              </a:extLst>
            </p:cNvPr>
            <p:cNvSpPr/>
            <p:nvPr/>
          </p:nvSpPr>
          <p:spPr>
            <a:xfrm>
              <a:off x="481125" y="3831325"/>
              <a:ext cx="2650800" cy="358500"/>
            </a:xfrm>
            <a:prstGeom prst="roundRect">
              <a:avLst>
                <a:gd name="adj" fmla="val 5742"/>
              </a:avLst>
            </a:prstGeom>
            <a:solidFill>
              <a:schemeClr val="dk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5;p21">
              <a:extLst>
                <a:ext uri="{FF2B5EF4-FFF2-40B4-BE49-F238E27FC236}">
                  <a16:creationId xmlns:a16="http://schemas.microsoft.com/office/drawing/2014/main" id="{5CC800E9-F58A-47C6-9C1C-66E73B980171}"/>
                </a:ext>
              </a:extLst>
            </p:cNvPr>
            <p:cNvSpPr txBox="1"/>
            <p:nvPr/>
          </p:nvSpPr>
          <p:spPr>
            <a:xfrm>
              <a:off x="481125" y="3836274"/>
              <a:ext cx="2650800" cy="348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Output</a:t>
              </a:r>
              <a:endParaRPr sz="1800" dirty="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77CBCA5-69DB-44B3-944F-C33DA37AFCE7}"/>
              </a:ext>
            </a:extLst>
          </p:cNvPr>
          <p:cNvSpPr txBox="1"/>
          <p:nvPr/>
        </p:nvSpPr>
        <p:spPr>
          <a:xfrm>
            <a:off x="3589070" y="1230036"/>
            <a:ext cx="5252225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SayHello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"Person says hello"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Person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SayHello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"Employee says hello"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  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Person e1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Employee();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e1.SayHello();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4CD6C0-9581-4381-8D83-4C35E765A1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25" r="4702" b="14028"/>
          <a:stretch/>
        </p:blipFill>
        <p:spPr>
          <a:xfrm>
            <a:off x="302705" y="3501482"/>
            <a:ext cx="2886544" cy="62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1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AC2C-D7C4-4CD0-B33E-963B205B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class</a:t>
            </a:r>
          </a:p>
        </p:txBody>
      </p:sp>
      <p:grpSp>
        <p:nvGrpSpPr>
          <p:cNvPr id="3" name="Google Shape;253;p21">
            <a:extLst>
              <a:ext uri="{FF2B5EF4-FFF2-40B4-BE49-F238E27FC236}">
                <a16:creationId xmlns:a16="http://schemas.microsoft.com/office/drawing/2014/main" id="{9CE69B58-B967-4DB0-BC22-716A64981EC9}"/>
              </a:ext>
            </a:extLst>
          </p:cNvPr>
          <p:cNvGrpSpPr/>
          <p:nvPr/>
        </p:nvGrpSpPr>
        <p:grpSpPr>
          <a:xfrm>
            <a:off x="302705" y="1541608"/>
            <a:ext cx="3759517" cy="621300"/>
            <a:chOff x="481125" y="3831325"/>
            <a:chExt cx="2650800" cy="358500"/>
          </a:xfrm>
        </p:grpSpPr>
        <p:sp>
          <p:nvSpPr>
            <p:cNvPr id="4" name="Google Shape;254;p21">
              <a:extLst>
                <a:ext uri="{FF2B5EF4-FFF2-40B4-BE49-F238E27FC236}">
                  <a16:creationId xmlns:a16="http://schemas.microsoft.com/office/drawing/2014/main" id="{47578A25-824C-4F8C-8B66-A89B888C35DC}"/>
                </a:ext>
              </a:extLst>
            </p:cNvPr>
            <p:cNvSpPr/>
            <p:nvPr/>
          </p:nvSpPr>
          <p:spPr>
            <a:xfrm>
              <a:off x="481125" y="3831325"/>
              <a:ext cx="2650800" cy="358500"/>
            </a:xfrm>
            <a:prstGeom prst="roundRect">
              <a:avLst>
                <a:gd name="adj" fmla="val 5742"/>
              </a:avLst>
            </a:prstGeom>
            <a:solidFill>
              <a:schemeClr val="dk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5;p21">
              <a:extLst>
                <a:ext uri="{FF2B5EF4-FFF2-40B4-BE49-F238E27FC236}">
                  <a16:creationId xmlns:a16="http://schemas.microsoft.com/office/drawing/2014/main" id="{2BF1DCE6-B42D-4444-A03F-A06CBF448D10}"/>
                </a:ext>
              </a:extLst>
            </p:cNvPr>
            <p:cNvSpPr txBox="1"/>
            <p:nvPr/>
          </p:nvSpPr>
          <p:spPr>
            <a:xfrm>
              <a:off x="481125" y="3836274"/>
              <a:ext cx="2559449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Each object has this member :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+ GetType() : Type</a:t>
              </a:r>
              <a:endParaRPr sz="1800" dirty="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</p:grpSp>
      <p:grpSp>
        <p:nvGrpSpPr>
          <p:cNvPr id="11" name="Google Shape;253;p21">
            <a:extLst>
              <a:ext uri="{FF2B5EF4-FFF2-40B4-BE49-F238E27FC236}">
                <a16:creationId xmlns:a16="http://schemas.microsoft.com/office/drawing/2014/main" id="{4783C2FA-58C6-4EE5-8005-A538EE0DDB2A}"/>
              </a:ext>
            </a:extLst>
          </p:cNvPr>
          <p:cNvGrpSpPr/>
          <p:nvPr/>
        </p:nvGrpSpPr>
        <p:grpSpPr>
          <a:xfrm>
            <a:off x="302705" y="2360602"/>
            <a:ext cx="6677958" cy="327082"/>
            <a:chOff x="481125" y="3831325"/>
            <a:chExt cx="2650800" cy="358500"/>
          </a:xfrm>
        </p:grpSpPr>
        <p:sp>
          <p:nvSpPr>
            <p:cNvPr id="12" name="Google Shape;254;p21">
              <a:extLst>
                <a:ext uri="{FF2B5EF4-FFF2-40B4-BE49-F238E27FC236}">
                  <a16:creationId xmlns:a16="http://schemas.microsoft.com/office/drawing/2014/main" id="{EDE306D1-1F97-432F-8096-A9F23B0593B2}"/>
                </a:ext>
              </a:extLst>
            </p:cNvPr>
            <p:cNvSpPr/>
            <p:nvPr/>
          </p:nvSpPr>
          <p:spPr>
            <a:xfrm>
              <a:off x="481125" y="3831325"/>
              <a:ext cx="2650800" cy="358500"/>
            </a:xfrm>
            <a:prstGeom prst="roundRect">
              <a:avLst>
                <a:gd name="adj" fmla="val 5742"/>
              </a:avLst>
            </a:prstGeom>
            <a:solidFill>
              <a:schemeClr val="dk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5;p21">
              <a:extLst>
                <a:ext uri="{FF2B5EF4-FFF2-40B4-BE49-F238E27FC236}">
                  <a16:creationId xmlns:a16="http://schemas.microsoft.com/office/drawing/2014/main" id="{5CC800E9-F58A-47C6-9C1C-66E73B980171}"/>
                </a:ext>
              </a:extLst>
            </p:cNvPr>
            <p:cNvSpPr txBox="1"/>
            <p:nvPr/>
          </p:nvSpPr>
          <p:spPr>
            <a:xfrm>
              <a:off x="481125" y="3836274"/>
              <a:ext cx="2650800" cy="348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Type : Run-time type of an object</a:t>
              </a:r>
              <a:endParaRPr sz="1800" dirty="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9E7EE3C-B989-4DEE-9B09-4BC14C1FB6A0}"/>
              </a:ext>
            </a:extLst>
          </p:cNvPr>
          <p:cNvSpPr txBox="1"/>
          <p:nvPr/>
        </p:nvSpPr>
        <p:spPr>
          <a:xfrm>
            <a:off x="1046120" y="2877944"/>
            <a:ext cx="4572000" cy="12311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Shape s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Circle(5);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Type t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s.GetType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(var p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t.GetProperties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p.Name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50" dirty="0"/>
          </a:p>
        </p:txBody>
      </p:sp>
      <p:sp>
        <p:nvSpPr>
          <p:cNvPr id="17" name="Google Shape;211;p20">
            <a:extLst>
              <a:ext uri="{FF2B5EF4-FFF2-40B4-BE49-F238E27FC236}">
                <a16:creationId xmlns:a16="http://schemas.microsoft.com/office/drawing/2014/main" id="{2FA1781E-3CC7-42CA-B3D2-D319C3A19363}"/>
              </a:ext>
            </a:extLst>
          </p:cNvPr>
          <p:cNvSpPr/>
          <p:nvPr/>
        </p:nvSpPr>
        <p:spPr>
          <a:xfrm>
            <a:off x="302705" y="2877944"/>
            <a:ext cx="559890" cy="4515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E</a:t>
            </a:r>
            <a:r>
              <a:rPr lang="en" sz="1800" dirty="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x.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31BAAD0-AD5D-4ABA-B6F9-889045C763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999"/>
          <a:stretch/>
        </p:blipFill>
        <p:spPr>
          <a:xfrm>
            <a:off x="6513441" y="2866652"/>
            <a:ext cx="2011124" cy="704850"/>
          </a:xfrm>
          <a:prstGeom prst="rect">
            <a:avLst/>
          </a:prstGeom>
        </p:spPr>
      </p:pic>
      <p:sp>
        <p:nvSpPr>
          <p:cNvPr id="14" name="Google Shape;211;p20">
            <a:extLst>
              <a:ext uri="{FF2B5EF4-FFF2-40B4-BE49-F238E27FC236}">
                <a16:creationId xmlns:a16="http://schemas.microsoft.com/office/drawing/2014/main" id="{266224FB-E67A-46B4-84F8-7B6E11D17F62}"/>
              </a:ext>
            </a:extLst>
          </p:cNvPr>
          <p:cNvSpPr/>
          <p:nvPr/>
        </p:nvSpPr>
        <p:spPr>
          <a:xfrm>
            <a:off x="5801645" y="2866652"/>
            <a:ext cx="528271" cy="4515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Out</a:t>
            </a:r>
            <a:endParaRPr sz="11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8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9BAD8F46-B17B-4766-A36A-8433709B117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732225" y="2433873"/>
            <a:ext cx="1335526" cy="594120"/>
          </a:xfrm>
          <a:prstGeom prst="bentConnector3">
            <a:avLst>
              <a:gd name="adj1" fmla="val -42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oogle Shape;696;p26">
            <a:extLst>
              <a:ext uri="{FF2B5EF4-FFF2-40B4-BE49-F238E27FC236}">
                <a16:creationId xmlns:a16="http://schemas.microsoft.com/office/drawing/2014/main" id="{F5BCE77C-B95D-4FE8-BC2F-0E92D7B2C9C7}"/>
              </a:ext>
            </a:extLst>
          </p:cNvPr>
          <p:cNvCxnSpPr>
            <a:cxnSpLocks/>
            <a:stCxn id="52" idx="3"/>
            <a:endCxn id="46" idx="1"/>
          </p:cNvCxnSpPr>
          <p:nvPr/>
        </p:nvCxnSpPr>
        <p:spPr>
          <a:xfrm>
            <a:off x="2530650" y="659662"/>
            <a:ext cx="105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699;p26">
            <a:extLst>
              <a:ext uri="{FF2B5EF4-FFF2-40B4-BE49-F238E27FC236}">
                <a16:creationId xmlns:a16="http://schemas.microsoft.com/office/drawing/2014/main" id="{4CF15B6E-813F-402F-88E2-0A67CF126D13}"/>
              </a:ext>
            </a:extLst>
          </p:cNvPr>
          <p:cNvCxnSpPr>
            <a:stCxn id="46" idx="3"/>
            <a:endCxn id="62" idx="1"/>
          </p:cNvCxnSpPr>
          <p:nvPr/>
        </p:nvCxnSpPr>
        <p:spPr>
          <a:xfrm>
            <a:off x="5562750" y="659666"/>
            <a:ext cx="105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715;p26">
            <a:extLst>
              <a:ext uri="{FF2B5EF4-FFF2-40B4-BE49-F238E27FC236}">
                <a16:creationId xmlns:a16="http://schemas.microsoft.com/office/drawing/2014/main" id="{EFE9AEA5-69DB-4285-A7AD-5A4CA340FB0A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1732225" y="1824711"/>
            <a:ext cx="0" cy="634954"/>
          </a:xfrm>
          <a:prstGeom prst="straightConnector1">
            <a:avLst/>
          </a:prstGeom>
          <a:solidFill>
            <a:schemeClr val="tx1">
              <a:lumMod val="10000"/>
              <a:lumOff val="90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698;p26">
            <a:extLst>
              <a:ext uri="{FF2B5EF4-FFF2-40B4-BE49-F238E27FC236}">
                <a16:creationId xmlns:a16="http://schemas.microsoft.com/office/drawing/2014/main" id="{2F770F48-4DBD-4B39-8231-58F931A183E9}"/>
              </a:ext>
            </a:extLst>
          </p:cNvPr>
          <p:cNvSpPr/>
          <p:nvPr/>
        </p:nvSpPr>
        <p:spPr>
          <a:xfrm>
            <a:off x="3581250" y="349016"/>
            <a:ext cx="1981500" cy="6213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Two interfaces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49" name="Google Shape;704;p26">
            <a:extLst>
              <a:ext uri="{FF2B5EF4-FFF2-40B4-BE49-F238E27FC236}">
                <a16:creationId xmlns:a16="http://schemas.microsoft.com/office/drawing/2014/main" id="{4C6FFE25-E2CF-4C61-AE16-C72E3A12FE0E}"/>
              </a:ext>
            </a:extLst>
          </p:cNvPr>
          <p:cNvGrpSpPr/>
          <p:nvPr/>
        </p:nvGrpSpPr>
        <p:grpSpPr>
          <a:xfrm>
            <a:off x="806125" y="480412"/>
            <a:ext cx="1852200" cy="1979253"/>
            <a:chOff x="806125" y="2316300"/>
            <a:chExt cx="1852200" cy="1979253"/>
          </a:xfrm>
        </p:grpSpPr>
        <p:cxnSp>
          <p:nvCxnSpPr>
            <p:cNvPr id="50" name="Google Shape;705;p26">
              <a:extLst>
                <a:ext uri="{FF2B5EF4-FFF2-40B4-BE49-F238E27FC236}">
                  <a16:creationId xmlns:a16="http://schemas.microsoft.com/office/drawing/2014/main" id="{D1BE8916-887E-456D-8504-5578C235C992}"/>
                </a:ext>
              </a:extLst>
            </p:cNvPr>
            <p:cNvCxnSpPr>
              <a:cxnSpLocks/>
              <a:stCxn id="52" idx="0"/>
              <a:endCxn id="53" idx="0"/>
            </p:cNvCxnSpPr>
            <p:nvPr/>
          </p:nvCxnSpPr>
          <p:spPr>
            <a:xfrm flipH="1">
              <a:off x="1732225" y="2316300"/>
              <a:ext cx="125" cy="155085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1" name="Google Shape;708;p26">
              <a:extLst>
                <a:ext uri="{FF2B5EF4-FFF2-40B4-BE49-F238E27FC236}">
                  <a16:creationId xmlns:a16="http://schemas.microsoft.com/office/drawing/2014/main" id="{C1A2B4C3-2E67-42BF-882A-CCB012BBBF6E}"/>
                </a:ext>
              </a:extLst>
            </p:cNvPr>
            <p:cNvSpPr/>
            <p:nvPr/>
          </p:nvSpPr>
          <p:spPr>
            <a:xfrm>
              <a:off x="806125" y="2867175"/>
              <a:ext cx="1852200" cy="807600"/>
            </a:xfrm>
            <a:prstGeom prst="roundRect">
              <a:avLst>
                <a:gd name="adj" fmla="val 5742"/>
              </a:avLst>
            </a:prstGeom>
            <a:solidFill>
              <a:srgbClr val="9FF1B7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Any thing that is countable</a:t>
              </a:r>
              <a:endParaRPr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2" name="Google Shape;697;p26">
              <a:extLst>
                <a:ext uri="{FF2B5EF4-FFF2-40B4-BE49-F238E27FC236}">
                  <a16:creationId xmlns:a16="http://schemas.microsoft.com/office/drawing/2014/main" id="{AC60305B-A640-4371-BB88-97B28AA28911}"/>
                </a:ext>
              </a:extLst>
            </p:cNvPr>
            <p:cNvSpPr/>
            <p:nvPr/>
          </p:nvSpPr>
          <p:spPr>
            <a:xfrm>
              <a:off x="934050" y="2316300"/>
              <a:ext cx="15966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latin typeface="Rubik ExtraBold" panose="020B0604020202020204" charset="-79"/>
                  <a:cs typeface="Rubik ExtraBold" panose="020B0604020202020204" charset="-79"/>
                </a:rPr>
                <a:t>Enumerable</a:t>
              </a:r>
              <a:endParaRPr sz="1800" dirty="0">
                <a:solidFill>
                  <a:schemeClr val="dk1"/>
                </a:solidFill>
                <a:latin typeface="Rubik ExtraBold" panose="020B0604020202020204" charset="-79"/>
                <a:ea typeface="Rubik ExtraBold"/>
                <a:cs typeface="Rubik ExtraBold" panose="020B0604020202020204" charset="-79"/>
                <a:sym typeface="Rubik ExtraBold"/>
              </a:endParaRPr>
            </a:p>
          </p:txBody>
        </p:sp>
        <p:sp>
          <p:nvSpPr>
            <p:cNvPr id="53" name="Google Shape;707;p26">
              <a:extLst>
                <a:ext uri="{FF2B5EF4-FFF2-40B4-BE49-F238E27FC236}">
                  <a16:creationId xmlns:a16="http://schemas.microsoft.com/office/drawing/2014/main" id="{E96C24EA-97B6-4DF8-9C5C-38D4F6596E12}"/>
                </a:ext>
              </a:extLst>
            </p:cNvPr>
            <p:cNvSpPr/>
            <p:nvPr/>
          </p:nvSpPr>
          <p:spPr>
            <a:xfrm>
              <a:off x="806125" y="3867150"/>
              <a:ext cx="1852200" cy="428403"/>
            </a:xfrm>
            <a:prstGeom prst="roundRect">
              <a:avLst>
                <a:gd name="adj" fmla="val 5742"/>
              </a:avLst>
            </a:prstGeom>
            <a:solidFill>
              <a:schemeClr val="accent5">
                <a:lumMod val="50000"/>
              </a:schemeClr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Members</a:t>
              </a:r>
              <a:endParaRPr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60" name="Google Shape;714;p26">
            <a:extLst>
              <a:ext uri="{FF2B5EF4-FFF2-40B4-BE49-F238E27FC236}">
                <a16:creationId xmlns:a16="http://schemas.microsoft.com/office/drawing/2014/main" id="{CE3853C7-CD24-447B-941E-24413BD193E7}"/>
              </a:ext>
            </a:extLst>
          </p:cNvPr>
          <p:cNvGrpSpPr/>
          <p:nvPr/>
        </p:nvGrpSpPr>
        <p:grpSpPr>
          <a:xfrm>
            <a:off x="6485550" y="480412"/>
            <a:ext cx="1852200" cy="1550850"/>
            <a:chOff x="6485550" y="2316300"/>
            <a:chExt cx="1852200" cy="1550850"/>
          </a:xfrm>
          <a:solidFill>
            <a:schemeClr val="tx1">
              <a:lumMod val="10000"/>
              <a:lumOff val="90000"/>
            </a:schemeClr>
          </a:solidFill>
        </p:grpSpPr>
        <p:cxnSp>
          <p:nvCxnSpPr>
            <p:cNvPr id="61" name="Google Shape;715;p26">
              <a:extLst>
                <a:ext uri="{FF2B5EF4-FFF2-40B4-BE49-F238E27FC236}">
                  <a16:creationId xmlns:a16="http://schemas.microsoft.com/office/drawing/2014/main" id="{6CFA8C3C-1549-47BC-B7B8-6A1ED2386C5F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>
              <a:off x="7411650" y="2316300"/>
              <a:ext cx="0" cy="1550850"/>
            </a:xfrm>
            <a:prstGeom prst="straightConnector1">
              <a:avLst/>
            </a:prstGeom>
            <a:grp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" name="Google Shape;700;p26">
              <a:extLst>
                <a:ext uri="{FF2B5EF4-FFF2-40B4-BE49-F238E27FC236}">
                  <a16:creationId xmlns:a16="http://schemas.microsoft.com/office/drawing/2014/main" id="{4B11E9E2-6126-4262-8220-3B992C8DCF7C}"/>
                </a:ext>
              </a:extLst>
            </p:cNvPr>
            <p:cNvSpPr/>
            <p:nvPr/>
          </p:nvSpPr>
          <p:spPr>
            <a:xfrm>
              <a:off x="6613350" y="2316300"/>
              <a:ext cx="1596600" cy="358500"/>
            </a:xfrm>
            <a:prstGeom prst="roundRect">
              <a:avLst>
                <a:gd name="adj" fmla="val 5742"/>
              </a:avLst>
            </a:prstGeom>
            <a:grpFill/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800" dirty="0">
                  <a:latin typeface="Rubik ExtraBold" panose="020B0604020202020204" charset="-79"/>
                  <a:cs typeface="Rubik ExtraBold" panose="020B0604020202020204" charset="-79"/>
                </a:rPr>
                <a:t>Enumerator</a:t>
              </a:r>
            </a:p>
          </p:txBody>
        </p:sp>
        <p:sp>
          <p:nvSpPr>
            <p:cNvPr id="63" name="Google Shape;718;p26">
              <a:extLst>
                <a:ext uri="{FF2B5EF4-FFF2-40B4-BE49-F238E27FC236}">
                  <a16:creationId xmlns:a16="http://schemas.microsoft.com/office/drawing/2014/main" id="{7C66094F-9415-46AB-9D1A-6961A14702F1}"/>
                </a:ext>
              </a:extLst>
            </p:cNvPr>
            <p:cNvSpPr/>
            <p:nvPr/>
          </p:nvSpPr>
          <p:spPr>
            <a:xfrm>
              <a:off x="6485550" y="2867175"/>
              <a:ext cx="1852200" cy="807600"/>
            </a:xfrm>
            <a:prstGeom prst="roundRect">
              <a:avLst>
                <a:gd name="adj" fmla="val 5742"/>
              </a:avLst>
            </a:prstGeom>
            <a:grpFill/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Something with specifics that enumrates </a:t>
              </a:r>
              <a:endParaRPr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AD060496-C871-4F1D-9855-71E498848B0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32389" y="2451199"/>
            <a:ext cx="1335526" cy="594120"/>
          </a:xfrm>
          <a:prstGeom prst="bentConnector3">
            <a:avLst>
              <a:gd name="adj1" fmla="val -42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Google Shape;707;p26">
            <a:extLst>
              <a:ext uri="{FF2B5EF4-FFF2-40B4-BE49-F238E27FC236}">
                <a16:creationId xmlns:a16="http://schemas.microsoft.com/office/drawing/2014/main" id="{CC04125D-2B60-4C66-9280-7853E33B789D}"/>
              </a:ext>
            </a:extLst>
          </p:cNvPr>
          <p:cNvSpPr/>
          <p:nvPr/>
        </p:nvSpPr>
        <p:spPr>
          <a:xfrm>
            <a:off x="2497394" y="2830891"/>
            <a:ext cx="1852200" cy="312124"/>
          </a:xfrm>
          <a:prstGeom prst="roundRect">
            <a:avLst>
              <a:gd name="adj" fmla="val 5742"/>
            </a:avLst>
          </a:prstGeom>
          <a:solidFill>
            <a:schemeClr val="accent3">
              <a:lumMod val="20000"/>
              <a:lumOff val="80000"/>
            </a:schemeClr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GetEnumerator()</a:t>
            </a:r>
            <a:endParaRPr sz="16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707;p26">
            <a:extLst>
              <a:ext uri="{FF2B5EF4-FFF2-40B4-BE49-F238E27FC236}">
                <a16:creationId xmlns:a16="http://schemas.microsoft.com/office/drawing/2014/main" id="{AF80FDDF-0703-4FDC-8EB0-B1E41F5328C1}"/>
              </a:ext>
            </a:extLst>
          </p:cNvPr>
          <p:cNvSpPr/>
          <p:nvPr/>
        </p:nvSpPr>
        <p:spPr>
          <a:xfrm>
            <a:off x="6504195" y="2031262"/>
            <a:ext cx="1852200" cy="428403"/>
          </a:xfrm>
          <a:prstGeom prst="roundRect">
            <a:avLst>
              <a:gd name="adj" fmla="val 5742"/>
            </a:avLst>
          </a:prstGeom>
          <a:solidFill>
            <a:schemeClr val="tx1">
              <a:lumMod val="50000"/>
              <a:lumOff val="50000"/>
            </a:schemeClr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Members</a:t>
            </a:r>
            <a:endParaRPr sz="16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D424E58E-A396-4B5B-8936-DF1B2199F609}"/>
              </a:ext>
            </a:extLst>
          </p:cNvPr>
          <p:cNvCxnSpPr>
            <a:cxnSpLocks/>
            <a:stCxn id="87" idx="2"/>
          </p:cNvCxnSpPr>
          <p:nvPr/>
        </p:nvCxnSpPr>
        <p:spPr>
          <a:xfrm rot="5400000">
            <a:off x="5929939" y="2612533"/>
            <a:ext cx="1653225" cy="1347488"/>
          </a:xfrm>
          <a:prstGeom prst="bentConnector3">
            <a:avLst>
              <a:gd name="adj1" fmla="val 99736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Google Shape;707;p26">
            <a:extLst>
              <a:ext uri="{FF2B5EF4-FFF2-40B4-BE49-F238E27FC236}">
                <a16:creationId xmlns:a16="http://schemas.microsoft.com/office/drawing/2014/main" id="{60D5607D-27A7-4135-A492-EEACB217F82C}"/>
              </a:ext>
            </a:extLst>
          </p:cNvPr>
          <p:cNvSpPr/>
          <p:nvPr/>
        </p:nvSpPr>
        <p:spPr>
          <a:xfrm>
            <a:off x="4683178" y="2837979"/>
            <a:ext cx="1157640" cy="312124"/>
          </a:xfrm>
          <a:prstGeom prst="roundRect">
            <a:avLst>
              <a:gd name="adj" fmla="val 5742"/>
            </a:avLst>
          </a:prstGeom>
          <a:solidFill>
            <a:schemeClr val="accent3">
              <a:lumMod val="20000"/>
              <a:lumOff val="80000"/>
            </a:schemeClr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Current</a:t>
            </a:r>
            <a:endParaRPr sz="16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9" name="Google Shape;707;p26">
            <a:extLst>
              <a:ext uri="{FF2B5EF4-FFF2-40B4-BE49-F238E27FC236}">
                <a16:creationId xmlns:a16="http://schemas.microsoft.com/office/drawing/2014/main" id="{2CFEFEE1-94DD-46EF-871B-DB6E0FC7079C}"/>
              </a:ext>
            </a:extLst>
          </p:cNvPr>
          <p:cNvSpPr/>
          <p:nvPr/>
        </p:nvSpPr>
        <p:spPr>
          <a:xfrm>
            <a:off x="4683178" y="3923663"/>
            <a:ext cx="1497882" cy="312124"/>
          </a:xfrm>
          <a:prstGeom prst="roundRect">
            <a:avLst>
              <a:gd name="adj" fmla="val 5742"/>
            </a:avLst>
          </a:prstGeom>
          <a:solidFill>
            <a:schemeClr val="accent3">
              <a:lumMod val="20000"/>
              <a:lumOff val="80000"/>
            </a:schemeClr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MoveNext</a:t>
            </a:r>
            <a:r>
              <a:rPr lang="en-US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()</a:t>
            </a:r>
            <a:endParaRPr sz="16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0" name="Google Shape;707;p26">
            <a:extLst>
              <a:ext uri="{FF2B5EF4-FFF2-40B4-BE49-F238E27FC236}">
                <a16:creationId xmlns:a16="http://schemas.microsoft.com/office/drawing/2014/main" id="{4D80238E-999C-4191-B743-F3AC4F6D9852}"/>
              </a:ext>
            </a:extLst>
          </p:cNvPr>
          <p:cNvSpPr/>
          <p:nvPr/>
        </p:nvSpPr>
        <p:spPr>
          <a:xfrm>
            <a:off x="4683178" y="3380821"/>
            <a:ext cx="1157640" cy="312124"/>
          </a:xfrm>
          <a:prstGeom prst="roundRect">
            <a:avLst>
              <a:gd name="adj" fmla="val 5742"/>
            </a:avLst>
          </a:prstGeom>
          <a:solidFill>
            <a:schemeClr val="accent3">
              <a:lumMod val="20000"/>
              <a:lumOff val="80000"/>
            </a:schemeClr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reset</a:t>
            </a:r>
            <a:endParaRPr sz="16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658FE2C4-B9B0-4C73-8375-A83589B33769}"/>
              </a:ext>
            </a:extLst>
          </p:cNvPr>
          <p:cNvCxnSpPr>
            <a:cxnSpLocks/>
            <a:endCxn id="90" idx="3"/>
          </p:cNvCxnSpPr>
          <p:nvPr/>
        </p:nvCxnSpPr>
        <p:spPr>
          <a:xfrm rot="10800000" flipV="1">
            <a:off x="5840818" y="2469313"/>
            <a:ext cx="1255894" cy="1067570"/>
          </a:xfrm>
          <a:prstGeom prst="bentConnector3">
            <a:avLst>
              <a:gd name="adj1" fmla="val -644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750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Multi Threading</a:t>
            </a:r>
            <a:endParaRPr dirty="0"/>
          </a:p>
        </p:txBody>
      </p:sp>
      <p:graphicFrame>
        <p:nvGraphicFramePr>
          <p:cNvPr id="274" name="Google Shape;274;p22"/>
          <p:cNvGraphicFramePr/>
          <p:nvPr>
            <p:extLst>
              <p:ext uri="{D42A27DB-BD31-4B8C-83A1-F6EECF244321}">
                <p14:modId xmlns:p14="http://schemas.microsoft.com/office/powerpoint/2010/main" val="2424586063"/>
              </p:ext>
            </p:extLst>
          </p:nvPr>
        </p:nvGraphicFramePr>
        <p:xfrm>
          <a:off x="457200" y="1404200"/>
          <a:ext cx="7564245" cy="1914755"/>
        </p:xfrm>
        <a:graphic>
          <a:graphicData uri="http://schemas.openxmlformats.org/drawingml/2006/table">
            <a:tbl>
              <a:tblPr>
                <a:noFill/>
                <a:tableStyleId>{D6723B62-EBEC-45E1-BE80-E1CBFBD24727}</a:tableStyleId>
              </a:tblPr>
              <a:tblGrid>
                <a:gridCol w="3676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5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5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dirty="0">
                        <a:solidFill>
                          <a:srgbClr val="FFFFFF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52F8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52F8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Read Access</a:t>
                      </a:r>
                      <a:endParaRPr sz="2000" dirty="0">
                        <a:solidFill>
                          <a:schemeClr val="dk1"/>
                        </a:solidFill>
                        <a:latin typeface="Rubik ExtraBold"/>
                        <a:ea typeface="Rubik ExtraBold"/>
                        <a:cs typeface="Rubik ExtraBold"/>
                        <a:sym typeface="Rubik ExtraBo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Write Access</a:t>
                      </a:r>
                      <a:endParaRPr sz="2000" dirty="0">
                        <a:solidFill>
                          <a:schemeClr val="dk1"/>
                        </a:solidFill>
                        <a:latin typeface="Rubik ExtraBold"/>
                        <a:ea typeface="Rubik ExtraBold"/>
                        <a:cs typeface="Rubik ExtraBold"/>
                        <a:sym typeface="Rubik ExtraBo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Inter"/>
                        </a:rPr>
                        <a:t>A UI control in a thread rather than the one which control is created in.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6" name="Google Shape;276;p22"/>
          <p:cNvSpPr/>
          <p:nvPr/>
        </p:nvSpPr>
        <p:spPr>
          <a:xfrm>
            <a:off x="4946750" y="2093715"/>
            <a:ext cx="360000" cy="3600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0" name="Google Shape;290;p22"/>
          <p:cNvGrpSpPr/>
          <p:nvPr/>
        </p:nvGrpSpPr>
        <p:grpSpPr>
          <a:xfrm>
            <a:off x="6860263" y="2093715"/>
            <a:ext cx="360000" cy="360000"/>
            <a:chOff x="3470088" y="2138825"/>
            <a:chExt cx="360000" cy="360000"/>
          </a:xfrm>
        </p:grpSpPr>
        <p:sp>
          <p:nvSpPr>
            <p:cNvPr id="291" name="Google Shape;291;p22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E5E4E31-13FE-4A43-A7C6-9FAAAB6FC491}"/>
              </a:ext>
            </a:extLst>
          </p:cNvPr>
          <p:cNvSpPr txBox="1"/>
          <p:nvPr/>
        </p:nvSpPr>
        <p:spPr>
          <a:xfrm>
            <a:off x="4906905" y="2119826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✔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350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pSp>
        <p:nvGrpSpPr>
          <p:cNvPr id="189" name="Google Shape;189;p20"/>
          <p:cNvGrpSpPr/>
          <p:nvPr/>
        </p:nvGrpSpPr>
        <p:grpSpPr>
          <a:xfrm>
            <a:off x="457188" y="2965633"/>
            <a:ext cx="4425463" cy="1036422"/>
            <a:chOff x="457188" y="2971888"/>
            <a:chExt cx="4425463" cy="1036422"/>
          </a:xfrm>
        </p:grpSpPr>
        <p:cxnSp>
          <p:nvCxnSpPr>
            <p:cNvPr id="190" name="Google Shape;190;p20"/>
            <p:cNvCxnSpPr>
              <a:stCxn id="191" idx="3"/>
              <a:endCxn id="192" idx="1"/>
            </p:cNvCxnSpPr>
            <p:nvPr/>
          </p:nvCxnSpPr>
          <p:spPr>
            <a:xfrm>
              <a:off x="1958712" y="3282611"/>
              <a:ext cx="2302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3" name="Google Shape;193;p20"/>
            <p:cNvGrpSpPr/>
            <p:nvPr/>
          </p:nvGrpSpPr>
          <p:grpSpPr>
            <a:xfrm>
              <a:off x="457188" y="3103358"/>
              <a:ext cx="1940725" cy="904951"/>
              <a:chOff x="457188" y="2660300"/>
              <a:chExt cx="1940725" cy="904951"/>
            </a:xfrm>
          </p:grpSpPr>
          <p:sp>
            <p:nvSpPr>
              <p:cNvPr id="194" name="Google Shape;194;p20"/>
              <p:cNvSpPr/>
              <p:nvPr/>
            </p:nvSpPr>
            <p:spPr>
              <a:xfrm>
                <a:off x="457188" y="2660300"/>
                <a:ext cx="15966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0"/>
              <p:cNvSpPr txBox="1"/>
              <p:nvPr/>
            </p:nvSpPr>
            <p:spPr>
              <a:xfrm>
                <a:off x="457212" y="2665252"/>
                <a:ext cx="1501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SATURN</a:t>
                </a:r>
                <a:endParaRPr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  <p:sp>
            <p:nvSpPr>
              <p:cNvPr id="195" name="Google Shape;195;p20"/>
              <p:cNvSpPr txBox="1"/>
              <p:nvPr/>
            </p:nvSpPr>
            <p:spPr>
              <a:xfrm>
                <a:off x="457213" y="3013851"/>
                <a:ext cx="19407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It is a gas giant full of hydrogen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sp>
          <p:nvSpPr>
            <p:cNvPr id="192" name="Google Shape;192;p20"/>
            <p:cNvSpPr/>
            <p:nvPr/>
          </p:nvSpPr>
          <p:spPr>
            <a:xfrm>
              <a:off x="4261350" y="2971888"/>
              <a:ext cx="621300" cy="6213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2893271" y="3056800"/>
              <a:ext cx="451500" cy="4515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3</a:t>
              </a:r>
              <a:endParaRPr/>
            </a:p>
          </p:txBody>
        </p:sp>
        <p:grpSp>
          <p:nvGrpSpPr>
            <p:cNvPr id="197" name="Google Shape;197;p20"/>
            <p:cNvGrpSpPr/>
            <p:nvPr/>
          </p:nvGrpSpPr>
          <p:grpSpPr>
            <a:xfrm>
              <a:off x="4327538" y="3037843"/>
              <a:ext cx="488947" cy="489388"/>
              <a:chOff x="-1614900" y="2209095"/>
              <a:chExt cx="488947" cy="489388"/>
            </a:xfrm>
          </p:grpSpPr>
          <p:sp>
            <p:nvSpPr>
              <p:cNvPr id="198" name="Google Shape;198;p20"/>
              <p:cNvSpPr/>
              <p:nvPr/>
            </p:nvSpPr>
            <p:spPr>
              <a:xfrm>
                <a:off x="-1486034" y="2495450"/>
                <a:ext cx="230971" cy="202822"/>
              </a:xfrm>
              <a:custGeom>
                <a:avLst/>
                <a:gdLst/>
                <a:ahLst/>
                <a:cxnLst/>
                <a:rect l="l" t="t" r="r" b="b"/>
                <a:pathLst>
                  <a:path w="11717" h="10289" extrusionOk="0">
                    <a:moveTo>
                      <a:pt x="1" y="1"/>
                    </a:moveTo>
                    <a:lnTo>
                      <a:pt x="1" y="1465"/>
                    </a:lnTo>
                    <a:lnTo>
                      <a:pt x="5133" y="1465"/>
                    </a:lnTo>
                    <a:lnTo>
                      <a:pt x="5133" y="8835"/>
                    </a:lnTo>
                    <a:lnTo>
                      <a:pt x="3680" y="8835"/>
                    </a:lnTo>
                    <a:lnTo>
                      <a:pt x="3680" y="10288"/>
                    </a:lnTo>
                    <a:lnTo>
                      <a:pt x="8038" y="10288"/>
                    </a:lnTo>
                    <a:lnTo>
                      <a:pt x="8038" y="8835"/>
                    </a:lnTo>
                    <a:lnTo>
                      <a:pt x="6573" y="8835"/>
                    </a:lnTo>
                    <a:lnTo>
                      <a:pt x="6573" y="1465"/>
                    </a:lnTo>
                    <a:lnTo>
                      <a:pt x="11717" y="1465"/>
                    </a:lnTo>
                    <a:lnTo>
                      <a:pt x="117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0"/>
              <p:cNvSpPr/>
              <p:nvPr/>
            </p:nvSpPr>
            <p:spPr>
              <a:xfrm>
                <a:off x="-1614900" y="2237955"/>
                <a:ext cx="85690" cy="85927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4359" extrusionOk="0">
                    <a:moveTo>
                      <a:pt x="1954" y="1"/>
                    </a:moveTo>
                    <a:lnTo>
                      <a:pt x="1525" y="96"/>
                    </a:lnTo>
                    <a:lnTo>
                      <a:pt x="1132" y="263"/>
                    </a:lnTo>
                    <a:lnTo>
                      <a:pt x="787" y="501"/>
                    </a:lnTo>
                    <a:lnTo>
                      <a:pt x="489" y="799"/>
                    </a:lnTo>
                    <a:lnTo>
                      <a:pt x="263" y="1144"/>
                    </a:lnTo>
                    <a:lnTo>
                      <a:pt x="96" y="1537"/>
                    </a:lnTo>
                    <a:lnTo>
                      <a:pt x="13" y="1966"/>
                    </a:lnTo>
                    <a:lnTo>
                      <a:pt x="1" y="2192"/>
                    </a:lnTo>
                    <a:lnTo>
                      <a:pt x="13" y="2406"/>
                    </a:lnTo>
                    <a:lnTo>
                      <a:pt x="96" y="2835"/>
                    </a:lnTo>
                    <a:lnTo>
                      <a:pt x="263" y="3216"/>
                    </a:lnTo>
                    <a:lnTo>
                      <a:pt x="501" y="3561"/>
                    </a:lnTo>
                    <a:lnTo>
                      <a:pt x="799" y="3859"/>
                    </a:lnTo>
                    <a:lnTo>
                      <a:pt x="1144" y="4097"/>
                    </a:lnTo>
                    <a:lnTo>
                      <a:pt x="1525" y="4264"/>
                    </a:lnTo>
                    <a:lnTo>
                      <a:pt x="1954" y="4347"/>
                    </a:lnTo>
                    <a:lnTo>
                      <a:pt x="2180" y="4359"/>
                    </a:lnTo>
                    <a:lnTo>
                      <a:pt x="2394" y="4347"/>
                    </a:lnTo>
                    <a:lnTo>
                      <a:pt x="2823" y="4264"/>
                    </a:lnTo>
                    <a:lnTo>
                      <a:pt x="3204" y="4097"/>
                    </a:lnTo>
                    <a:lnTo>
                      <a:pt x="3549" y="3871"/>
                    </a:lnTo>
                    <a:lnTo>
                      <a:pt x="3847" y="3573"/>
                    </a:lnTo>
                    <a:lnTo>
                      <a:pt x="4085" y="3228"/>
                    </a:lnTo>
                    <a:lnTo>
                      <a:pt x="4252" y="2835"/>
                    </a:lnTo>
                    <a:lnTo>
                      <a:pt x="4335" y="2406"/>
                    </a:lnTo>
                    <a:lnTo>
                      <a:pt x="4347" y="2192"/>
                    </a:lnTo>
                    <a:lnTo>
                      <a:pt x="4335" y="1966"/>
                    </a:lnTo>
                    <a:lnTo>
                      <a:pt x="4252" y="1537"/>
                    </a:lnTo>
                    <a:lnTo>
                      <a:pt x="4085" y="1144"/>
                    </a:lnTo>
                    <a:lnTo>
                      <a:pt x="3859" y="799"/>
                    </a:lnTo>
                    <a:lnTo>
                      <a:pt x="3561" y="501"/>
                    </a:lnTo>
                    <a:lnTo>
                      <a:pt x="3216" y="263"/>
                    </a:lnTo>
                    <a:lnTo>
                      <a:pt x="2823" y="96"/>
                    </a:lnTo>
                    <a:lnTo>
                      <a:pt x="23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0"/>
              <p:cNvSpPr/>
              <p:nvPr/>
            </p:nvSpPr>
            <p:spPr>
              <a:xfrm>
                <a:off x="-1614900" y="2352272"/>
                <a:ext cx="201403" cy="345284"/>
              </a:xfrm>
              <a:custGeom>
                <a:avLst/>
                <a:gdLst/>
                <a:ahLst/>
                <a:cxnLst/>
                <a:rect l="l" t="t" r="r" b="b"/>
                <a:pathLst>
                  <a:path w="10217" h="17516" extrusionOk="0">
                    <a:moveTo>
                      <a:pt x="2180" y="1"/>
                    </a:moveTo>
                    <a:lnTo>
                      <a:pt x="1954" y="12"/>
                    </a:lnTo>
                    <a:lnTo>
                      <a:pt x="1525" y="96"/>
                    </a:lnTo>
                    <a:lnTo>
                      <a:pt x="1132" y="262"/>
                    </a:lnTo>
                    <a:lnTo>
                      <a:pt x="787" y="501"/>
                    </a:lnTo>
                    <a:lnTo>
                      <a:pt x="489" y="798"/>
                    </a:lnTo>
                    <a:lnTo>
                      <a:pt x="263" y="1144"/>
                    </a:lnTo>
                    <a:lnTo>
                      <a:pt x="96" y="1537"/>
                    </a:lnTo>
                    <a:lnTo>
                      <a:pt x="13" y="1953"/>
                    </a:lnTo>
                    <a:lnTo>
                      <a:pt x="1" y="2179"/>
                    </a:lnTo>
                    <a:lnTo>
                      <a:pt x="1" y="13074"/>
                    </a:lnTo>
                    <a:lnTo>
                      <a:pt x="4359" y="13074"/>
                    </a:lnTo>
                    <a:lnTo>
                      <a:pt x="4359" y="17515"/>
                    </a:lnTo>
                    <a:lnTo>
                      <a:pt x="7264" y="17515"/>
                    </a:lnTo>
                    <a:lnTo>
                      <a:pt x="7264" y="10157"/>
                    </a:lnTo>
                    <a:lnTo>
                      <a:pt x="4347" y="10157"/>
                    </a:lnTo>
                    <a:lnTo>
                      <a:pt x="4347" y="6728"/>
                    </a:lnTo>
                    <a:lnTo>
                      <a:pt x="2799" y="5180"/>
                    </a:lnTo>
                    <a:lnTo>
                      <a:pt x="3823" y="4156"/>
                    </a:lnTo>
                    <a:lnTo>
                      <a:pt x="5490" y="5823"/>
                    </a:lnTo>
                    <a:lnTo>
                      <a:pt x="10217" y="5823"/>
                    </a:lnTo>
                    <a:lnTo>
                      <a:pt x="10217" y="2918"/>
                    </a:lnTo>
                    <a:lnTo>
                      <a:pt x="5669" y="2918"/>
                    </a:lnTo>
                    <a:lnTo>
                      <a:pt x="5490" y="2727"/>
                    </a:lnTo>
                    <a:lnTo>
                      <a:pt x="4537" y="1679"/>
                    </a:lnTo>
                    <a:lnTo>
                      <a:pt x="3918" y="882"/>
                    </a:lnTo>
                    <a:lnTo>
                      <a:pt x="3752" y="679"/>
                    </a:lnTo>
                    <a:lnTo>
                      <a:pt x="3359" y="358"/>
                    </a:lnTo>
                    <a:lnTo>
                      <a:pt x="2918" y="132"/>
                    </a:lnTo>
                    <a:lnTo>
                      <a:pt x="2430" y="12"/>
                    </a:lnTo>
                    <a:lnTo>
                      <a:pt x="21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0"/>
              <p:cNvSpPr/>
              <p:nvPr/>
            </p:nvSpPr>
            <p:spPr>
              <a:xfrm>
                <a:off x="-1211643" y="2238191"/>
                <a:ext cx="85690" cy="85690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4347" extrusionOk="0">
                    <a:moveTo>
                      <a:pt x="2168" y="1"/>
                    </a:moveTo>
                    <a:lnTo>
                      <a:pt x="1941" y="13"/>
                    </a:lnTo>
                    <a:lnTo>
                      <a:pt x="1525" y="96"/>
                    </a:lnTo>
                    <a:lnTo>
                      <a:pt x="1132" y="263"/>
                    </a:lnTo>
                    <a:lnTo>
                      <a:pt x="787" y="501"/>
                    </a:lnTo>
                    <a:lnTo>
                      <a:pt x="489" y="799"/>
                    </a:lnTo>
                    <a:lnTo>
                      <a:pt x="251" y="1144"/>
                    </a:lnTo>
                    <a:lnTo>
                      <a:pt x="84" y="1525"/>
                    </a:lnTo>
                    <a:lnTo>
                      <a:pt x="1" y="1954"/>
                    </a:lnTo>
                    <a:lnTo>
                      <a:pt x="1" y="2180"/>
                    </a:lnTo>
                    <a:lnTo>
                      <a:pt x="1" y="2394"/>
                    </a:lnTo>
                    <a:lnTo>
                      <a:pt x="84" y="2823"/>
                    </a:lnTo>
                    <a:lnTo>
                      <a:pt x="251" y="3204"/>
                    </a:lnTo>
                    <a:lnTo>
                      <a:pt x="489" y="3549"/>
                    </a:lnTo>
                    <a:lnTo>
                      <a:pt x="787" y="3847"/>
                    </a:lnTo>
                    <a:lnTo>
                      <a:pt x="1132" y="4085"/>
                    </a:lnTo>
                    <a:lnTo>
                      <a:pt x="1525" y="4252"/>
                    </a:lnTo>
                    <a:lnTo>
                      <a:pt x="1941" y="4335"/>
                    </a:lnTo>
                    <a:lnTo>
                      <a:pt x="2168" y="4347"/>
                    </a:lnTo>
                    <a:lnTo>
                      <a:pt x="2394" y="4335"/>
                    </a:lnTo>
                    <a:lnTo>
                      <a:pt x="2811" y="4252"/>
                    </a:lnTo>
                    <a:lnTo>
                      <a:pt x="3204" y="4085"/>
                    </a:lnTo>
                    <a:lnTo>
                      <a:pt x="3549" y="3859"/>
                    </a:lnTo>
                    <a:lnTo>
                      <a:pt x="3847" y="3561"/>
                    </a:lnTo>
                    <a:lnTo>
                      <a:pt x="4085" y="3216"/>
                    </a:lnTo>
                    <a:lnTo>
                      <a:pt x="4251" y="2823"/>
                    </a:lnTo>
                    <a:lnTo>
                      <a:pt x="4335" y="2394"/>
                    </a:lnTo>
                    <a:lnTo>
                      <a:pt x="4347" y="2180"/>
                    </a:lnTo>
                    <a:lnTo>
                      <a:pt x="4335" y="1954"/>
                    </a:lnTo>
                    <a:lnTo>
                      <a:pt x="4251" y="1525"/>
                    </a:lnTo>
                    <a:lnTo>
                      <a:pt x="4085" y="1132"/>
                    </a:lnTo>
                    <a:lnTo>
                      <a:pt x="3847" y="787"/>
                    </a:lnTo>
                    <a:lnTo>
                      <a:pt x="3549" y="489"/>
                    </a:lnTo>
                    <a:lnTo>
                      <a:pt x="3204" y="263"/>
                    </a:lnTo>
                    <a:lnTo>
                      <a:pt x="2811" y="96"/>
                    </a:lnTo>
                    <a:lnTo>
                      <a:pt x="2394" y="13"/>
                    </a:lnTo>
                    <a:lnTo>
                      <a:pt x="21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0"/>
              <p:cNvSpPr/>
              <p:nvPr/>
            </p:nvSpPr>
            <p:spPr>
              <a:xfrm>
                <a:off x="-1327597" y="2352745"/>
                <a:ext cx="201639" cy="345738"/>
              </a:xfrm>
              <a:custGeom>
                <a:avLst/>
                <a:gdLst/>
                <a:ahLst/>
                <a:cxnLst/>
                <a:rect l="l" t="t" r="r" b="b"/>
                <a:pathLst>
                  <a:path w="10229" h="17539" extrusionOk="0">
                    <a:moveTo>
                      <a:pt x="7776" y="0"/>
                    </a:moveTo>
                    <a:lnTo>
                      <a:pt x="7288" y="119"/>
                    </a:lnTo>
                    <a:lnTo>
                      <a:pt x="6835" y="346"/>
                    </a:lnTo>
                    <a:lnTo>
                      <a:pt x="6454" y="667"/>
                    </a:lnTo>
                    <a:lnTo>
                      <a:pt x="6299" y="870"/>
                    </a:lnTo>
                    <a:lnTo>
                      <a:pt x="5668" y="1667"/>
                    </a:lnTo>
                    <a:lnTo>
                      <a:pt x="4716" y="2727"/>
                    </a:lnTo>
                    <a:lnTo>
                      <a:pt x="4537" y="2906"/>
                    </a:lnTo>
                    <a:lnTo>
                      <a:pt x="1" y="2906"/>
                    </a:lnTo>
                    <a:lnTo>
                      <a:pt x="1" y="5811"/>
                    </a:lnTo>
                    <a:lnTo>
                      <a:pt x="4704" y="5811"/>
                    </a:lnTo>
                    <a:lnTo>
                      <a:pt x="6371" y="4144"/>
                    </a:lnTo>
                    <a:lnTo>
                      <a:pt x="7395" y="5180"/>
                    </a:lnTo>
                    <a:lnTo>
                      <a:pt x="5847" y="6728"/>
                    </a:lnTo>
                    <a:lnTo>
                      <a:pt x="5847" y="10181"/>
                    </a:lnTo>
                    <a:lnTo>
                      <a:pt x="2942" y="10181"/>
                    </a:lnTo>
                    <a:lnTo>
                      <a:pt x="2942" y="17539"/>
                    </a:lnTo>
                    <a:lnTo>
                      <a:pt x="5847" y="17539"/>
                    </a:lnTo>
                    <a:lnTo>
                      <a:pt x="5847" y="13098"/>
                    </a:lnTo>
                    <a:lnTo>
                      <a:pt x="10229" y="13098"/>
                    </a:lnTo>
                    <a:lnTo>
                      <a:pt x="10229" y="2203"/>
                    </a:lnTo>
                    <a:lnTo>
                      <a:pt x="10217" y="1965"/>
                    </a:lnTo>
                    <a:lnTo>
                      <a:pt x="10121" y="1536"/>
                    </a:lnTo>
                    <a:lnTo>
                      <a:pt x="9967" y="1131"/>
                    </a:lnTo>
                    <a:lnTo>
                      <a:pt x="9729" y="786"/>
                    </a:lnTo>
                    <a:lnTo>
                      <a:pt x="9431" y="489"/>
                    </a:lnTo>
                    <a:lnTo>
                      <a:pt x="9074" y="250"/>
                    </a:lnTo>
                    <a:lnTo>
                      <a:pt x="8681" y="84"/>
                    </a:lnTo>
                    <a:lnTo>
                      <a:pt x="82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0"/>
              <p:cNvSpPr/>
              <p:nvPr/>
            </p:nvSpPr>
            <p:spPr>
              <a:xfrm>
                <a:off x="-1457627" y="2209095"/>
                <a:ext cx="173943" cy="172070"/>
              </a:xfrm>
              <a:custGeom>
                <a:avLst/>
                <a:gdLst/>
                <a:ahLst/>
                <a:cxnLst/>
                <a:rect l="l" t="t" r="r" b="b"/>
                <a:pathLst>
                  <a:path w="8824" h="8729" extrusionOk="0">
                    <a:moveTo>
                      <a:pt x="5430" y="2310"/>
                    </a:moveTo>
                    <a:lnTo>
                      <a:pt x="6466" y="3334"/>
                    </a:lnTo>
                    <a:lnTo>
                      <a:pt x="5430" y="4370"/>
                    </a:lnTo>
                    <a:lnTo>
                      <a:pt x="6466" y="5394"/>
                    </a:lnTo>
                    <a:lnTo>
                      <a:pt x="5430" y="6418"/>
                    </a:lnTo>
                    <a:lnTo>
                      <a:pt x="4406" y="5394"/>
                    </a:lnTo>
                    <a:lnTo>
                      <a:pt x="3382" y="6418"/>
                    </a:lnTo>
                    <a:lnTo>
                      <a:pt x="2358" y="5394"/>
                    </a:lnTo>
                    <a:lnTo>
                      <a:pt x="3382" y="4370"/>
                    </a:lnTo>
                    <a:lnTo>
                      <a:pt x="2358" y="3334"/>
                    </a:lnTo>
                    <a:lnTo>
                      <a:pt x="3382" y="2310"/>
                    </a:lnTo>
                    <a:lnTo>
                      <a:pt x="4406" y="3334"/>
                    </a:lnTo>
                    <a:lnTo>
                      <a:pt x="5430" y="2310"/>
                    </a:lnTo>
                    <a:close/>
                    <a:moveTo>
                      <a:pt x="4418" y="0"/>
                    </a:moveTo>
                    <a:lnTo>
                      <a:pt x="3977" y="24"/>
                    </a:lnTo>
                    <a:lnTo>
                      <a:pt x="3120" y="191"/>
                    </a:lnTo>
                    <a:lnTo>
                      <a:pt x="2322" y="524"/>
                    </a:lnTo>
                    <a:lnTo>
                      <a:pt x="1620" y="1001"/>
                    </a:lnTo>
                    <a:lnTo>
                      <a:pt x="1012" y="1596"/>
                    </a:lnTo>
                    <a:lnTo>
                      <a:pt x="536" y="2287"/>
                    </a:lnTo>
                    <a:lnTo>
                      <a:pt x="191" y="3072"/>
                    </a:lnTo>
                    <a:lnTo>
                      <a:pt x="12" y="3918"/>
                    </a:lnTo>
                    <a:lnTo>
                      <a:pt x="0" y="4370"/>
                    </a:lnTo>
                    <a:lnTo>
                      <a:pt x="12" y="4811"/>
                    </a:lnTo>
                    <a:lnTo>
                      <a:pt x="191" y="5656"/>
                    </a:lnTo>
                    <a:lnTo>
                      <a:pt x="536" y="6442"/>
                    </a:lnTo>
                    <a:lnTo>
                      <a:pt x="1012" y="7133"/>
                    </a:lnTo>
                    <a:lnTo>
                      <a:pt x="1620" y="7728"/>
                    </a:lnTo>
                    <a:lnTo>
                      <a:pt x="2322" y="8204"/>
                    </a:lnTo>
                    <a:lnTo>
                      <a:pt x="3120" y="8538"/>
                    </a:lnTo>
                    <a:lnTo>
                      <a:pt x="3977" y="8704"/>
                    </a:lnTo>
                    <a:lnTo>
                      <a:pt x="4418" y="8728"/>
                    </a:lnTo>
                    <a:lnTo>
                      <a:pt x="4870" y="8704"/>
                    </a:lnTo>
                    <a:lnTo>
                      <a:pt x="5728" y="8538"/>
                    </a:lnTo>
                    <a:lnTo>
                      <a:pt x="6513" y="8204"/>
                    </a:lnTo>
                    <a:lnTo>
                      <a:pt x="7216" y="7740"/>
                    </a:lnTo>
                    <a:lnTo>
                      <a:pt x="7823" y="7144"/>
                    </a:lnTo>
                    <a:lnTo>
                      <a:pt x="8299" y="6442"/>
                    </a:lnTo>
                    <a:lnTo>
                      <a:pt x="8633" y="5668"/>
                    </a:lnTo>
                    <a:lnTo>
                      <a:pt x="8811" y="4811"/>
                    </a:lnTo>
                    <a:lnTo>
                      <a:pt x="8823" y="4370"/>
                    </a:lnTo>
                    <a:lnTo>
                      <a:pt x="8811" y="3918"/>
                    </a:lnTo>
                    <a:lnTo>
                      <a:pt x="8633" y="3060"/>
                    </a:lnTo>
                    <a:lnTo>
                      <a:pt x="8299" y="2287"/>
                    </a:lnTo>
                    <a:lnTo>
                      <a:pt x="7823" y="1584"/>
                    </a:lnTo>
                    <a:lnTo>
                      <a:pt x="7216" y="989"/>
                    </a:lnTo>
                    <a:lnTo>
                      <a:pt x="6513" y="524"/>
                    </a:lnTo>
                    <a:lnTo>
                      <a:pt x="5728" y="191"/>
                    </a:lnTo>
                    <a:lnTo>
                      <a:pt x="4870" y="24"/>
                    </a:lnTo>
                    <a:lnTo>
                      <a:pt x="44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4" name="Google Shape;204;p20"/>
          <p:cNvGrpSpPr/>
          <p:nvPr/>
        </p:nvGrpSpPr>
        <p:grpSpPr>
          <a:xfrm>
            <a:off x="475100" y="1460925"/>
            <a:ext cx="4407550" cy="1036351"/>
            <a:chOff x="475100" y="1460925"/>
            <a:chExt cx="4407550" cy="1036351"/>
          </a:xfrm>
        </p:grpSpPr>
        <p:cxnSp>
          <p:nvCxnSpPr>
            <p:cNvPr id="205" name="Google Shape;205;p20"/>
            <p:cNvCxnSpPr>
              <a:stCxn id="206" idx="3"/>
              <a:endCxn id="207" idx="1"/>
            </p:cNvCxnSpPr>
            <p:nvPr/>
          </p:nvCxnSpPr>
          <p:spPr>
            <a:xfrm>
              <a:off x="1976625" y="1771575"/>
              <a:ext cx="2284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8" name="Google Shape;208;p20"/>
            <p:cNvGrpSpPr/>
            <p:nvPr/>
          </p:nvGrpSpPr>
          <p:grpSpPr>
            <a:xfrm>
              <a:off x="475100" y="1587375"/>
              <a:ext cx="1940725" cy="909901"/>
              <a:chOff x="475100" y="1587375"/>
              <a:chExt cx="1940725" cy="909901"/>
            </a:xfrm>
          </p:grpSpPr>
          <p:sp>
            <p:nvSpPr>
              <p:cNvPr id="209" name="Google Shape;209;p20"/>
              <p:cNvSpPr/>
              <p:nvPr/>
            </p:nvSpPr>
            <p:spPr>
              <a:xfrm>
                <a:off x="475100" y="1587375"/>
                <a:ext cx="15966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0"/>
              <p:cNvSpPr txBox="1"/>
              <p:nvPr/>
            </p:nvSpPr>
            <p:spPr>
              <a:xfrm>
                <a:off x="475125" y="1597275"/>
                <a:ext cx="1501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MERCURY</a:t>
                </a:r>
                <a:endParaRPr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  <p:sp>
            <p:nvSpPr>
              <p:cNvPr id="210" name="Google Shape;210;p20"/>
              <p:cNvSpPr txBox="1"/>
              <p:nvPr/>
            </p:nvSpPr>
            <p:spPr>
              <a:xfrm>
                <a:off x="475125" y="1945876"/>
                <a:ext cx="19407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It is the closest planet to the Sun 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sp>
          <p:nvSpPr>
            <p:cNvPr id="207" name="Google Shape;207;p20"/>
            <p:cNvSpPr/>
            <p:nvPr/>
          </p:nvSpPr>
          <p:spPr>
            <a:xfrm>
              <a:off x="4261350" y="1460925"/>
              <a:ext cx="621300" cy="6213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2893271" y="1545825"/>
              <a:ext cx="451500" cy="4515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1</a:t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212" name="Google Shape;212;p20"/>
            <p:cNvGrpSpPr/>
            <p:nvPr/>
          </p:nvGrpSpPr>
          <p:grpSpPr>
            <a:xfrm>
              <a:off x="4327766" y="1527229"/>
              <a:ext cx="488456" cy="488693"/>
              <a:chOff x="-488459" y="3338093"/>
              <a:chExt cx="488456" cy="488693"/>
            </a:xfrm>
          </p:grpSpPr>
          <p:sp>
            <p:nvSpPr>
              <p:cNvPr id="213" name="Google Shape;213;p20"/>
              <p:cNvSpPr/>
              <p:nvPr/>
            </p:nvSpPr>
            <p:spPr>
              <a:xfrm>
                <a:off x="-339642" y="3598171"/>
                <a:ext cx="191310" cy="11315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5740" extrusionOk="0">
                    <a:moveTo>
                      <a:pt x="4120" y="0"/>
                    </a:moveTo>
                    <a:lnTo>
                      <a:pt x="3751" y="60"/>
                    </a:lnTo>
                    <a:lnTo>
                      <a:pt x="3048" y="262"/>
                    </a:lnTo>
                    <a:lnTo>
                      <a:pt x="2405" y="572"/>
                    </a:lnTo>
                    <a:lnTo>
                      <a:pt x="1810" y="953"/>
                    </a:lnTo>
                    <a:lnTo>
                      <a:pt x="1274" y="1429"/>
                    </a:lnTo>
                    <a:lnTo>
                      <a:pt x="798" y="1965"/>
                    </a:lnTo>
                    <a:lnTo>
                      <a:pt x="417" y="2560"/>
                    </a:lnTo>
                    <a:lnTo>
                      <a:pt x="107" y="3203"/>
                    </a:lnTo>
                    <a:lnTo>
                      <a:pt x="0" y="3561"/>
                    </a:lnTo>
                    <a:lnTo>
                      <a:pt x="226" y="3799"/>
                    </a:lnTo>
                    <a:lnTo>
                      <a:pt x="727" y="4251"/>
                    </a:lnTo>
                    <a:lnTo>
                      <a:pt x="1262" y="4656"/>
                    </a:lnTo>
                    <a:lnTo>
                      <a:pt x="1846" y="5001"/>
                    </a:lnTo>
                    <a:lnTo>
                      <a:pt x="2453" y="5287"/>
                    </a:lnTo>
                    <a:lnTo>
                      <a:pt x="3108" y="5513"/>
                    </a:lnTo>
                    <a:lnTo>
                      <a:pt x="3787" y="5656"/>
                    </a:lnTo>
                    <a:lnTo>
                      <a:pt x="4489" y="5740"/>
                    </a:lnTo>
                    <a:lnTo>
                      <a:pt x="5203" y="5740"/>
                    </a:lnTo>
                    <a:lnTo>
                      <a:pt x="5906" y="5656"/>
                    </a:lnTo>
                    <a:lnTo>
                      <a:pt x="6585" y="5501"/>
                    </a:lnTo>
                    <a:lnTo>
                      <a:pt x="7240" y="5287"/>
                    </a:lnTo>
                    <a:lnTo>
                      <a:pt x="7847" y="5001"/>
                    </a:lnTo>
                    <a:lnTo>
                      <a:pt x="8430" y="4656"/>
                    </a:lnTo>
                    <a:lnTo>
                      <a:pt x="8966" y="4251"/>
                    </a:lnTo>
                    <a:lnTo>
                      <a:pt x="9466" y="3799"/>
                    </a:lnTo>
                    <a:lnTo>
                      <a:pt x="9704" y="3561"/>
                    </a:lnTo>
                    <a:lnTo>
                      <a:pt x="9585" y="3203"/>
                    </a:lnTo>
                    <a:lnTo>
                      <a:pt x="9276" y="2560"/>
                    </a:lnTo>
                    <a:lnTo>
                      <a:pt x="8883" y="1965"/>
                    </a:lnTo>
                    <a:lnTo>
                      <a:pt x="8418" y="1429"/>
                    </a:lnTo>
                    <a:lnTo>
                      <a:pt x="7883" y="953"/>
                    </a:lnTo>
                    <a:lnTo>
                      <a:pt x="7287" y="572"/>
                    </a:lnTo>
                    <a:lnTo>
                      <a:pt x="6632" y="262"/>
                    </a:lnTo>
                    <a:lnTo>
                      <a:pt x="5942" y="60"/>
                    </a:lnTo>
                    <a:lnTo>
                      <a:pt x="5573" y="0"/>
                    </a:lnTo>
                    <a:lnTo>
                      <a:pt x="5573" y="2846"/>
                    </a:lnTo>
                    <a:lnTo>
                      <a:pt x="4120" y="2846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0"/>
              <p:cNvSpPr/>
              <p:nvPr/>
            </p:nvSpPr>
            <p:spPr>
              <a:xfrm>
                <a:off x="-488459" y="3338093"/>
                <a:ext cx="488456" cy="488693"/>
              </a:xfrm>
              <a:custGeom>
                <a:avLst/>
                <a:gdLst/>
                <a:ahLst/>
                <a:cxnLst/>
                <a:rect l="l" t="t" r="r" b="b"/>
                <a:pathLst>
                  <a:path w="24779" h="24791" extrusionOk="0">
                    <a:moveTo>
                      <a:pt x="12395" y="4406"/>
                    </a:moveTo>
                    <a:lnTo>
                      <a:pt x="12812" y="4418"/>
                    </a:lnTo>
                    <a:lnTo>
                      <a:pt x="13610" y="4502"/>
                    </a:lnTo>
                    <a:lnTo>
                      <a:pt x="14396" y="4656"/>
                    </a:lnTo>
                    <a:lnTo>
                      <a:pt x="15146" y="4894"/>
                    </a:lnTo>
                    <a:lnTo>
                      <a:pt x="15860" y="5192"/>
                    </a:lnTo>
                    <a:lnTo>
                      <a:pt x="16539" y="5561"/>
                    </a:lnTo>
                    <a:lnTo>
                      <a:pt x="17170" y="6002"/>
                    </a:lnTo>
                    <a:lnTo>
                      <a:pt x="17765" y="6490"/>
                    </a:lnTo>
                    <a:lnTo>
                      <a:pt x="18313" y="7026"/>
                    </a:lnTo>
                    <a:lnTo>
                      <a:pt x="18801" y="7621"/>
                    </a:lnTo>
                    <a:lnTo>
                      <a:pt x="19230" y="8264"/>
                    </a:lnTo>
                    <a:lnTo>
                      <a:pt x="19599" y="8943"/>
                    </a:lnTo>
                    <a:lnTo>
                      <a:pt x="19908" y="9657"/>
                    </a:lnTo>
                    <a:lnTo>
                      <a:pt x="20135" y="10407"/>
                    </a:lnTo>
                    <a:lnTo>
                      <a:pt x="20301" y="11181"/>
                    </a:lnTo>
                    <a:lnTo>
                      <a:pt x="20385" y="11991"/>
                    </a:lnTo>
                    <a:lnTo>
                      <a:pt x="20385" y="12396"/>
                    </a:lnTo>
                    <a:lnTo>
                      <a:pt x="20385" y="12812"/>
                    </a:lnTo>
                    <a:lnTo>
                      <a:pt x="20301" y="13622"/>
                    </a:lnTo>
                    <a:lnTo>
                      <a:pt x="20135" y="14396"/>
                    </a:lnTo>
                    <a:lnTo>
                      <a:pt x="19908" y="15146"/>
                    </a:lnTo>
                    <a:lnTo>
                      <a:pt x="19599" y="15861"/>
                    </a:lnTo>
                    <a:lnTo>
                      <a:pt x="19230" y="16539"/>
                    </a:lnTo>
                    <a:lnTo>
                      <a:pt x="18801" y="17182"/>
                    </a:lnTo>
                    <a:lnTo>
                      <a:pt x="18313" y="17778"/>
                    </a:lnTo>
                    <a:lnTo>
                      <a:pt x="17765" y="18313"/>
                    </a:lnTo>
                    <a:lnTo>
                      <a:pt x="17170" y="18802"/>
                    </a:lnTo>
                    <a:lnTo>
                      <a:pt x="16539" y="19242"/>
                    </a:lnTo>
                    <a:lnTo>
                      <a:pt x="15860" y="19611"/>
                    </a:lnTo>
                    <a:lnTo>
                      <a:pt x="15146" y="19909"/>
                    </a:lnTo>
                    <a:lnTo>
                      <a:pt x="14396" y="20147"/>
                    </a:lnTo>
                    <a:lnTo>
                      <a:pt x="13610" y="20302"/>
                    </a:lnTo>
                    <a:lnTo>
                      <a:pt x="12812" y="20385"/>
                    </a:lnTo>
                    <a:lnTo>
                      <a:pt x="12395" y="20397"/>
                    </a:lnTo>
                    <a:lnTo>
                      <a:pt x="11979" y="20385"/>
                    </a:lnTo>
                    <a:lnTo>
                      <a:pt x="11181" y="20302"/>
                    </a:lnTo>
                    <a:lnTo>
                      <a:pt x="10395" y="20147"/>
                    </a:lnTo>
                    <a:lnTo>
                      <a:pt x="9645" y="19909"/>
                    </a:lnTo>
                    <a:lnTo>
                      <a:pt x="8930" y="19611"/>
                    </a:lnTo>
                    <a:lnTo>
                      <a:pt x="8252" y="19242"/>
                    </a:lnTo>
                    <a:lnTo>
                      <a:pt x="7621" y="18802"/>
                    </a:lnTo>
                    <a:lnTo>
                      <a:pt x="7025" y="18313"/>
                    </a:lnTo>
                    <a:lnTo>
                      <a:pt x="6478" y="17778"/>
                    </a:lnTo>
                    <a:lnTo>
                      <a:pt x="5989" y="17182"/>
                    </a:lnTo>
                    <a:lnTo>
                      <a:pt x="5561" y="16539"/>
                    </a:lnTo>
                    <a:lnTo>
                      <a:pt x="5192" y="15861"/>
                    </a:lnTo>
                    <a:lnTo>
                      <a:pt x="4882" y="15146"/>
                    </a:lnTo>
                    <a:lnTo>
                      <a:pt x="4656" y="14396"/>
                    </a:lnTo>
                    <a:lnTo>
                      <a:pt x="4489" y="13622"/>
                    </a:lnTo>
                    <a:lnTo>
                      <a:pt x="4406" y="12812"/>
                    </a:lnTo>
                    <a:lnTo>
                      <a:pt x="4406" y="12396"/>
                    </a:lnTo>
                    <a:lnTo>
                      <a:pt x="4406" y="11991"/>
                    </a:lnTo>
                    <a:lnTo>
                      <a:pt x="4489" y="11181"/>
                    </a:lnTo>
                    <a:lnTo>
                      <a:pt x="4656" y="10407"/>
                    </a:lnTo>
                    <a:lnTo>
                      <a:pt x="4882" y="9657"/>
                    </a:lnTo>
                    <a:lnTo>
                      <a:pt x="5192" y="8943"/>
                    </a:lnTo>
                    <a:lnTo>
                      <a:pt x="5561" y="8264"/>
                    </a:lnTo>
                    <a:lnTo>
                      <a:pt x="5989" y="7621"/>
                    </a:lnTo>
                    <a:lnTo>
                      <a:pt x="6478" y="7026"/>
                    </a:lnTo>
                    <a:lnTo>
                      <a:pt x="7025" y="6490"/>
                    </a:lnTo>
                    <a:lnTo>
                      <a:pt x="7621" y="6002"/>
                    </a:lnTo>
                    <a:lnTo>
                      <a:pt x="8252" y="5561"/>
                    </a:lnTo>
                    <a:lnTo>
                      <a:pt x="8930" y="5192"/>
                    </a:lnTo>
                    <a:lnTo>
                      <a:pt x="9645" y="4894"/>
                    </a:lnTo>
                    <a:lnTo>
                      <a:pt x="10395" y="4656"/>
                    </a:lnTo>
                    <a:lnTo>
                      <a:pt x="11181" y="4502"/>
                    </a:lnTo>
                    <a:lnTo>
                      <a:pt x="11979" y="4418"/>
                    </a:lnTo>
                    <a:lnTo>
                      <a:pt x="12395" y="4406"/>
                    </a:lnTo>
                    <a:close/>
                    <a:moveTo>
                      <a:pt x="10371" y="1"/>
                    </a:moveTo>
                    <a:lnTo>
                      <a:pt x="9943" y="1787"/>
                    </a:lnTo>
                    <a:lnTo>
                      <a:pt x="9502" y="1894"/>
                    </a:lnTo>
                    <a:lnTo>
                      <a:pt x="8645" y="2168"/>
                    </a:lnTo>
                    <a:lnTo>
                      <a:pt x="7811" y="2513"/>
                    </a:lnTo>
                    <a:lnTo>
                      <a:pt x="7013" y="2930"/>
                    </a:lnTo>
                    <a:lnTo>
                      <a:pt x="6621" y="3156"/>
                    </a:lnTo>
                    <a:lnTo>
                      <a:pt x="5085" y="2239"/>
                    </a:lnTo>
                    <a:lnTo>
                      <a:pt x="2227" y="5097"/>
                    </a:lnTo>
                    <a:lnTo>
                      <a:pt x="3156" y="6633"/>
                    </a:lnTo>
                    <a:lnTo>
                      <a:pt x="2918" y="7014"/>
                    </a:lnTo>
                    <a:lnTo>
                      <a:pt x="2501" y="7812"/>
                    </a:lnTo>
                    <a:lnTo>
                      <a:pt x="2167" y="8645"/>
                    </a:lnTo>
                    <a:lnTo>
                      <a:pt x="1894" y="9502"/>
                    </a:lnTo>
                    <a:lnTo>
                      <a:pt x="1786" y="9943"/>
                    </a:lnTo>
                    <a:lnTo>
                      <a:pt x="0" y="10383"/>
                    </a:lnTo>
                    <a:lnTo>
                      <a:pt x="0" y="14408"/>
                    </a:lnTo>
                    <a:lnTo>
                      <a:pt x="1786" y="14849"/>
                    </a:lnTo>
                    <a:lnTo>
                      <a:pt x="1894" y="15277"/>
                    </a:lnTo>
                    <a:lnTo>
                      <a:pt x="2167" y="16134"/>
                    </a:lnTo>
                    <a:lnTo>
                      <a:pt x="2501" y="16968"/>
                    </a:lnTo>
                    <a:lnTo>
                      <a:pt x="2918" y="17778"/>
                    </a:lnTo>
                    <a:lnTo>
                      <a:pt x="3156" y="18159"/>
                    </a:lnTo>
                    <a:lnTo>
                      <a:pt x="2227" y="19695"/>
                    </a:lnTo>
                    <a:lnTo>
                      <a:pt x="5085" y="22552"/>
                    </a:lnTo>
                    <a:lnTo>
                      <a:pt x="6621" y="21623"/>
                    </a:lnTo>
                    <a:lnTo>
                      <a:pt x="7013" y="21862"/>
                    </a:lnTo>
                    <a:lnTo>
                      <a:pt x="7811" y="22278"/>
                    </a:lnTo>
                    <a:lnTo>
                      <a:pt x="8633" y="22624"/>
                    </a:lnTo>
                    <a:lnTo>
                      <a:pt x="9490" y="22897"/>
                    </a:lnTo>
                    <a:lnTo>
                      <a:pt x="9943" y="23005"/>
                    </a:lnTo>
                    <a:lnTo>
                      <a:pt x="10371" y="24791"/>
                    </a:lnTo>
                    <a:lnTo>
                      <a:pt x="14408" y="24791"/>
                    </a:lnTo>
                    <a:lnTo>
                      <a:pt x="14836" y="23005"/>
                    </a:lnTo>
                    <a:lnTo>
                      <a:pt x="15277" y="22897"/>
                    </a:lnTo>
                    <a:lnTo>
                      <a:pt x="16134" y="22624"/>
                    </a:lnTo>
                    <a:lnTo>
                      <a:pt x="16967" y="22278"/>
                    </a:lnTo>
                    <a:lnTo>
                      <a:pt x="17765" y="21862"/>
                    </a:lnTo>
                    <a:lnTo>
                      <a:pt x="18158" y="21623"/>
                    </a:lnTo>
                    <a:lnTo>
                      <a:pt x="19682" y="22552"/>
                    </a:lnTo>
                    <a:lnTo>
                      <a:pt x="22540" y="19695"/>
                    </a:lnTo>
                    <a:lnTo>
                      <a:pt x="21623" y="18159"/>
                    </a:lnTo>
                    <a:lnTo>
                      <a:pt x="21861" y="17778"/>
                    </a:lnTo>
                    <a:lnTo>
                      <a:pt x="22278" y="16980"/>
                    </a:lnTo>
                    <a:lnTo>
                      <a:pt x="22647" y="16146"/>
                    </a:lnTo>
                    <a:lnTo>
                      <a:pt x="22933" y="15289"/>
                    </a:lnTo>
                    <a:lnTo>
                      <a:pt x="23040" y="14849"/>
                    </a:lnTo>
                    <a:lnTo>
                      <a:pt x="24778" y="14408"/>
                    </a:lnTo>
                    <a:lnTo>
                      <a:pt x="24778" y="10383"/>
                    </a:lnTo>
                    <a:lnTo>
                      <a:pt x="23040" y="9943"/>
                    </a:lnTo>
                    <a:lnTo>
                      <a:pt x="22933" y="9502"/>
                    </a:lnTo>
                    <a:lnTo>
                      <a:pt x="22659" y="8645"/>
                    </a:lnTo>
                    <a:lnTo>
                      <a:pt x="22302" y="7812"/>
                    </a:lnTo>
                    <a:lnTo>
                      <a:pt x="21873" y="7014"/>
                    </a:lnTo>
                    <a:lnTo>
                      <a:pt x="21635" y="6633"/>
                    </a:lnTo>
                    <a:lnTo>
                      <a:pt x="22564" y="5097"/>
                    </a:lnTo>
                    <a:lnTo>
                      <a:pt x="19706" y="2239"/>
                    </a:lnTo>
                    <a:lnTo>
                      <a:pt x="18170" y="3156"/>
                    </a:lnTo>
                    <a:lnTo>
                      <a:pt x="17777" y="2930"/>
                    </a:lnTo>
                    <a:lnTo>
                      <a:pt x="16979" y="2513"/>
                    </a:lnTo>
                    <a:lnTo>
                      <a:pt x="16158" y="2168"/>
                    </a:lnTo>
                    <a:lnTo>
                      <a:pt x="15301" y="1894"/>
                    </a:lnTo>
                    <a:lnTo>
                      <a:pt x="14848" y="1787"/>
                    </a:lnTo>
                    <a:lnTo>
                      <a:pt x="144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0"/>
              <p:cNvSpPr/>
              <p:nvPr/>
            </p:nvSpPr>
            <p:spPr>
              <a:xfrm>
                <a:off x="-287067" y="3482454"/>
                <a:ext cx="85927" cy="85690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4347" extrusionOk="0">
                    <a:moveTo>
                      <a:pt x="2179" y="0"/>
                    </a:moveTo>
                    <a:lnTo>
                      <a:pt x="1953" y="12"/>
                    </a:lnTo>
                    <a:lnTo>
                      <a:pt x="1536" y="96"/>
                    </a:lnTo>
                    <a:lnTo>
                      <a:pt x="1143" y="262"/>
                    </a:lnTo>
                    <a:lnTo>
                      <a:pt x="798" y="501"/>
                    </a:lnTo>
                    <a:lnTo>
                      <a:pt x="500" y="798"/>
                    </a:lnTo>
                    <a:lnTo>
                      <a:pt x="262" y="1144"/>
                    </a:lnTo>
                    <a:lnTo>
                      <a:pt x="96" y="1536"/>
                    </a:lnTo>
                    <a:lnTo>
                      <a:pt x="12" y="1953"/>
                    </a:lnTo>
                    <a:lnTo>
                      <a:pt x="0" y="2179"/>
                    </a:lnTo>
                    <a:lnTo>
                      <a:pt x="12" y="2394"/>
                    </a:lnTo>
                    <a:lnTo>
                      <a:pt x="96" y="2822"/>
                    </a:lnTo>
                    <a:lnTo>
                      <a:pt x="262" y="3215"/>
                    </a:lnTo>
                    <a:lnTo>
                      <a:pt x="500" y="3561"/>
                    </a:lnTo>
                    <a:lnTo>
                      <a:pt x="798" y="3858"/>
                    </a:lnTo>
                    <a:lnTo>
                      <a:pt x="1143" y="4084"/>
                    </a:lnTo>
                    <a:lnTo>
                      <a:pt x="1524" y="4251"/>
                    </a:lnTo>
                    <a:lnTo>
                      <a:pt x="1953" y="4346"/>
                    </a:lnTo>
                    <a:lnTo>
                      <a:pt x="2406" y="4346"/>
                    </a:lnTo>
                    <a:lnTo>
                      <a:pt x="2822" y="4251"/>
                    </a:lnTo>
                    <a:lnTo>
                      <a:pt x="3215" y="4096"/>
                    </a:lnTo>
                    <a:lnTo>
                      <a:pt x="3560" y="3858"/>
                    </a:lnTo>
                    <a:lnTo>
                      <a:pt x="3858" y="3561"/>
                    </a:lnTo>
                    <a:lnTo>
                      <a:pt x="4096" y="3215"/>
                    </a:lnTo>
                    <a:lnTo>
                      <a:pt x="4263" y="2822"/>
                    </a:lnTo>
                    <a:lnTo>
                      <a:pt x="4346" y="2406"/>
                    </a:lnTo>
                    <a:lnTo>
                      <a:pt x="4358" y="2179"/>
                    </a:lnTo>
                    <a:lnTo>
                      <a:pt x="4346" y="1953"/>
                    </a:lnTo>
                    <a:lnTo>
                      <a:pt x="4263" y="1525"/>
                    </a:lnTo>
                    <a:lnTo>
                      <a:pt x="4096" y="1132"/>
                    </a:lnTo>
                    <a:lnTo>
                      <a:pt x="3858" y="786"/>
                    </a:lnTo>
                    <a:lnTo>
                      <a:pt x="3560" y="489"/>
                    </a:lnTo>
                    <a:lnTo>
                      <a:pt x="3215" y="250"/>
                    </a:lnTo>
                    <a:lnTo>
                      <a:pt x="2834" y="96"/>
                    </a:lnTo>
                    <a:lnTo>
                      <a:pt x="2406" y="12"/>
                    </a:lnTo>
                    <a:lnTo>
                      <a:pt x="21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6" name="Google Shape;216;p20"/>
          <p:cNvGrpSpPr/>
          <p:nvPr/>
        </p:nvGrpSpPr>
        <p:grpSpPr>
          <a:xfrm>
            <a:off x="4261350" y="2209608"/>
            <a:ext cx="4425550" cy="1043692"/>
            <a:chOff x="4261350" y="2209100"/>
            <a:chExt cx="4425550" cy="1043692"/>
          </a:xfrm>
        </p:grpSpPr>
        <p:cxnSp>
          <p:nvCxnSpPr>
            <p:cNvPr id="217" name="Google Shape;217;p20"/>
            <p:cNvCxnSpPr>
              <a:stCxn id="218" idx="3"/>
              <a:endCxn id="219" idx="1"/>
            </p:cNvCxnSpPr>
            <p:nvPr/>
          </p:nvCxnSpPr>
          <p:spPr>
            <a:xfrm>
              <a:off x="4882650" y="2519750"/>
              <a:ext cx="2302500" cy="7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20" name="Google Shape;220;p20"/>
            <p:cNvGrpSpPr/>
            <p:nvPr/>
          </p:nvGrpSpPr>
          <p:grpSpPr>
            <a:xfrm>
              <a:off x="6511900" y="2347842"/>
              <a:ext cx="2175000" cy="904950"/>
              <a:chOff x="6511900" y="2660300"/>
              <a:chExt cx="2175000" cy="904950"/>
            </a:xfrm>
          </p:grpSpPr>
          <p:sp>
            <p:nvSpPr>
              <p:cNvPr id="221" name="Google Shape;221;p20"/>
              <p:cNvSpPr/>
              <p:nvPr/>
            </p:nvSpPr>
            <p:spPr>
              <a:xfrm>
                <a:off x="7090200" y="2660300"/>
                <a:ext cx="15966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19" name="Google Shape;219;p20"/>
              <p:cNvSpPr txBox="1"/>
              <p:nvPr/>
            </p:nvSpPr>
            <p:spPr>
              <a:xfrm>
                <a:off x="7185300" y="2665252"/>
                <a:ext cx="1501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MARS</a:t>
                </a:r>
                <a:endParaRPr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  <p:sp>
            <p:nvSpPr>
              <p:cNvPr id="222" name="Google Shape;222;p20"/>
              <p:cNvSpPr txBox="1"/>
              <p:nvPr/>
            </p:nvSpPr>
            <p:spPr>
              <a:xfrm>
                <a:off x="6511900" y="3013850"/>
                <a:ext cx="21750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Despite being red, Mars is very cold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sp>
          <p:nvSpPr>
            <p:cNvPr id="218" name="Google Shape;218;p20"/>
            <p:cNvSpPr/>
            <p:nvPr/>
          </p:nvSpPr>
          <p:spPr>
            <a:xfrm>
              <a:off x="4261350" y="2209100"/>
              <a:ext cx="621300" cy="6213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5799221" y="2302550"/>
              <a:ext cx="451500" cy="4515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2</a:t>
              </a:r>
              <a:endParaRPr/>
            </a:p>
          </p:txBody>
        </p:sp>
        <p:grpSp>
          <p:nvGrpSpPr>
            <p:cNvPr id="224" name="Google Shape;224;p20"/>
            <p:cNvGrpSpPr/>
            <p:nvPr/>
          </p:nvGrpSpPr>
          <p:grpSpPr>
            <a:xfrm>
              <a:off x="4327646" y="2275412"/>
              <a:ext cx="488693" cy="488676"/>
              <a:chOff x="-1608079" y="3357353"/>
              <a:chExt cx="488693" cy="488676"/>
            </a:xfrm>
          </p:grpSpPr>
          <p:sp>
            <p:nvSpPr>
              <p:cNvPr id="225" name="Google Shape;225;p20"/>
              <p:cNvSpPr/>
              <p:nvPr/>
            </p:nvSpPr>
            <p:spPr>
              <a:xfrm>
                <a:off x="-1449643" y="3530101"/>
                <a:ext cx="114786" cy="85927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4359" extrusionOk="0">
                    <a:moveTo>
                      <a:pt x="2917" y="1453"/>
                    </a:moveTo>
                    <a:lnTo>
                      <a:pt x="2917" y="2918"/>
                    </a:lnTo>
                    <a:lnTo>
                      <a:pt x="1453" y="2918"/>
                    </a:lnTo>
                    <a:lnTo>
                      <a:pt x="1453" y="1453"/>
                    </a:lnTo>
                    <a:close/>
                    <a:moveTo>
                      <a:pt x="0" y="1"/>
                    </a:moveTo>
                    <a:lnTo>
                      <a:pt x="0" y="4358"/>
                    </a:lnTo>
                    <a:lnTo>
                      <a:pt x="5823" y="4358"/>
                    </a:lnTo>
                    <a:lnTo>
                      <a:pt x="5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0"/>
              <p:cNvSpPr/>
              <p:nvPr/>
            </p:nvSpPr>
            <p:spPr>
              <a:xfrm>
                <a:off x="-1296845" y="3558744"/>
                <a:ext cx="19023" cy="28879"/>
              </a:xfrm>
              <a:custGeom>
                <a:avLst/>
                <a:gdLst/>
                <a:ahLst/>
                <a:cxnLst/>
                <a:rect l="l" t="t" r="r" b="b"/>
                <a:pathLst>
                  <a:path w="965" h="1465" extrusionOk="0">
                    <a:moveTo>
                      <a:pt x="965" y="0"/>
                    </a:moveTo>
                    <a:lnTo>
                      <a:pt x="1" y="738"/>
                    </a:lnTo>
                    <a:lnTo>
                      <a:pt x="965" y="1465"/>
                    </a:lnTo>
                    <a:lnTo>
                      <a:pt x="9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0"/>
              <p:cNvSpPr/>
              <p:nvPr/>
            </p:nvSpPr>
            <p:spPr>
              <a:xfrm>
                <a:off x="-1578509" y="3444427"/>
                <a:ext cx="430245" cy="401603"/>
              </a:xfrm>
              <a:custGeom>
                <a:avLst/>
                <a:gdLst/>
                <a:ahLst/>
                <a:cxnLst/>
                <a:rect l="l" t="t" r="r" b="b"/>
                <a:pathLst>
                  <a:path w="21826" h="20373" extrusionOk="0">
                    <a:moveTo>
                      <a:pt x="16718" y="2894"/>
                    </a:moveTo>
                    <a:lnTo>
                      <a:pt x="16718" y="10169"/>
                    </a:lnTo>
                    <a:lnTo>
                      <a:pt x="13812" y="7990"/>
                    </a:lnTo>
                    <a:lnTo>
                      <a:pt x="13812" y="10169"/>
                    </a:lnTo>
                    <a:lnTo>
                      <a:pt x="5097" y="10169"/>
                    </a:lnTo>
                    <a:lnTo>
                      <a:pt x="5097" y="2906"/>
                    </a:lnTo>
                    <a:lnTo>
                      <a:pt x="13812" y="2906"/>
                    </a:lnTo>
                    <a:lnTo>
                      <a:pt x="13812" y="5073"/>
                    </a:lnTo>
                    <a:lnTo>
                      <a:pt x="16718" y="2894"/>
                    </a:lnTo>
                    <a:close/>
                    <a:moveTo>
                      <a:pt x="0" y="1"/>
                    </a:moveTo>
                    <a:lnTo>
                      <a:pt x="0" y="12979"/>
                    </a:lnTo>
                    <a:lnTo>
                      <a:pt x="10169" y="14432"/>
                    </a:lnTo>
                    <a:lnTo>
                      <a:pt x="10169" y="16158"/>
                    </a:lnTo>
                    <a:lnTo>
                      <a:pt x="9859" y="16289"/>
                    </a:lnTo>
                    <a:lnTo>
                      <a:pt x="9323" y="16682"/>
                    </a:lnTo>
                    <a:lnTo>
                      <a:pt x="8942" y="17218"/>
                    </a:lnTo>
                    <a:lnTo>
                      <a:pt x="8728" y="17849"/>
                    </a:lnTo>
                    <a:lnTo>
                      <a:pt x="8704" y="18206"/>
                    </a:lnTo>
                    <a:lnTo>
                      <a:pt x="8716" y="18420"/>
                    </a:lnTo>
                    <a:lnTo>
                      <a:pt x="8800" y="18849"/>
                    </a:lnTo>
                    <a:lnTo>
                      <a:pt x="8966" y="19242"/>
                    </a:lnTo>
                    <a:lnTo>
                      <a:pt x="9204" y="19587"/>
                    </a:lnTo>
                    <a:lnTo>
                      <a:pt x="9502" y="19885"/>
                    </a:lnTo>
                    <a:lnTo>
                      <a:pt x="9847" y="20111"/>
                    </a:lnTo>
                    <a:lnTo>
                      <a:pt x="10240" y="20278"/>
                    </a:lnTo>
                    <a:lnTo>
                      <a:pt x="10657" y="20361"/>
                    </a:lnTo>
                    <a:lnTo>
                      <a:pt x="10883" y="20373"/>
                    </a:lnTo>
                    <a:lnTo>
                      <a:pt x="11098" y="20361"/>
                    </a:lnTo>
                    <a:lnTo>
                      <a:pt x="11526" y="20278"/>
                    </a:lnTo>
                    <a:lnTo>
                      <a:pt x="11919" y="20111"/>
                    </a:lnTo>
                    <a:lnTo>
                      <a:pt x="12264" y="19873"/>
                    </a:lnTo>
                    <a:lnTo>
                      <a:pt x="12562" y="19575"/>
                    </a:lnTo>
                    <a:lnTo>
                      <a:pt x="12788" y="19230"/>
                    </a:lnTo>
                    <a:lnTo>
                      <a:pt x="12955" y="18849"/>
                    </a:lnTo>
                    <a:lnTo>
                      <a:pt x="13050" y="18420"/>
                    </a:lnTo>
                    <a:lnTo>
                      <a:pt x="13050" y="18206"/>
                    </a:lnTo>
                    <a:lnTo>
                      <a:pt x="13038" y="17849"/>
                    </a:lnTo>
                    <a:lnTo>
                      <a:pt x="12824" y="17206"/>
                    </a:lnTo>
                    <a:lnTo>
                      <a:pt x="12431" y="16682"/>
                    </a:lnTo>
                    <a:lnTo>
                      <a:pt x="11907" y="16289"/>
                    </a:lnTo>
                    <a:lnTo>
                      <a:pt x="11598" y="16158"/>
                    </a:lnTo>
                    <a:lnTo>
                      <a:pt x="11598" y="14432"/>
                    </a:lnTo>
                    <a:lnTo>
                      <a:pt x="21826" y="12979"/>
                    </a:lnTo>
                    <a:lnTo>
                      <a:pt x="218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0"/>
              <p:cNvSpPr/>
              <p:nvPr/>
            </p:nvSpPr>
            <p:spPr>
              <a:xfrm>
                <a:off x="-1608079" y="3357353"/>
                <a:ext cx="488693" cy="58231"/>
              </a:xfrm>
              <a:custGeom>
                <a:avLst/>
                <a:gdLst/>
                <a:ahLst/>
                <a:cxnLst/>
                <a:rect l="l" t="t" r="r" b="b"/>
                <a:pathLst>
                  <a:path w="24791" h="2954" extrusionOk="0">
                    <a:moveTo>
                      <a:pt x="0" y="0"/>
                    </a:moveTo>
                    <a:lnTo>
                      <a:pt x="0" y="2953"/>
                    </a:lnTo>
                    <a:lnTo>
                      <a:pt x="24790" y="2953"/>
                    </a:lnTo>
                    <a:lnTo>
                      <a:pt x="247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" name="Google Shape;229;p20"/>
          <p:cNvGrpSpPr/>
          <p:nvPr/>
        </p:nvGrpSpPr>
        <p:grpSpPr>
          <a:xfrm>
            <a:off x="4261350" y="3714388"/>
            <a:ext cx="4425450" cy="1048212"/>
            <a:chOff x="4261350" y="3714388"/>
            <a:chExt cx="4425450" cy="1048212"/>
          </a:xfrm>
        </p:grpSpPr>
        <p:cxnSp>
          <p:nvCxnSpPr>
            <p:cNvPr id="230" name="Google Shape;230;p20"/>
            <p:cNvCxnSpPr>
              <a:stCxn id="231" idx="1"/>
              <a:endCxn id="232" idx="3"/>
            </p:cNvCxnSpPr>
            <p:nvPr/>
          </p:nvCxnSpPr>
          <p:spPr>
            <a:xfrm rot="10800000">
              <a:off x="4882800" y="4024924"/>
              <a:ext cx="2302500" cy="13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33" name="Google Shape;233;p20"/>
            <p:cNvGrpSpPr/>
            <p:nvPr/>
          </p:nvGrpSpPr>
          <p:grpSpPr>
            <a:xfrm>
              <a:off x="6746100" y="3858875"/>
              <a:ext cx="1940700" cy="903725"/>
              <a:chOff x="6746100" y="3907525"/>
              <a:chExt cx="1940700" cy="903725"/>
            </a:xfrm>
          </p:grpSpPr>
          <p:sp>
            <p:nvSpPr>
              <p:cNvPr id="234" name="Google Shape;234;p20"/>
              <p:cNvSpPr/>
              <p:nvPr/>
            </p:nvSpPr>
            <p:spPr>
              <a:xfrm>
                <a:off x="7090200" y="3907525"/>
                <a:ext cx="15966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31" name="Google Shape;231;p20"/>
              <p:cNvSpPr txBox="1"/>
              <p:nvPr/>
            </p:nvSpPr>
            <p:spPr>
              <a:xfrm>
                <a:off x="7185300" y="3912474"/>
                <a:ext cx="1501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EARTH</a:t>
                </a:r>
                <a:endParaRPr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  <p:sp>
            <p:nvSpPr>
              <p:cNvPr id="235" name="Google Shape;235;p20"/>
              <p:cNvSpPr txBox="1"/>
              <p:nvPr/>
            </p:nvSpPr>
            <p:spPr>
              <a:xfrm>
                <a:off x="6746100" y="4259850"/>
                <a:ext cx="19407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The Earth is the planet we live on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sp>
          <p:nvSpPr>
            <p:cNvPr id="232" name="Google Shape;232;p20"/>
            <p:cNvSpPr/>
            <p:nvPr/>
          </p:nvSpPr>
          <p:spPr>
            <a:xfrm>
              <a:off x="4261350" y="3714388"/>
              <a:ext cx="621300" cy="6213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5799221" y="3812288"/>
              <a:ext cx="451500" cy="4515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4</a:t>
              </a:r>
              <a:endParaRPr/>
            </a:p>
          </p:txBody>
        </p:sp>
        <p:grpSp>
          <p:nvGrpSpPr>
            <p:cNvPr id="237" name="Google Shape;237;p20"/>
            <p:cNvGrpSpPr/>
            <p:nvPr/>
          </p:nvGrpSpPr>
          <p:grpSpPr>
            <a:xfrm>
              <a:off x="4327429" y="3791486"/>
              <a:ext cx="489172" cy="467104"/>
              <a:chOff x="-1591421" y="2803647"/>
              <a:chExt cx="489172" cy="467104"/>
            </a:xfrm>
          </p:grpSpPr>
          <p:sp>
            <p:nvSpPr>
              <p:cNvPr id="238" name="Google Shape;238;p20"/>
              <p:cNvSpPr/>
              <p:nvPr/>
            </p:nvSpPr>
            <p:spPr>
              <a:xfrm>
                <a:off x="-1448716" y="2803647"/>
                <a:ext cx="346467" cy="223934"/>
              </a:xfrm>
              <a:custGeom>
                <a:avLst/>
                <a:gdLst/>
                <a:ahLst/>
                <a:cxnLst/>
                <a:rect l="l" t="t" r="r" b="b"/>
                <a:pathLst>
                  <a:path w="17576" h="11360" extrusionOk="0">
                    <a:moveTo>
                      <a:pt x="11408" y="0"/>
                    </a:moveTo>
                    <a:lnTo>
                      <a:pt x="10384" y="1024"/>
                    </a:lnTo>
                    <a:lnTo>
                      <a:pt x="10907" y="1548"/>
                    </a:lnTo>
                    <a:lnTo>
                      <a:pt x="8764" y="3656"/>
                    </a:lnTo>
                    <a:lnTo>
                      <a:pt x="5156" y="4179"/>
                    </a:lnTo>
                    <a:lnTo>
                      <a:pt x="1" y="9299"/>
                    </a:lnTo>
                    <a:lnTo>
                      <a:pt x="2049" y="11359"/>
                    </a:lnTo>
                    <a:lnTo>
                      <a:pt x="4621" y="8775"/>
                    </a:lnTo>
                    <a:lnTo>
                      <a:pt x="5145" y="9299"/>
                    </a:lnTo>
                    <a:lnTo>
                      <a:pt x="5418" y="9549"/>
                    </a:lnTo>
                    <a:lnTo>
                      <a:pt x="6026" y="9954"/>
                    </a:lnTo>
                    <a:lnTo>
                      <a:pt x="6681" y="10216"/>
                    </a:lnTo>
                    <a:lnTo>
                      <a:pt x="7359" y="10347"/>
                    </a:lnTo>
                    <a:lnTo>
                      <a:pt x="8062" y="10347"/>
                    </a:lnTo>
                    <a:lnTo>
                      <a:pt x="8752" y="10216"/>
                    </a:lnTo>
                    <a:lnTo>
                      <a:pt x="9407" y="9954"/>
                    </a:lnTo>
                    <a:lnTo>
                      <a:pt x="10003" y="9549"/>
                    </a:lnTo>
                    <a:lnTo>
                      <a:pt x="10276" y="9299"/>
                    </a:lnTo>
                    <a:lnTo>
                      <a:pt x="11824" y="7751"/>
                    </a:lnTo>
                    <a:lnTo>
                      <a:pt x="13884" y="9811"/>
                    </a:lnTo>
                    <a:lnTo>
                      <a:pt x="13884" y="8775"/>
                    </a:lnTo>
                    <a:lnTo>
                      <a:pt x="16027" y="6668"/>
                    </a:lnTo>
                    <a:lnTo>
                      <a:pt x="16551" y="7192"/>
                    </a:lnTo>
                    <a:lnTo>
                      <a:pt x="17575" y="6156"/>
                    </a:lnTo>
                    <a:lnTo>
                      <a:pt x="114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0"/>
              <p:cNvSpPr/>
              <p:nvPr/>
            </p:nvSpPr>
            <p:spPr>
              <a:xfrm>
                <a:off x="-1591421" y="2803647"/>
                <a:ext cx="466871" cy="466851"/>
              </a:xfrm>
              <a:custGeom>
                <a:avLst/>
                <a:gdLst/>
                <a:ahLst/>
                <a:cxnLst/>
                <a:rect l="l" t="t" r="r" b="b"/>
                <a:pathLst>
                  <a:path w="23684" h="23683" extrusionOk="0">
                    <a:moveTo>
                      <a:pt x="6168" y="0"/>
                    </a:moveTo>
                    <a:lnTo>
                      <a:pt x="1" y="6156"/>
                    </a:lnTo>
                    <a:lnTo>
                      <a:pt x="1025" y="7192"/>
                    </a:lnTo>
                    <a:lnTo>
                      <a:pt x="1537" y="6692"/>
                    </a:lnTo>
                    <a:lnTo>
                      <a:pt x="3632" y="8775"/>
                    </a:lnTo>
                    <a:lnTo>
                      <a:pt x="3632" y="12883"/>
                    </a:lnTo>
                    <a:lnTo>
                      <a:pt x="14420" y="23683"/>
                    </a:lnTo>
                    <a:lnTo>
                      <a:pt x="15968" y="22135"/>
                    </a:lnTo>
                    <a:lnTo>
                      <a:pt x="11848" y="18039"/>
                    </a:lnTo>
                    <a:lnTo>
                      <a:pt x="12872" y="17015"/>
                    </a:lnTo>
                    <a:lnTo>
                      <a:pt x="16980" y="21123"/>
                    </a:lnTo>
                    <a:lnTo>
                      <a:pt x="18527" y="19575"/>
                    </a:lnTo>
                    <a:lnTo>
                      <a:pt x="14420" y="15467"/>
                    </a:lnTo>
                    <a:lnTo>
                      <a:pt x="15456" y="14431"/>
                    </a:lnTo>
                    <a:lnTo>
                      <a:pt x="19563" y="18539"/>
                    </a:lnTo>
                    <a:lnTo>
                      <a:pt x="21111" y="16991"/>
                    </a:lnTo>
                    <a:lnTo>
                      <a:pt x="17003" y="12883"/>
                    </a:lnTo>
                    <a:lnTo>
                      <a:pt x="18027" y="11859"/>
                    </a:lnTo>
                    <a:lnTo>
                      <a:pt x="22135" y="15967"/>
                    </a:lnTo>
                    <a:lnTo>
                      <a:pt x="23683" y="14419"/>
                    </a:lnTo>
                    <a:lnTo>
                      <a:pt x="19051" y="9788"/>
                    </a:lnTo>
                    <a:lnTo>
                      <a:pt x="18527" y="10311"/>
                    </a:lnTo>
                    <a:lnTo>
                      <a:pt x="18170" y="10645"/>
                    </a:lnTo>
                    <a:lnTo>
                      <a:pt x="17396" y="11169"/>
                    </a:lnTo>
                    <a:lnTo>
                      <a:pt x="16551" y="11526"/>
                    </a:lnTo>
                    <a:lnTo>
                      <a:pt x="15670" y="11740"/>
                    </a:lnTo>
                    <a:lnTo>
                      <a:pt x="14777" y="11788"/>
                    </a:lnTo>
                    <a:lnTo>
                      <a:pt x="13896" y="11681"/>
                    </a:lnTo>
                    <a:lnTo>
                      <a:pt x="13050" y="11431"/>
                    </a:lnTo>
                    <a:lnTo>
                      <a:pt x="12253" y="11038"/>
                    </a:lnTo>
                    <a:lnTo>
                      <a:pt x="11895" y="10788"/>
                    </a:lnTo>
                    <a:lnTo>
                      <a:pt x="9288" y="13395"/>
                    </a:lnTo>
                    <a:lnTo>
                      <a:pt x="5180" y="9287"/>
                    </a:lnTo>
                    <a:lnTo>
                      <a:pt x="10836" y="3620"/>
                    </a:lnTo>
                    <a:lnTo>
                      <a:pt x="8764" y="3620"/>
                    </a:lnTo>
                    <a:lnTo>
                      <a:pt x="6668" y="1548"/>
                    </a:lnTo>
                    <a:lnTo>
                      <a:pt x="7192" y="1024"/>
                    </a:lnTo>
                    <a:lnTo>
                      <a:pt x="6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0"/>
              <p:cNvSpPr/>
              <p:nvPr/>
            </p:nvSpPr>
            <p:spPr>
              <a:xfrm>
                <a:off x="-1418673" y="3220031"/>
                <a:ext cx="50957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73" extrusionOk="0">
                    <a:moveTo>
                      <a:pt x="1037" y="1"/>
                    </a:moveTo>
                    <a:lnTo>
                      <a:pt x="1" y="1025"/>
                    </a:lnTo>
                    <a:lnTo>
                      <a:pt x="1549" y="2573"/>
                    </a:lnTo>
                    <a:lnTo>
                      <a:pt x="2585" y="1549"/>
                    </a:lnTo>
                    <a:lnTo>
                      <a:pt x="10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0"/>
              <p:cNvSpPr/>
              <p:nvPr/>
            </p:nvSpPr>
            <p:spPr>
              <a:xfrm>
                <a:off x="-1469139" y="3169091"/>
                <a:ext cx="50957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73" extrusionOk="0">
                    <a:moveTo>
                      <a:pt x="1037" y="1"/>
                    </a:moveTo>
                    <a:lnTo>
                      <a:pt x="1" y="1025"/>
                    </a:lnTo>
                    <a:lnTo>
                      <a:pt x="1549" y="2573"/>
                    </a:lnTo>
                    <a:lnTo>
                      <a:pt x="2585" y="1549"/>
                    </a:lnTo>
                    <a:lnTo>
                      <a:pt x="10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0"/>
              <p:cNvSpPr/>
              <p:nvPr/>
            </p:nvSpPr>
            <p:spPr>
              <a:xfrm>
                <a:off x="-1519822" y="3118645"/>
                <a:ext cx="50701" cy="50464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2560" extrusionOk="0">
                    <a:moveTo>
                      <a:pt x="1024" y="0"/>
                    </a:moveTo>
                    <a:lnTo>
                      <a:pt x="0" y="1012"/>
                    </a:lnTo>
                    <a:lnTo>
                      <a:pt x="1548" y="2560"/>
                    </a:lnTo>
                    <a:lnTo>
                      <a:pt x="2572" y="1536"/>
                    </a:lnTo>
                    <a:lnTo>
                      <a:pt x="10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0"/>
              <p:cNvSpPr/>
              <p:nvPr/>
            </p:nvSpPr>
            <p:spPr>
              <a:xfrm>
                <a:off x="-1570525" y="3066287"/>
                <a:ext cx="50720" cy="52376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657" extrusionOk="0">
                    <a:moveTo>
                      <a:pt x="1120" y="1"/>
                    </a:moveTo>
                    <a:lnTo>
                      <a:pt x="0" y="1108"/>
                    </a:lnTo>
                    <a:lnTo>
                      <a:pt x="1548" y="2656"/>
                    </a:lnTo>
                    <a:lnTo>
                      <a:pt x="2572" y="1632"/>
                    </a:lnTo>
                    <a:lnTo>
                      <a:pt x="1120" y="179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cxnSp>
        <p:nvCxnSpPr>
          <p:cNvPr id="129" name="Google Shape;129;p19"/>
          <p:cNvCxnSpPr>
            <a:stCxn id="130" idx="3"/>
            <a:endCxn id="131" idx="1"/>
          </p:cNvCxnSpPr>
          <p:nvPr/>
        </p:nvCxnSpPr>
        <p:spPr>
          <a:xfrm>
            <a:off x="1713900" y="4267575"/>
            <a:ext cx="5716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2" name="Google Shape;132;p19"/>
          <p:cNvGrpSpPr/>
          <p:nvPr/>
        </p:nvGrpSpPr>
        <p:grpSpPr>
          <a:xfrm>
            <a:off x="629250" y="1766625"/>
            <a:ext cx="1596600" cy="2787300"/>
            <a:chOff x="629250" y="1766625"/>
            <a:chExt cx="1596600" cy="2787300"/>
          </a:xfrm>
        </p:grpSpPr>
        <p:sp>
          <p:nvSpPr>
            <p:cNvPr id="133" name="Google Shape;133;p19"/>
            <p:cNvSpPr/>
            <p:nvPr/>
          </p:nvSpPr>
          <p:spPr>
            <a:xfrm>
              <a:off x="629250" y="1766625"/>
              <a:ext cx="15966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9"/>
            <p:cNvSpPr txBox="1"/>
            <p:nvPr/>
          </p:nvSpPr>
          <p:spPr>
            <a:xfrm>
              <a:off x="676800" y="1776525"/>
              <a:ext cx="1501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MERCURY</a:t>
              </a:r>
              <a:endParaRPr sz="18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629250" y="2318025"/>
              <a:ext cx="1596600" cy="1470300"/>
            </a:xfrm>
            <a:prstGeom prst="roundRect">
              <a:avLst>
                <a:gd name="adj" fmla="val 5742"/>
              </a:avLst>
            </a:prstGeom>
            <a:solidFill>
              <a:schemeClr val="lt1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Mercury is the smallest of them all 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141200" y="3981225"/>
              <a:ext cx="572700" cy="5727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36" name="Google Shape;136;p19"/>
            <p:cNvCxnSpPr>
              <a:stCxn id="135" idx="2"/>
              <a:endCxn id="130" idx="0"/>
            </p:cNvCxnSpPr>
            <p:nvPr/>
          </p:nvCxnSpPr>
          <p:spPr>
            <a:xfrm>
              <a:off x="1427550" y="3788325"/>
              <a:ext cx="0" cy="192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7" name="Google Shape;137;p19"/>
            <p:cNvGrpSpPr/>
            <p:nvPr/>
          </p:nvGrpSpPr>
          <p:grpSpPr>
            <a:xfrm>
              <a:off x="1262042" y="4092996"/>
              <a:ext cx="352886" cy="349133"/>
              <a:chOff x="4263650" y="3963700"/>
              <a:chExt cx="298550" cy="295375"/>
            </a:xfrm>
          </p:grpSpPr>
          <p:sp>
            <p:nvSpPr>
              <p:cNvPr id="138" name="Google Shape;138;p19"/>
              <p:cNvSpPr/>
              <p:nvPr/>
            </p:nvSpPr>
            <p:spPr>
              <a:xfrm>
                <a:off x="4384950" y="3963700"/>
                <a:ext cx="5357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049" extrusionOk="0">
                    <a:moveTo>
                      <a:pt x="1072" y="1"/>
                    </a:moveTo>
                    <a:cubicBezTo>
                      <a:pt x="473" y="1"/>
                      <a:pt x="1" y="473"/>
                      <a:pt x="1" y="1040"/>
                    </a:cubicBezTo>
                    <a:cubicBezTo>
                      <a:pt x="1" y="1607"/>
                      <a:pt x="473" y="2048"/>
                      <a:pt x="1072" y="2048"/>
                    </a:cubicBezTo>
                    <a:cubicBezTo>
                      <a:pt x="1670" y="2048"/>
                      <a:pt x="2143" y="1576"/>
                      <a:pt x="2143" y="1040"/>
                    </a:cubicBezTo>
                    <a:cubicBezTo>
                      <a:pt x="2143" y="442"/>
                      <a:pt x="1670" y="1"/>
                      <a:pt x="10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9"/>
              <p:cNvSpPr/>
              <p:nvPr/>
            </p:nvSpPr>
            <p:spPr>
              <a:xfrm>
                <a:off x="4315650" y="4136975"/>
                <a:ext cx="512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2049" extrusionOk="0">
                    <a:moveTo>
                      <a:pt x="1040" y="1"/>
                    </a:moveTo>
                    <a:cubicBezTo>
                      <a:pt x="473" y="1"/>
                      <a:pt x="0" y="473"/>
                      <a:pt x="0" y="1040"/>
                    </a:cubicBezTo>
                    <a:cubicBezTo>
                      <a:pt x="0" y="1576"/>
                      <a:pt x="473" y="2048"/>
                      <a:pt x="1040" y="2048"/>
                    </a:cubicBezTo>
                    <a:cubicBezTo>
                      <a:pt x="1607" y="2048"/>
                      <a:pt x="2048" y="1576"/>
                      <a:pt x="2048" y="1040"/>
                    </a:cubicBezTo>
                    <a:cubicBezTo>
                      <a:pt x="2048" y="473"/>
                      <a:pt x="1607" y="1"/>
                      <a:pt x="10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9"/>
              <p:cNvSpPr/>
              <p:nvPr/>
            </p:nvSpPr>
            <p:spPr>
              <a:xfrm>
                <a:off x="4455850" y="4136975"/>
                <a:ext cx="512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2049" extrusionOk="0">
                    <a:moveTo>
                      <a:pt x="1040" y="1"/>
                    </a:moveTo>
                    <a:cubicBezTo>
                      <a:pt x="473" y="1"/>
                      <a:pt x="0" y="473"/>
                      <a:pt x="0" y="1040"/>
                    </a:cubicBezTo>
                    <a:cubicBezTo>
                      <a:pt x="0" y="1576"/>
                      <a:pt x="473" y="2048"/>
                      <a:pt x="1040" y="2048"/>
                    </a:cubicBezTo>
                    <a:cubicBezTo>
                      <a:pt x="1575" y="2048"/>
                      <a:pt x="2048" y="1576"/>
                      <a:pt x="2048" y="1040"/>
                    </a:cubicBezTo>
                    <a:cubicBezTo>
                      <a:pt x="2048" y="473"/>
                      <a:pt x="1575" y="1"/>
                      <a:pt x="10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9"/>
              <p:cNvSpPr/>
              <p:nvPr/>
            </p:nvSpPr>
            <p:spPr>
              <a:xfrm>
                <a:off x="4263650" y="4085000"/>
                <a:ext cx="298550" cy="122100"/>
              </a:xfrm>
              <a:custGeom>
                <a:avLst/>
                <a:gdLst/>
                <a:ahLst/>
                <a:cxnLst/>
                <a:rect l="l" t="t" r="r" b="b"/>
                <a:pathLst>
                  <a:path w="11942" h="4884" extrusionOk="0">
                    <a:moveTo>
                      <a:pt x="1545" y="0"/>
                    </a:moveTo>
                    <a:cubicBezTo>
                      <a:pt x="1041" y="0"/>
                      <a:pt x="599" y="347"/>
                      <a:pt x="505" y="851"/>
                    </a:cubicBezTo>
                    <a:lnTo>
                      <a:pt x="64" y="3655"/>
                    </a:lnTo>
                    <a:cubicBezTo>
                      <a:pt x="1" y="3970"/>
                      <a:pt x="95" y="4253"/>
                      <a:pt x="284" y="4474"/>
                    </a:cubicBezTo>
                    <a:cubicBezTo>
                      <a:pt x="410" y="4631"/>
                      <a:pt x="599" y="4757"/>
                      <a:pt x="788" y="4789"/>
                    </a:cubicBezTo>
                    <a:cubicBezTo>
                      <a:pt x="1009" y="4442"/>
                      <a:pt x="1324" y="4127"/>
                      <a:pt x="1639" y="3938"/>
                    </a:cubicBezTo>
                    <a:cubicBezTo>
                      <a:pt x="1513" y="3686"/>
                      <a:pt x="1419" y="3434"/>
                      <a:pt x="1419" y="3151"/>
                    </a:cubicBezTo>
                    <a:cubicBezTo>
                      <a:pt x="1419" y="2206"/>
                      <a:pt x="2206" y="1418"/>
                      <a:pt x="3151" y="1418"/>
                    </a:cubicBezTo>
                    <a:cubicBezTo>
                      <a:pt x="4097" y="1418"/>
                      <a:pt x="4884" y="2206"/>
                      <a:pt x="4884" y="3151"/>
                    </a:cubicBezTo>
                    <a:cubicBezTo>
                      <a:pt x="4884" y="3434"/>
                      <a:pt x="4821" y="3686"/>
                      <a:pt x="4695" y="3938"/>
                    </a:cubicBezTo>
                    <a:cubicBezTo>
                      <a:pt x="5042" y="4159"/>
                      <a:pt x="5325" y="4474"/>
                      <a:pt x="5577" y="4883"/>
                    </a:cubicBezTo>
                    <a:lnTo>
                      <a:pt x="6396" y="4883"/>
                    </a:lnTo>
                    <a:cubicBezTo>
                      <a:pt x="6585" y="4537"/>
                      <a:pt x="6900" y="4159"/>
                      <a:pt x="7247" y="3938"/>
                    </a:cubicBezTo>
                    <a:cubicBezTo>
                      <a:pt x="7152" y="3686"/>
                      <a:pt x="7058" y="3434"/>
                      <a:pt x="7058" y="3151"/>
                    </a:cubicBezTo>
                    <a:cubicBezTo>
                      <a:pt x="7058" y="2206"/>
                      <a:pt x="7846" y="1418"/>
                      <a:pt x="8791" y="1418"/>
                    </a:cubicBezTo>
                    <a:cubicBezTo>
                      <a:pt x="9736" y="1418"/>
                      <a:pt x="10524" y="2206"/>
                      <a:pt x="10524" y="3151"/>
                    </a:cubicBezTo>
                    <a:cubicBezTo>
                      <a:pt x="10524" y="3434"/>
                      <a:pt x="10461" y="3686"/>
                      <a:pt x="10334" y="3938"/>
                    </a:cubicBezTo>
                    <a:cubicBezTo>
                      <a:pt x="10681" y="4159"/>
                      <a:pt x="10965" y="4442"/>
                      <a:pt x="11154" y="4789"/>
                    </a:cubicBezTo>
                    <a:cubicBezTo>
                      <a:pt x="11343" y="4757"/>
                      <a:pt x="11563" y="4631"/>
                      <a:pt x="11658" y="4474"/>
                    </a:cubicBezTo>
                    <a:cubicBezTo>
                      <a:pt x="11878" y="4253"/>
                      <a:pt x="11941" y="3938"/>
                      <a:pt x="11910" y="3655"/>
                    </a:cubicBezTo>
                    <a:lnTo>
                      <a:pt x="11343" y="851"/>
                    </a:lnTo>
                    <a:cubicBezTo>
                      <a:pt x="11280" y="347"/>
                      <a:pt x="10839" y="0"/>
                      <a:pt x="103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9"/>
              <p:cNvSpPr/>
              <p:nvPr/>
            </p:nvSpPr>
            <p:spPr>
              <a:xfrm>
                <a:off x="4431425" y="4196825"/>
                <a:ext cx="1040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2490" extrusionOk="0">
                    <a:moveTo>
                      <a:pt x="977" y="1"/>
                    </a:moveTo>
                    <a:cubicBezTo>
                      <a:pt x="536" y="284"/>
                      <a:pt x="189" y="694"/>
                      <a:pt x="63" y="1198"/>
                    </a:cubicBezTo>
                    <a:cubicBezTo>
                      <a:pt x="32" y="1387"/>
                      <a:pt x="0" y="1576"/>
                      <a:pt x="0" y="1797"/>
                    </a:cubicBezTo>
                    <a:lnTo>
                      <a:pt x="0" y="2143"/>
                    </a:lnTo>
                    <a:cubicBezTo>
                      <a:pt x="0" y="2332"/>
                      <a:pt x="158" y="2490"/>
                      <a:pt x="347" y="2490"/>
                    </a:cubicBezTo>
                    <a:lnTo>
                      <a:pt x="3813" y="2490"/>
                    </a:lnTo>
                    <a:cubicBezTo>
                      <a:pt x="4002" y="2490"/>
                      <a:pt x="4159" y="2332"/>
                      <a:pt x="4159" y="2143"/>
                    </a:cubicBezTo>
                    <a:lnTo>
                      <a:pt x="4159" y="1797"/>
                    </a:lnTo>
                    <a:cubicBezTo>
                      <a:pt x="4096" y="1576"/>
                      <a:pt x="4065" y="1356"/>
                      <a:pt x="4002" y="1198"/>
                    </a:cubicBezTo>
                    <a:cubicBezTo>
                      <a:pt x="3844" y="694"/>
                      <a:pt x="3529" y="284"/>
                      <a:pt x="3119" y="1"/>
                    </a:cubicBezTo>
                    <a:cubicBezTo>
                      <a:pt x="2804" y="253"/>
                      <a:pt x="2426" y="410"/>
                      <a:pt x="2048" y="410"/>
                    </a:cubicBezTo>
                    <a:cubicBezTo>
                      <a:pt x="1639" y="410"/>
                      <a:pt x="1261" y="253"/>
                      <a:pt x="9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9"/>
              <p:cNvSpPr/>
              <p:nvPr/>
            </p:nvSpPr>
            <p:spPr>
              <a:xfrm>
                <a:off x="4359750" y="4022775"/>
                <a:ext cx="1047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1765" extrusionOk="0">
                    <a:moveTo>
                      <a:pt x="1009" y="0"/>
                    </a:moveTo>
                    <a:cubicBezTo>
                      <a:pt x="379" y="347"/>
                      <a:pt x="0" y="1040"/>
                      <a:pt x="0" y="1765"/>
                    </a:cubicBezTo>
                    <a:lnTo>
                      <a:pt x="4191" y="1765"/>
                    </a:lnTo>
                    <a:cubicBezTo>
                      <a:pt x="4191" y="1040"/>
                      <a:pt x="3813" y="347"/>
                      <a:pt x="3214" y="0"/>
                    </a:cubicBezTo>
                    <a:cubicBezTo>
                      <a:pt x="2899" y="252"/>
                      <a:pt x="2521" y="378"/>
                      <a:pt x="2111" y="378"/>
                    </a:cubicBezTo>
                    <a:cubicBezTo>
                      <a:pt x="1733" y="378"/>
                      <a:pt x="1324" y="252"/>
                      <a:pt x="10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9"/>
              <p:cNvSpPr/>
              <p:nvPr/>
            </p:nvSpPr>
            <p:spPr>
              <a:xfrm>
                <a:off x="4291225" y="4196825"/>
                <a:ext cx="102425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2490" extrusionOk="0">
                    <a:moveTo>
                      <a:pt x="1009" y="1"/>
                    </a:moveTo>
                    <a:cubicBezTo>
                      <a:pt x="568" y="284"/>
                      <a:pt x="221" y="694"/>
                      <a:pt x="95" y="1198"/>
                    </a:cubicBezTo>
                    <a:cubicBezTo>
                      <a:pt x="64" y="1387"/>
                      <a:pt x="1" y="1576"/>
                      <a:pt x="1" y="1797"/>
                    </a:cubicBezTo>
                    <a:lnTo>
                      <a:pt x="1" y="2143"/>
                    </a:lnTo>
                    <a:cubicBezTo>
                      <a:pt x="1" y="2332"/>
                      <a:pt x="158" y="2490"/>
                      <a:pt x="379" y="2490"/>
                    </a:cubicBezTo>
                    <a:lnTo>
                      <a:pt x="3844" y="2490"/>
                    </a:lnTo>
                    <a:cubicBezTo>
                      <a:pt x="3939" y="2490"/>
                      <a:pt x="4096" y="2332"/>
                      <a:pt x="4096" y="2143"/>
                    </a:cubicBezTo>
                    <a:lnTo>
                      <a:pt x="4096" y="1797"/>
                    </a:lnTo>
                    <a:cubicBezTo>
                      <a:pt x="4096" y="1576"/>
                      <a:pt x="4065" y="1356"/>
                      <a:pt x="4033" y="1198"/>
                    </a:cubicBezTo>
                    <a:cubicBezTo>
                      <a:pt x="3876" y="694"/>
                      <a:pt x="3561" y="284"/>
                      <a:pt x="3120" y="1"/>
                    </a:cubicBezTo>
                    <a:cubicBezTo>
                      <a:pt x="2804" y="253"/>
                      <a:pt x="2458" y="410"/>
                      <a:pt x="2048" y="410"/>
                    </a:cubicBezTo>
                    <a:cubicBezTo>
                      <a:pt x="1670" y="410"/>
                      <a:pt x="1261" y="253"/>
                      <a:pt x="10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5" name="Google Shape;145;p19"/>
          <p:cNvGrpSpPr/>
          <p:nvPr/>
        </p:nvGrpSpPr>
        <p:grpSpPr>
          <a:xfrm>
            <a:off x="2725550" y="1766625"/>
            <a:ext cx="1596600" cy="2787300"/>
            <a:chOff x="2725550" y="1766625"/>
            <a:chExt cx="1596600" cy="2787300"/>
          </a:xfrm>
        </p:grpSpPr>
        <p:sp>
          <p:nvSpPr>
            <p:cNvPr id="146" name="Google Shape;146;p19"/>
            <p:cNvSpPr/>
            <p:nvPr/>
          </p:nvSpPr>
          <p:spPr>
            <a:xfrm>
              <a:off x="2725550" y="1766625"/>
              <a:ext cx="15966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9"/>
            <p:cNvSpPr txBox="1"/>
            <p:nvPr/>
          </p:nvSpPr>
          <p:spPr>
            <a:xfrm>
              <a:off x="2773100" y="1776525"/>
              <a:ext cx="1501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VENUS</a:t>
              </a:r>
              <a:endParaRPr sz="18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2725550" y="2318025"/>
              <a:ext cx="1596600" cy="1470300"/>
            </a:xfrm>
            <a:prstGeom prst="roundRect">
              <a:avLst>
                <a:gd name="adj" fmla="val 5742"/>
              </a:avLst>
            </a:prstGeom>
            <a:solidFill>
              <a:schemeClr val="lt1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Venus is the second planet to the Sun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3237500" y="3981225"/>
              <a:ext cx="572700" cy="5727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50" name="Google Shape;150;p19"/>
            <p:cNvCxnSpPr>
              <a:stCxn id="148" idx="2"/>
              <a:endCxn id="149" idx="0"/>
            </p:cNvCxnSpPr>
            <p:nvPr/>
          </p:nvCxnSpPr>
          <p:spPr>
            <a:xfrm>
              <a:off x="3523850" y="3788325"/>
              <a:ext cx="0" cy="192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" name="Google Shape;151;p19"/>
            <p:cNvGrpSpPr/>
            <p:nvPr/>
          </p:nvGrpSpPr>
          <p:grpSpPr>
            <a:xfrm>
              <a:off x="3348362" y="4093010"/>
              <a:ext cx="350995" cy="349133"/>
              <a:chOff x="6168925" y="3936925"/>
              <a:chExt cx="296950" cy="295375"/>
            </a:xfrm>
          </p:grpSpPr>
          <p:sp>
            <p:nvSpPr>
              <p:cNvPr id="152" name="Google Shape;152;p19"/>
              <p:cNvSpPr/>
              <p:nvPr/>
            </p:nvSpPr>
            <p:spPr>
              <a:xfrm>
                <a:off x="6220900" y="4164550"/>
                <a:ext cx="181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5" extrusionOk="0">
                    <a:moveTo>
                      <a:pt x="379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79" y="725"/>
                    </a:cubicBezTo>
                    <a:cubicBezTo>
                      <a:pt x="568" y="725"/>
                      <a:pt x="725" y="567"/>
                      <a:pt x="725" y="347"/>
                    </a:cubicBezTo>
                    <a:cubicBezTo>
                      <a:pt x="725" y="158"/>
                      <a:pt x="568" y="0"/>
                      <a:pt x="3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9"/>
              <p:cNvSpPr/>
              <p:nvPr/>
            </p:nvSpPr>
            <p:spPr>
              <a:xfrm>
                <a:off x="6168925" y="3972375"/>
                <a:ext cx="227650" cy="259925"/>
              </a:xfrm>
              <a:custGeom>
                <a:avLst/>
                <a:gdLst/>
                <a:ahLst/>
                <a:cxnLst/>
                <a:rect l="l" t="t" r="r" b="b"/>
                <a:pathLst>
                  <a:path w="9106" h="10397" extrusionOk="0">
                    <a:moveTo>
                      <a:pt x="3115" y="2135"/>
                    </a:moveTo>
                    <a:cubicBezTo>
                      <a:pt x="3206" y="2135"/>
                      <a:pt x="3293" y="2158"/>
                      <a:pt x="3340" y="2205"/>
                    </a:cubicBezTo>
                    <a:cubicBezTo>
                      <a:pt x="3466" y="2331"/>
                      <a:pt x="3466" y="2583"/>
                      <a:pt x="3340" y="2678"/>
                    </a:cubicBezTo>
                    <a:lnTo>
                      <a:pt x="2930" y="3119"/>
                    </a:lnTo>
                    <a:lnTo>
                      <a:pt x="3340" y="3560"/>
                    </a:lnTo>
                    <a:cubicBezTo>
                      <a:pt x="3466" y="3686"/>
                      <a:pt x="3466" y="3907"/>
                      <a:pt x="3340" y="4033"/>
                    </a:cubicBezTo>
                    <a:cubicBezTo>
                      <a:pt x="3293" y="4096"/>
                      <a:pt x="3206" y="4127"/>
                      <a:pt x="3115" y="4127"/>
                    </a:cubicBezTo>
                    <a:cubicBezTo>
                      <a:pt x="3025" y="4127"/>
                      <a:pt x="2930" y="4096"/>
                      <a:pt x="2867" y="4033"/>
                    </a:cubicBezTo>
                    <a:lnTo>
                      <a:pt x="2458" y="3592"/>
                    </a:lnTo>
                    <a:lnTo>
                      <a:pt x="2017" y="4033"/>
                    </a:lnTo>
                    <a:cubicBezTo>
                      <a:pt x="1954" y="4096"/>
                      <a:pt x="1867" y="4127"/>
                      <a:pt x="1780" y="4127"/>
                    </a:cubicBezTo>
                    <a:cubicBezTo>
                      <a:pt x="1694" y="4127"/>
                      <a:pt x="1607" y="4096"/>
                      <a:pt x="1544" y="4033"/>
                    </a:cubicBezTo>
                    <a:cubicBezTo>
                      <a:pt x="1418" y="3907"/>
                      <a:pt x="1418" y="3686"/>
                      <a:pt x="1544" y="3560"/>
                    </a:cubicBezTo>
                    <a:lnTo>
                      <a:pt x="1985" y="3119"/>
                    </a:lnTo>
                    <a:lnTo>
                      <a:pt x="1544" y="2678"/>
                    </a:lnTo>
                    <a:cubicBezTo>
                      <a:pt x="1418" y="2583"/>
                      <a:pt x="1418" y="2331"/>
                      <a:pt x="1544" y="2205"/>
                    </a:cubicBezTo>
                    <a:cubicBezTo>
                      <a:pt x="1591" y="2158"/>
                      <a:pt x="1678" y="2135"/>
                      <a:pt x="1769" y="2135"/>
                    </a:cubicBezTo>
                    <a:cubicBezTo>
                      <a:pt x="1859" y="2135"/>
                      <a:pt x="1954" y="2158"/>
                      <a:pt x="2017" y="2205"/>
                    </a:cubicBezTo>
                    <a:lnTo>
                      <a:pt x="2458" y="2646"/>
                    </a:lnTo>
                    <a:lnTo>
                      <a:pt x="2867" y="2205"/>
                    </a:lnTo>
                    <a:cubicBezTo>
                      <a:pt x="2930" y="2158"/>
                      <a:pt x="3025" y="2135"/>
                      <a:pt x="3115" y="2135"/>
                    </a:cubicBezTo>
                    <a:close/>
                    <a:moveTo>
                      <a:pt x="6727" y="2079"/>
                    </a:moveTo>
                    <a:cubicBezTo>
                      <a:pt x="6813" y="2079"/>
                      <a:pt x="6900" y="2111"/>
                      <a:pt x="6963" y="2174"/>
                    </a:cubicBezTo>
                    <a:lnTo>
                      <a:pt x="7688" y="2898"/>
                    </a:lnTo>
                    <a:cubicBezTo>
                      <a:pt x="7719" y="2993"/>
                      <a:pt x="7719" y="3245"/>
                      <a:pt x="7593" y="3371"/>
                    </a:cubicBezTo>
                    <a:cubicBezTo>
                      <a:pt x="7546" y="3418"/>
                      <a:pt x="7459" y="3442"/>
                      <a:pt x="7369" y="3442"/>
                    </a:cubicBezTo>
                    <a:cubicBezTo>
                      <a:pt x="7278" y="3442"/>
                      <a:pt x="7183" y="3418"/>
                      <a:pt x="7120" y="3371"/>
                    </a:cubicBezTo>
                    <a:lnTo>
                      <a:pt x="7026" y="3245"/>
                    </a:lnTo>
                    <a:lnTo>
                      <a:pt x="7026" y="4505"/>
                    </a:lnTo>
                    <a:cubicBezTo>
                      <a:pt x="7026" y="5104"/>
                      <a:pt x="6553" y="5513"/>
                      <a:pt x="5986" y="5513"/>
                    </a:cubicBezTo>
                    <a:lnTo>
                      <a:pt x="3151" y="5513"/>
                    </a:lnTo>
                    <a:cubicBezTo>
                      <a:pt x="2962" y="5513"/>
                      <a:pt x="2804" y="5671"/>
                      <a:pt x="2804" y="5891"/>
                    </a:cubicBezTo>
                    <a:lnTo>
                      <a:pt x="2804" y="7026"/>
                    </a:lnTo>
                    <a:cubicBezTo>
                      <a:pt x="3182" y="7183"/>
                      <a:pt x="3497" y="7530"/>
                      <a:pt x="3497" y="8002"/>
                    </a:cubicBezTo>
                    <a:cubicBezTo>
                      <a:pt x="3497" y="8601"/>
                      <a:pt x="3025" y="9042"/>
                      <a:pt x="2489" y="9042"/>
                    </a:cubicBezTo>
                    <a:cubicBezTo>
                      <a:pt x="1922" y="9042"/>
                      <a:pt x="1450" y="8569"/>
                      <a:pt x="1450" y="8002"/>
                    </a:cubicBezTo>
                    <a:cubicBezTo>
                      <a:pt x="1450" y="7561"/>
                      <a:pt x="1733" y="7183"/>
                      <a:pt x="2174" y="7026"/>
                    </a:cubicBezTo>
                    <a:lnTo>
                      <a:pt x="2174" y="5891"/>
                    </a:lnTo>
                    <a:cubicBezTo>
                      <a:pt x="2174" y="5293"/>
                      <a:pt x="2647" y="4852"/>
                      <a:pt x="3182" y="4852"/>
                    </a:cubicBezTo>
                    <a:lnTo>
                      <a:pt x="6018" y="4852"/>
                    </a:lnTo>
                    <a:cubicBezTo>
                      <a:pt x="6207" y="4852"/>
                      <a:pt x="6364" y="4694"/>
                      <a:pt x="6364" y="4505"/>
                    </a:cubicBezTo>
                    <a:lnTo>
                      <a:pt x="6364" y="3245"/>
                    </a:lnTo>
                    <a:lnTo>
                      <a:pt x="6270" y="3371"/>
                    </a:lnTo>
                    <a:cubicBezTo>
                      <a:pt x="6207" y="3418"/>
                      <a:pt x="6120" y="3442"/>
                      <a:pt x="6034" y="3442"/>
                    </a:cubicBezTo>
                    <a:cubicBezTo>
                      <a:pt x="5947" y="3442"/>
                      <a:pt x="5860" y="3418"/>
                      <a:pt x="5797" y="3371"/>
                    </a:cubicBezTo>
                    <a:cubicBezTo>
                      <a:pt x="5671" y="3245"/>
                      <a:pt x="5671" y="2993"/>
                      <a:pt x="5797" y="2898"/>
                    </a:cubicBezTo>
                    <a:lnTo>
                      <a:pt x="6490" y="2174"/>
                    </a:lnTo>
                    <a:cubicBezTo>
                      <a:pt x="6553" y="2111"/>
                      <a:pt x="6640" y="2079"/>
                      <a:pt x="6727" y="2079"/>
                    </a:cubicBezTo>
                    <a:close/>
                    <a:moveTo>
                      <a:pt x="7369" y="7057"/>
                    </a:moveTo>
                    <a:cubicBezTo>
                      <a:pt x="7459" y="7057"/>
                      <a:pt x="7546" y="7089"/>
                      <a:pt x="7593" y="7152"/>
                    </a:cubicBezTo>
                    <a:cubicBezTo>
                      <a:pt x="7719" y="7246"/>
                      <a:pt x="7719" y="7498"/>
                      <a:pt x="7593" y="7624"/>
                    </a:cubicBezTo>
                    <a:lnTo>
                      <a:pt x="7183" y="8034"/>
                    </a:lnTo>
                    <a:lnTo>
                      <a:pt x="7593" y="8475"/>
                    </a:lnTo>
                    <a:cubicBezTo>
                      <a:pt x="7719" y="8601"/>
                      <a:pt x="7719" y="8821"/>
                      <a:pt x="7593" y="8947"/>
                    </a:cubicBezTo>
                    <a:cubicBezTo>
                      <a:pt x="7546" y="9010"/>
                      <a:pt x="7459" y="9042"/>
                      <a:pt x="7369" y="9042"/>
                    </a:cubicBezTo>
                    <a:cubicBezTo>
                      <a:pt x="7278" y="9042"/>
                      <a:pt x="7183" y="9010"/>
                      <a:pt x="7120" y="8947"/>
                    </a:cubicBezTo>
                    <a:lnTo>
                      <a:pt x="6711" y="8506"/>
                    </a:lnTo>
                    <a:lnTo>
                      <a:pt x="6270" y="8947"/>
                    </a:lnTo>
                    <a:cubicBezTo>
                      <a:pt x="6207" y="9010"/>
                      <a:pt x="6120" y="9042"/>
                      <a:pt x="6034" y="9042"/>
                    </a:cubicBezTo>
                    <a:cubicBezTo>
                      <a:pt x="5947" y="9042"/>
                      <a:pt x="5860" y="9010"/>
                      <a:pt x="5797" y="8947"/>
                    </a:cubicBezTo>
                    <a:cubicBezTo>
                      <a:pt x="5671" y="8821"/>
                      <a:pt x="5671" y="8601"/>
                      <a:pt x="5797" y="8475"/>
                    </a:cubicBezTo>
                    <a:lnTo>
                      <a:pt x="6207" y="8034"/>
                    </a:lnTo>
                    <a:lnTo>
                      <a:pt x="5797" y="7624"/>
                    </a:lnTo>
                    <a:cubicBezTo>
                      <a:pt x="5671" y="7498"/>
                      <a:pt x="5671" y="7246"/>
                      <a:pt x="5797" y="7152"/>
                    </a:cubicBezTo>
                    <a:cubicBezTo>
                      <a:pt x="5845" y="7089"/>
                      <a:pt x="5931" y="7057"/>
                      <a:pt x="6022" y="7057"/>
                    </a:cubicBezTo>
                    <a:cubicBezTo>
                      <a:pt x="6112" y="7057"/>
                      <a:pt x="6207" y="7089"/>
                      <a:pt x="6270" y="7152"/>
                    </a:cubicBezTo>
                    <a:lnTo>
                      <a:pt x="6711" y="7561"/>
                    </a:lnTo>
                    <a:lnTo>
                      <a:pt x="7120" y="7152"/>
                    </a:lnTo>
                    <a:cubicBezTo>
                      <a:pt x="7183" y="7089"/>
                      <a:pt x="7278" y="7057"/>
                      <a:pt x="7369" y="7057"/>
                    </a:cubicBezTo>
                    <a:close/>
                    <a:moveTo>
                      <a:pt x="1040" y="0"/>
                    </a:moveTo>
                    <a:cubicBezTo>
                      <a:pt x="441" y="0"/>
                      <a:pt x="0" y="473"/>
                      <a:pt x="0" y="1040"/>
                    </a:cubicBezTo>
                    <a:lnTo>
                      <a:pt x="0" y="9388"/>
                    </a:lnTo>
                    <a:cubicBezTo>
                      <a:pt x="0" y="9987"/>
                      <a:pt x="473" y="10397"/>
                      <a:pt x="1040" y="10397"/>
                    </a:cubicBezTo>
                    <a:lnTo>
                      <a:pt x="8003" y="10397"/>
                    </a:lnTo>
                    <a:cubicBezTo>
                      <a:pt x="8601" y="10397"/>
                      <a:pt x="9011" y="9924"/>
                      <a:pt x="9011" y="9388"/>
                    </a:cubicBezTo>
                    <a:lnTo>
                      <a:pt x="9011" y="1040"/>
                    </a:lnTo>
                    <a:cubicBezTo>
                      <a:pt x="9105" y="473"/>
                      <a:pt x="8633" y="0"/>
                      <a:pt x="8034" y="0"/>
                    </a:cubicBezTo>
                    <a:lnTo>
                      <a:pt x="7341" y="0"/>
                    </a:lnTo>
                    <a:cubicBezTo>
                      <a:pt x="7341" y="756"/>
                      <a:pt x="6711" y="1386"/>
                      <a:pt x="5955" y="1386"/>
                    </a:cubicBezTo>
                    <a:lnTo>
                      <a:pt x="3119" y="1386"/>
                    </a:lnTo>
                    <a:cubicBezTo>
                      <a:pt x="2363" y="1386"/>
                      <a:pt x="1733" y="756"/>
                      <a:pt x="17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9"/>
              <p:cNvSpPr/>
              <p:nvPr/>
            </p:nvSpPr>
            <p:spPr>
              <a:xfrm>
                <a:off x="6228775" y="3936925"/>
                <a:ext cx="106350" cy="53575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2143" extrusionOk="0">
                    <a:moveTo>
                      <a:pt x="2143" y="0"/>
                    </a:moveTo>
                    <a:cubicBezTo>
                      <a:pt x="1860" y="0"/>
                      <a:pt x="1576" y="221"/>
                      <a:pt x="1450" y="473"/>
                    </a:cubicBezTo>
                    <a:lnTo>
                      <a:pt x="1387" y="725"/>
                    </a:lnTo>
                    <a:lnTo>
                      <a:pt x="725" y="725"/>
                    </a:lnTo>
                    <a:cubicBezTo>
                      <a:pt x="316" y="725"/>
                      <a:pt x="1" y="1040"/>
                      <a:pt x="1" y="1418"/>
                    </a:cubicBezTo>
                    <a:cubicBezTo>
                      <a:pt x="1" y="1828"/>
                      <a:pt x="316" y="2143"/>
                      <a:pt x="725" y="2143"/>
                    </a:cubicBezTo>
                    <a:lnTo>
                      <a:pt x="3561" y="2143"/>
                    </a:lnTo>
                    <a:cubicBezTo>
                      <a:pt x="3939" y="2143"/>
                      <a:pt x="4254" y="1828"/>
                      <a:pt x="4254" y="1418"/>
                    </a:cubicBezTo>
                    <a:cubicBezTo>
                      <a:pt x="4254" y="1040"/>
                      <a:pt x="3939" y="725"/>
                      <a:pt x="3561" y="725"/>
                    </a:cubicBezTo>
                    <a:lnTo>
                      <a:pt x="2868" y="725"/>
                    </a:lnTo>
                    <a:lnTo>
                      <a:pt x="2805" y="473"/>
                    </a:lnTo>
                    <a:cubicBezTo>
                      <a:pt x="2710" y="221"/>
                      <a:pt x="2458" y="0"/>
                      <a:pt x="21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9"/>
              <p:cNvSpPr/>
              <p:nvPr/>
            </p:nvSpPr>
            <p:spPr>
              <a:xfrm>
                <a:off x="6412300" y="4059000"/>
                <a:ext cx="52000" cy="10557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4223" extrusionOk="0">
                    <a:moveTo>
                      <a:pt x="0" y="1"/>
                    </a:moveTo>
                    <a:lnTo>
                      <a:pt x="0" y="4222"/>
                    </a:lnTo>
                    <a:lnTo>
                      <a:pt x="32" y="4222"/>
                    </a:lnTo>
                    <a:cubicBezTo>
                      <a:pt x="315" y="4002"/>
                      <a:pt x="662" y="3876"/>
                      <a:pt x="1072" y="3876"/>
                    </a:cubicBezTo>
                    <a:cubicBezTo>
                      <a:pt x="1450" y="3876"/>
                      <a:pt x="1796" y="4002"/>
                      <a:pt x="2080" y="4222"/>
                    </a:cubicBezTo>
                    <a:lnTo>
                      <a:pt x="20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9"/>
              <p:cNvSpPr/>
              <p:nvPr/>
            </p:nvSpPr>
            <p:spPr>
              <a:xfrm>
                <a:off x="6413875" y="4007025"/>
                <a:ext cx="52000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387" extrusionOk="0">
                    <a:moveTo>
                      <a:pt x="1040" y="0"/>
                    </a:moveTo>
                    <a:cubicBezTo>
                      <a:pt x="441" y="0"/>
                      <a:pt x="0" y="473"/>
                      <a:pt x="0" y="1040"/>
                    </a:cubicBezTo>
                    <a:lnTo>
                      <a:pt x="0" y="1386"/>
                    </a:lnTo>
                    <a:lnTo>
                      <a:pt x="2080" y="1386"/>
                    </a:lnTo>
                    <a:lnTo>
                      <a:pt x="2080" y="1040"/>
                    </a:lnTo>
                    <a:cubicBezTo>
                      <a:pt x="2048" y="473"/>
                      <a:pt x="1576" y="0"/>
                      <a:pt x="10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9"/>
              <p:cNvSpPr/>
              <p:nvPr/>
            </p:nvSpPr>
            <p:spPr>
              <a:xfrm>
                <a:off x="6417800" y="4173200"/>
                <a:ext cx="43350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734" extrusionOk="0">
                    <a:moveTo>
                      <a:pt x="883" y="1"/>
                    </a:moveTo>
                    <a:cubicBezTo>
                      <a:pt x="537" y="1"/>
                      <a:pt x="190" y="221"/>
                      <a:pt x="1" y="442"/>
                    </a:cubicBezTo>
                    <a:lnTo>
                      <a:pt x="568" y="1545"/>
                    </a:lnTo>
                    <a:cubicBezTo>
                      <a:pt x="600" y="1671"/>
                      <a:pt x="757" y="1734"/>
                      <a:pt x="883" y="1734"/>
                    </a:cubicBezTo>
                    <a:cubicBezTo>
                      <a:pt x="978" y="1734"/>
                      <a:pt x="1104" y="1671"/>
                      <a:pt x="1198" y="1545"/>
                    </a:cubicBezTo>
                    <a:lnTo>
                      <a:pt x="1734" y="442"/>
                    </a:lnTo>
                    <a:cubicBezTo>
                      <a:pt x="1545" y="158"/>
                      <a:pt x="1230" y="1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" name="Google Shape;158;p19"/>
          <p:cNvGrpSpPr/>
          <p:nvPr/>
        </p:nvGrpSpPr>
        <p:grpSpPr>
          <a:xfrm>
            <a:off x="6918150" y="1766625"/>
            <a:ext cx="1596600" cy="2787300"/>
            <a:chOff x="6918150" y="1766625"/>
            <a:chExt cx="1596600" cy="2787300"/>
          </a:xfrm>
        </p:grpSpPr>
        <p:sp>
          <p:nvSpPr>
            <p:cNvPr id="159" name="Google Shape;159;p19"/>
            <p:cNvSpPr/>
            <p:nvPr/>
          </p:nvSpPr>
          <p:spPr>
            <a:xfrm>
              <a:off x="6918150" y="1766625"/>
              <a:ext cx="15966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9"/>
            <p:cNvSpPr txBox="1"/>
            <p:nvPr/>
          </p:nvSpPr>
          <p:spPr>
            <a:xfrm>
              <a:off x="6965700" y="1776525"/>
              <a:ext cx="1501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MARS</a:t>
              </a:r>
              <a:endParaRPr sz="18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6918150" y="2318025"/>
              <a:ext cx="1596600" cy="1470300"/>
            </a:xfrm>
            <a:prstGeom prst="roundRect">
              <a:avLst>
                <a:gd name="adj" fmla="val 5742"/>
              </a:avLst>
            </a:prstGeom>
            <a:solidFill>
              <a:schemeClr val="lt1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Despite being red, Mars is actually cold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7430100" y="3981225"/>
              <a:ext cx="572700" cy="5727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62" name="Google Shape;162;p19"/>
            <p:cNvCxnSpPr>
              <a:stCxn id="161" idx="2"/>
              <a:endCxn id="131" idx="0"/>
            </p:cNvCxnSpPr>
            <p:nvPr/>
          </p:nvCxnSpPr>
          <p:spPr>
            <a:xfrm>
              <a:off x="7716450" y="3788325"/>
              <a:ext cx="0" cy="192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3" name="Google Shape;163;p19"/>
            <p:cNvGrpSpPr/>
            <p:nvPr/>
          </p:nvGrpSpPr>
          <p:grpSpPr>
            <a:xfrm>
              <a:off x="7529065" y="4104837"/>
              <a:ext cx="351024" cy="325464"/>
              <a:chOff x="6543825" y="3202075"/>
              <a:chExt cx="296975" cy="275350"/>
            </a:xfrm>
          </p:grpSpPr>
          <p:sp>
            <p:nvSpPr>
              <p:cNvPr id="164" name="Google Shape;164;p19"/>
              <p:cNvSpPr/>
              <p:nvPr/>
            </p:nvSpPr>
            <p:spPr>
              <a:xfrm>
                <a:off x="6683250" y="3202075"/>
                <a:ext cx="17350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173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1355"/>
                    </a:lnTo>
                    <a:cubicBezTo>
                      <a:pt x="0" y="1576"/>
                      <a:pt x="158" y="1733"/>
                      <a:pt x="347" y="1733"/>
                    </a:cubicBezTo>
                    <a:cubicBezTo>
                      <a:pt x="536" y="1733"/>
                      <a:pt x="693" y="1576"/>
                      <a:pt x="693" y="1355"/>
                    </a:cubicBezTo>
                    <a:lnTo>
                      <a:pt x="693" y="347"/>
                    </a:ln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9"/>
              <p:cNvSpPr/>
              <p:nvPr/>
            </p:nvSpPr>
            <p:spPr>
              <a:xfrm>
                <a:off x="6613925" y="3236125"/>
                <a:ext cx="35475" cy="347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388" extrusionOk="0">
                    <a:moveTo>
                      <a:pt x="363" y="1"/>
                    </a:moveTo>
                    <a:cubicBezTo>
                      <a:pt x="276" y="1"/>
                      <a:pt x="190" y="40"/>
                      <a:pt x="127" y="119"/>
                    </a:cubicBezTo>
                    <a:cubicBezTo>
                      <a:pt x="1" y="245"/>
                      <a:pt x="1" y="466"/>
                      <a:pt x="127" y="592"/>
                    </a:cubicBezTo>
                    <a:lnTo>
                      <a:pt x="820" y="1316"/>
                    </a:lnTo>
                    <a:cubicBezTo>
                      <a:pt x="883" y="1364"/>
                      <a:pt x="969" y="1387"/>
                      <a:pt x="1056" y="1387"/>
                    </a:cubicBezTo>
                    <a:cubicBezTo>
                      <a:pt x="1143" y="1387"/>
                      <a:pt x="1229" y="1364"/>
                      <a:pt x="1292" y="1316"/>
                    </a:cubicBezTo>
                    <a:cubicBezTo>
                      <a:pt x="1418" y="1190"/>
                      <a:pt x="1418" y="938"/>
                      <a:pt x="1292" y="844"/>
                    </a:cubicBezTo>
                    <a:lnTo>
                      <a:pt x="599" y="119"/>
                    </a:lnTo>
                    <a:cubicBezTo>
                      <a:pt x="536" y="40"/>
                      <a:pt x="450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9"/>
              <p:cNvSpPr/>
              <p:nvPr/>
            </p:nvSpPr>
            <p:spPr>
              <a:xfrm>
                <a:off x="6734425" y="3236425"/>
                <a:ext cx="35475" cy="344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376" extrusionOk="0">
                    <a:moveTo>
                      <a:pt x="1054" y="0"/>
                    </a:moveTo>
                    <a:cubicBezTo>
                      <a:pt x="976" y="0"/>
                      <a:pt x="894" y="33"/>
                      <a:pt x="820" y="107"/>
                    </a:cubicBezTo>
                    <a:lnTo>
                      <a:pt x="95" y="832"/>
                    </a:lnTo>
                    <a:cubicBezTo>
                      <a:pt x="1" y="926"/>
                      <a:pt x="1" y="1178"/>
                      <a:pt x="95" y="1304"/>
                    </a:cubicBezTo>
                    <a:cubicBezTo>
                      <a:pt x="158" y="1352"/>
                      <a:pt x="253" y="1375"/>
                      <a:pt x="344" y="1375"/>
                    </a:cubicBezTo>
                    <a:cubicBezTo>
                      <a:pt x="434" y="1375"/>
                      <a:pt x="521" y="1352"/>
                      <a:pt x="568" y="1304"/>
                    </a:cubicBezTo>
                    <a:lnTo>
                      <a:pt x="1293" y="580"/>
                    </a:lnTo>
                    <a:cubicBezTo>
                      <a:pt x="1419" y="454"/>
                      <a:pt x="1419" y="233"/>
                      <a:pt x="1293" y="107"/>
                    </a:cubicBezTo>
                    <a:cubicBezTo>
                      <a:pt x="1226" y="41"/>
                      <a:pt x="1142" y="0"/>
                      <a:pt x="10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9"/>
              <p:cNvSpPr/>
              <p:nvPr/>
            </p:nvSpPr>
            <p:spPr>
              <a:xfrm>
                <a:off x="6805325" y="3322575"/>
                <a:ext cx="35475" cy="12132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4853" extrusionOk="0">
                    <a:moveTo>
                      <a:pt x="0" y="1"/>
                    </a:moveTo>
                    <a:lnTo>
                      <a:pt x="0" y="4852"/>
                    </a:lnTo>
                    <a:lnTo>
                      <a:pt x="1040" y="4852"/>
                    </a:lnTo>
                    <a:cubicBezTo>
                      <a:pt x="1261" y="4852"/>
                      <a:pt x="1418" y="4695"/>
                      <a:pt x="1418" y="4506"/>
                    </a:cubicBezTo>
                    <a:lnTo>
                      <a:pt x="1418" y="316"/>
                    </a:lnTo>
                    <a:cubicBezTo>
                      <a:pt x="1355" y="158"/>
                      <a:pt x="1198" y="1"/>
                      <a:pt x="10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9"/>
              <p:cNvSpPr/>
              <p:nvPr/>
            </p:nvSpPr>
            <p:spPr>
              <a:xfrm>
                <a:off x="6543825" y="3323275"/>
                <a:ext cx="35475" cy="1214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4856" extrusionOk="0">
                    <a:moveTo>
                      <a:pt x="323" y="0"/>
                    </a:moveTo>
                    <a:cubicBezTo>
                      <a:pt x="132" y="0"/>
                      <a:pt x="1" y="149"/>
                      <a:pt x="1" y="351"/>
                    </a:cubicBezTo>
                    <a:lnTo>
                      <a:pt x="1" y="4509"/>
                    </a:lnTo>
                    <a:cubicBezTo>
                      <a:pt x="1" y="4698"/>
                      <a:pt x="158" y="4856"/>
                      <a:pt x="379" y="4856"/>
                    </a:cubicBezTo>
                    <a:lnTo>
                      <a:pt x="1418" y="4856"/>
                    </a:lnTo>
                    <a:lnTo>
                      <a:pt x="1418" y="4"/>
                    </a:lnTo>
                    <a:lnTo>
                      <a:pt x="379" y="4"/>
                    </a:lnTo>
                    <a:cubicBezTo>
                      <a:pt x="360" y="1"/>
                      <a:pt x="341" y="0"/>
                      <a:pt x="3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9"/>
              <p:cNvSpPr/>
              <p:nvPr/>
            </p:nvSpPr>
            <p:spPr>
              <a:xfrm>
                <a:off x="6643075" y="3332025"/>
                <a:ext cx="14337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5735" h="4160" extrusionOk="0">
                    <a:moveTo>
                      <a:pt x="1639" y="1"/>
                    </a:moveTo>
                    <a:cubicBezTo>
                      <a:pt x="1450" y="1"/>
                      <a:pt x="1198" y="158"/>
                      <a:pt x="1072" y="379"/>
                    </a:cubicBezTo>
                    <a:lnTo>
                      <a:pt x="0" y="2490"/>
                    </a:lnTo>
                    <a:cubicBezTo>
                      <a:pt x="158" y="2584"/>
                      <a:pt x="378" y="2616"/>
                      <a:pt x="567" y="2616"/>
                    </a:cubicBezTo>
                    <a:cubicBezTo>
                      <a:pt x="1072" y="2616"/>
                      <a:pt x="1544" y="2364"/>
                      <a:pt x="1796" y="1891"/>
                    </a:cubicBezTo>
                    <a:lnTo>
                      <a:pt x="2017" y="1418"/>
                    </a:lnTo>
                    <a:lnTo>
                      <a:pt x="2710" y="1418"/>
                    </a:lnTo>
                    <a:cubicBezTo>
                      <a:pt x="2899" y="1418"/>
                      <a:pt x="3056" y="1481"/>
                      <a:pt x="3182" y="1607"/>
                    </a:cubicBezTo>
                    <a:lnTo>
                      <a:pt x="5734" y="4159"/>
                    </a:lnTo>
                    <a:lnTo>
                      <a:pt x="57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9"/>
              <p:cNvSpPr/>
              <p:nvPr/>
            </p:nvSpPr>
            <p:spPr>
              <a:xfrm>
                <a:off x="6595025" y="3288700"/>
                <a:ext cx="175675" cy="188725"/>
              </a:xfrm>
              <a:custGeom>
                <a:avLst/>
                <a:gdLst/>
                <a:ahLst/>
                <a:cxnLst/>
                <a:rect l="l" t="t" r="r" b="b"/>
                <a:pathLst>
                  <a:path w="7027" h="7549" extrusionOk="0">
                    <a:moveTo>
                      <a:pt x="2206" y="1"/>
                    </a:moveTo>
                    <a:cubicBezTo>
                      <a:pt x="1828" y="1"/>
                      <a:pt x="1481" y="221"/>
                      <a:pt x="1261" y="568"/>
                    </a:cubicBezTo>
                    <a:lnTo>
                      <a:pt x="946" y="1198"/>
                    </a:lnTo>
                    <a:cubicBezTo>
                      <a:pt x="914" y="1324"/>
                      <a:pt x="757" y="1419"/>
                      <a:pt x="631" y="1419"/>
                    </a:cubicBezTo>
                    <a:lnTo>
                      <a:pt x="1" y="1419"/>
                    </a:lnTo>
                    <a:lnTo>
                      <a:pt x="1" y="6239"/>
                    </a:lnTo>
                    <a:lnTo>
                      <a:pt x="1576" y="6239"/>
                    </a:lnTo>
                    <a:lnTo>
                      <a:pt x="2584" y="7247"/>
                    </a:lnTo>
                    <a:cubicBezTo>
                      <a:pt x="2768" y="7431"/>
                      <a:pt x="3054" y="7548"/>
                      <a:pt x="3330" y="7548"/>
                    </a:cubicBezTo>
                    <a:cubicBezTo>
                      <a:pt x="3431" y="7548"/>
                      <a:pt x="3531" y="7533"/>
                      <a:pt x="3624" y="7499"/>
                    </a:cubicBezTo>
                    <a:lnTo>
                      <a:pt x="6585" y="6554"/>
                    </a:lnTo>
                    <a:cubicBezTo>
                      <a:pt x="6743" y="6522"/>
                      <a:pt x="6900" y="6396"/>
                      <a:pt x="7026" y="6302"/>
                    </a:cubicBezTo>
                    <a:lnTo>
                      <a:pt x="4537" y="3813"/>
                    </a:lnTo>
                    <a:lnTo>
                      <a:pt x="4380" y="3813"/>
                    </a:lnTo>
                    <a:lnTo>
                      <a:pt x="4348" y="3844"/>
                    </a:lnTo>
                    <a:cubicBezTo>
                      <a:pt x="4033" y="4506"/>
                      <a:pt x="3340" y="4947"/>
                      <a:pt x="2647" y="5042"/>
                    </a:cubicBezTo>
                    <a:cubicBezTo>
                      <a:pt x="2601" y="5044"/>
                      <a:pt x="2556" y="5046"/>
                      <a:pt x="2511" y="5046"/>
                    </a:cubicBezTo>
                    <a:cubicBezTo>
                      <a:pt x="2046" y="5046"/>
                      <a:pt x="1698" y="4899"/>
                      <a:pt x="1324" y="4727"/>
                    </a:cubicBezTo>
                    <a:cubicBezTo>
                      <a:pt x="1103" y="4632"/>
                      <a:pt x="1040" y="4412"/>
                      <a:pt x="1166" y="4254"/>
                    </a:cubicBezTo>
                    <a:lnTo>
                      <a:pt x="2363" y="1797"/>
                    </a:lnTo>
                    <a:cubicBezTo>
                      <a:pt x="2615" y="1324"/>
                      <a:pt x="3088" y="1041"/>
                      <a:pt x="3592" y="1041"/>
                    </a:cubicBezTo>
                    <a:lnTo>
                      <a:pt x="5104" y="1041"/>
                    </a:lnTo>
                    <a:cubicBezTo>
                      <a:pt x="5167" y="852"/>
                      <a:pt x="5262" y="631"/>
                      <a:pt x="5262" y="347"/>
                    </a:cubicBezTo>
                    <a:cubicBezTo>
                      <a:pt x="5262" y="158"/>
                      <a:pt x="5104" y="1"/>
                      <a:pt x="48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9"/>
          <p:cNvGrpSpPr/>
          <p:nvPr/>
        </p:nvGrpSpPr>
        <p:grpSpPr>
          <a:xfrm>
            <a:off x="4821850" y="1766625"/>
            <a:ext cx="1596600" cy="2787300"/>
            <a:chOff x="4821850" y="1766625"/>
            <a:chExt cx="1596600" cy="2787300"/>
          </a:xfrm>
        </p:grpSpPr>
        <p:sp>
          <p:nvSpPr>
            <p:cNvPr id="172" name="Google Shape;172;p19"/>
            <p:cNvSpPr/>
            <p:nvPr/>
          </p:nvSpPr>
          <p:spPr>
            <a:xfrm>
              <a:off x="4821850" y="1766625"/>
              <a:ext cx="15966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9"/>
            <p:cNvSpPr txBox="1"/>
            <p:nvPr/>
          </p:nvSpPr>
          <p:spPr>
            <a:xfrm>
              <a:off x="4869400" y="1776525"/>
              <a:ext cx="1501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JUPITER</a:t>
              </a:r>
              <a:endParaRPr sz="18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4821850" y="2318025"/>
              <a:ext cx="1596600" cy="1470300"/>
            </a:xfrm>
            <a:prstGeom prst="roundRect">
              <a:avLst>
                <a:gd name="adj" fmla="val 5742"/>
              </a:avLst>
            </a:prstGeom>
            <a:solidFill>
              <a:schemeClr val="lt1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Jupiter is the biggest one in the System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5333800" y="3981225"/>
              <a:ext cx="572700" cy="5727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76" name="Google Shape;176;p19"/>
            <p:cNvCxnSpPr>
              <a:stCxn id="174" idx="2"/>
              <a:endCxn id="175" idx="0"/>
            </p:cNvCxnSpPr>
            <p:nvPr/>
          </p:nvCxnSpPr>
          <p:spPr>
            <a:xfrm>
              <a:off x="5620150" y="3788325"/>
              <a:ext cx="0" cy="192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77" name="Google Shape;177;p19"/>
            <p:cNvGrpSpPr/>
            <p:nvPr/>
          </p:nvGrpSpPr>
          <p:grpSpPr>
            <a:xfrm>
              <a:off x="5444626" y="4092535"/>
              <a:ext cx="351024" cy="350079"/>
              <a:chOff x="6553275" y="3604550"/>
              <a:chExt cx="296975" cy="296175"/>
            </a:xfrm>
          </p:grpSpPr>
          <p:sp>
            <p:nvSpPr>
              <p:cNvPr id="178" name="Google Shape;178;p19"/>
              <p:cNvSpPr/>
              <p:nvPr/>
            </p:nvSpPr>
            <p:spPr>
              <a:xfrm>
                <a:off x="6657250" y="3604550"/>
                <a:ext cx="86650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3466" extrusionOk="0">
                    <a:moveTo>
                      <a:pt x="1733" y="0"/>
                    </a:moveTo>
                    <a:cubicBezTo>
                      <a:pt x="788" y="0"/>
                      <a:pt x="0" y="788"/>
                      <a:pt x="0" y="1733"/>
                    </a:cubicBezTo>
                    <a:cubicBezTo>
                      <a:pt x="0" y="2678"/>
                      <a:pt x="788" y="3466"/>
                      <a:pt x="1733" y="3466"/>
                    </a:cubicBezTo>
                    <a:cubicBezTo>
                      <a:pt x="2678" y="3466"/>
                      <a:pt x="3466" y="2678"/>
                      <a:pt x="3466" y="1733"/>
                    </a:cubicBezTo>
                    <a:cubicBezTo>
                      <a:pt x="3466" y="788"/>
                      <a:pt x="2678" y="0"/>
                      <a:pt x="17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9"/>
              <p:cNvSpPr/>
              <p:nvPr/>
            </p:nvSpPr>
            <p:spPr>
              <a:xfrm>
                <a:off x="6553275" y="3777825"/>
                <a:ext cx="296975" cy="122900"/>
              </a:xfrm>
              <a:custGeom>
                <a:avLst/>
                <a:gdLst/>
                <a:ahLst/>
                <a:cxnLst/>
                <a:rect l="l" t="t" r="r" b="b"/>
                <a:pathLst>
                  <a:path w="11879" h="4916" extrusionOk="0">
                    <a:moveTo>
                      <a:pt x="694" y="0"/>
                    </a:moveTo>
                    <a:cubicBezTo>
                      <a:pt x="316" y="0"/>
                      <a:pt x="1" y="315"/>
                      <a:pt x="1" y="693"/>
                    </a:cubicBezTo>
                    <a:cubicBezTo>
                      <a:pt x="1" y="1103"/>
                      <a:pt x="316" y="1418"/>
                      <a:pt x="694" y="1418"/>
                    </a:cubicBezTo>
                    <a:lnTo>
                      <a:pt x="694" y="4569"/>
                    </a:lnTo>
                    <a:cubicBezTo>
                      <a:pt x="694" y="4758"/>
                      <a:pt x="851" y="4915"/>
                      <a:pt x="1040" y="4915"/>
                    </a:cubicBezTo>
                    <a:lnTo>
                      <a:pt x="10807" y="4915"/>
                    </a:lnTo>
                    <a:cubicBezTo>
                      <a:pt x="11028" y="4915"/>
                      <a:pt x="11185" y="4758"/>
                      <a:pt x="11185" y="4569"/>
                    </a:cubicBezTo>
                    <a:lnTo>
                      <a:pt x="11185" y="1418"/>
                    </a:lnTo>
                    <a:cubicBezTo>
                      <a:pt x="11563" y="1418"/>
                      <a:pt x="11878" y="1103"/>
                      <a:pt x="11878" y="693"/>
                    </a:cubicBezTo>
                    <a:cubicBezTo>
                      <a:pt x="11815" y="315"/>
                      <a:pt x="11500" y="0"/>
                      <a:pt x="111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9"/>
              <p:cNvSpPr/>
              <p:nvPr/>
            </p:nvSpPr>
            <p:spPr>
              <a:xfrm>
                <a:off x="6755700" y="3640000"/>
                <a:ext cx="74850" cy="121300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4852" extrusionOk="0">
                    <a:moveTo>
                      <a:pt x="190" y="0"/>
                    </a:moveTo>
                    <a:cubicBezTo>
                      <a:pt x="190" y="126"/>
                      <a:pt x="253" y="221"/>
                      <a:pt x="253" y="347"/>
                    </a:cubicBezTo>
                    <a:cubicBezTo>
                      <a:pt x="253" y="693"/>
                      <a:pt x="158" y="1071"/>
                      <a:pt x="1" y="1386"/>
                    </a:cubicBezTo>
                    <a:cubicBezTo>
                      <a:pt x="977" y="2079"/>
                      <a:pt x="1607" y="3182"/>
                      <a:pt x="1607" y="4474"/>
                    </a:cubicBezTo>
                    <a:lnTo>
                      <a:pt x="1607" y="4852"/>
                    </a:lnTo>
                    <a:lnTo>
                      <a:pt x="2994" y="4852"/>
                    </a:lnTo>
                    <a:lnTo>
                      <a:pt x="2489" y="756"/>
                    </a:lnTo>
                    <a:cubicBezTo>
                      <a:pt x="2363" y="315"/>
                      <a:pt x="1922" y="0"/>
                      <a:pt x="14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9"/>
              <p:cNvSpPr/>
              <p:nvPr/>
            </p:nvSpPr>
            <p:spPr>
              <a:xfrm>
                <a:off x="6570600" y="3640000"/>
                <a:ext cx="74850" cy="121300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4852" extrusionOk="0">
                    <a:moveTo>
                      <a:pt x="1545" y="0"/>
                    </a:moveTo>
                    <a:cubicBezTo>
                      <a:pt x="1072" y="0"/>
                      <a:pt x="663" y="315"/>
                      <a:pt x="505" y="788"/>
                    </a:cubicBezTo>
                    <a:lnTo>
                      <a:pt x="1" y="4852"/>
                    </a:lnTo>
                    <a:lnTo>
                      <a:pt x="1356" y="4852"/>
                    </a:lnTo>
                    <a:lnTo>
                      <a:pt x="1356" y="4474"/>
                    </a:lnTo>
                    <a:lnTo>
                      <a:pt x="1387" y="4474"/>
                    </a:lnTo>
                    <a:cubicBezTo>
                      <a:pt x="1387" y="3182"/>
                      <a:pt x="2017" y="2048"/>
                      <a:pt x="2994" y="1386"/>
                    </a:cubicBezTo>
                    <a:cubicBezTo>
                      <a:pt x="2836" y="1071"/>
                      <a:pt x="2773" y="693"/>
                      <a:pt x="2773" y="347"/>
                    </a:cubicBezTo>
                    <a:cubicBezTo>
                      <a:pt x="2773" y="221"/>
                      <a:pt x="2773" y="95"/>
                      <a:pt x="28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9"/>
              <p:cNvSpPr/>
              <p:nvPr/>
            </p:nvSpPr>
            <p:spPr>
              <a:xfrm>
                <a:off x="6707650" y="3688025"/>
                <a:ext cx="70925" cy="70925"/>
              </a:xfrm>
              <a:custGeom>
                <a:avLst/>
                <a:gdLst/>
                <a:ahLst/>
                <a:cxnLst/>
                <a:rect l="l" t="t" r="r" b="b"/>
                <a:pathLst>
                  <a:path w="2837" h="2837" extrusionOk="0">
                    <a:moveTo>
                      <a:pt x="1482" y="1"/>
                    </a:moveTo>
                    <a:cubicBezTo>
                      <a:pt x="1450" y="32"/>
                      <a:pt x="1418" y="64"/>
                      <a:pt x="1324" y="127"/>
                    </a:cubicBezTo>
                    <a:cubicBezTo>
                      <a:pt x="1324" y="190"/>
                      <a:pt x="1292" y="253"/>
                      <a:pt x="1261" y="284"/>
                    </a:cubicBezTo>
                    <a:lnTo>
                      <a:pt x="1" y="1923"/>
                    </a:lnTo>
                    <a:lnTo>
                      <a:pt x="1" y="2836"/>
                    </a:lnTo>
                    <a:lnTo>
                      <a:pt x="2742" y="2836"/>
                    </a:lnTo>
                    <a:lnTo>
                      <a:pt x="2742" y="2553"/>
                    </a:lnTo>
                    <a:lnTo>
                      <a:pt x="2836" y="2553"/>
                    </a:lnTo>
                    <a:cubicBezTo>
                      <a:pt x="2836" y="1513"/>
                      <a:pt x="2332" y="599"/>
                      <a:pt x="1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9"/>
              <p:cNvSpPr/>
              <p:nvPr/>
            </p:nvSpPr>
            <p:spPr>
              <a:xfrm>
                <a:off x="6621025" y="3688825"/>
                <a:ext cx="70900" cy="73275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2931" extrusionOk="0">
                    <a:moveTo>
                      <a:pt x="1323" y="0"/>
                    </a:moveTo>
                    <a:cubicBezTo>
                      <a:pt x="536" y="567"/>
                      <a:pt x="0" y="1513"/>
                      <a:pt x="0" y="2584"/>
                    </a:cubicBezTo>
                    <a:lnTo>
                      <a:pt x="0" y="2930"/>
                    </a:lnTo>
                    <a:lnTo>
                      <a:pt x="2741" y="2930"/>
                    </a:lnTo>
                    <a:lnTo>
                      <a:pt x="2741" y="1922"/>
                    </a:lnTo>
                    <a:lnTo>
                      <a:pt x="2836" y="1922"/>
                    </a:lnTo>
                    <a:lnTo>
                      <a:pt x="1575" y="284"/>
                    </a:lnTo>
                    <a:cubicBezTo>
                      <a:pt x="1512" y="252"/>
                      <a:pt x="1512" y="158"/>
                      <a:pt x="1481" y="126"/>
                    </a:cubicBezTo>
                    <a:cubicBezTo>
                      <a:pt x="1449" y="95"/>
                      <a:pt x="1355" y="63"/>
                      <a:pt x="13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/>
          <p:nvPr/>
        </p:nvSpPr>
        <p:spPr>
          <a:xfrm>
            <a:off x="4212825" y="2115325"/>
            <a:ext cx="1117200" cy="21165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5841400" y="1520075"/>
            <a:ext cx="1117200" cy="27117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7484300" y="2350225"/>
            <a:ext cx="1117200" cy="1881300"/>
          </a:xfrm>
          <a:prstGeom prst="roundRect">
            <a:avLst>
              <a:gd name="adj" fmla="val 5742"/>
            </a:avLst>
          </a:prstGeom>
          <a:solidFill>
            <a:schemeClr val="dk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1" name="Google Shape;251;p21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175" y="944968"/>
            <a:ext cx="5487989" cy="325358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pSp>
        <p:nvGrpSpPr>
          <p:cNvPr id="253" name="Google Shape;253;p21"/>
          <p:cNvGrpSpPr/>
          <p:nvPr/>
        </p:nvGrpSpPr>
        <p:grpSpPr>
          <a:xfrm>
            <a:off x="481125" y="3831325"/>
            <a:ext cx="2650800" cy="904950"/>
            <a:chOff x="481125" y="3831325"/>
            <a:chExt cx="2650800" cy="904950"/>
          </a:xfrm>
        </p:grpSpPr>
        <p:sp>
          <p:nvSpPr>
            <p:cNvPr id="254" name="Google Shape;254;p21"/>
            <p:cNvSpPr/>
            <p:nvPr/>
          </p:nvSpPr>
          <p:spPr>
            <a:xfrm>
              <a:off x="481125" y="3831325"/>
              <a:ext cx="2650800" cy="358500"/>
            </a:xfrm>
            <a:prstGeom prst="roundRect">
              <a:avLst>
                <a:gd name="adj" fmla="val 5742"/>
              </a:avLst>
            </a:prstGeom>
            <a:solidFill>
              <a:schemeClr val="dk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1"/>
            <p:cNvSpPr txBox="1"/>
            <p:nvPr/>
          </p:nvSpPr>
          <p:spPr>
            <a:xfrm>
              <a:off x="481125" y="3836274"/>
              <a:ext cx="1501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JUPITER</a:t>
              </a:r>
              <a:endParaRPr sz="18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256" name="Google Shape;256;p21"/>
            <p:cNvSpPr txBox="1"/>
            <p:nvPr/>
          </p:nvSpPr>
          <p:spPr>
            <a:xfrm>
              <a:off x="481125" y="4184875"/>
              <a:ext cx="26508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Jupiter is the fifth planet and the biggest one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257" name="Google Shape;257;p21"/>
          <p:cNvGrpSpPr/>
          <p:nvPr/>
        </p:nvGrpSpPr>
        <p:grpSpPr>
          <a:xfrm>
            <a:off x="481125" y="2673225"/>
            <a:ext cx="2650825" cy="904951"/>
            <a:chOff x="481125" y="2673225"/>
            <a:chExt cx="2650825" cy="904951"/>
          </a:xfrm>
        </p:grpSpPr>
        <p:sp>
          <p:nvSpPr>
            <p:cNvPr id="258" name="Google Shape;258;p21"/>
            <p:cNvSpPr/>
            <p:nvPr/>
          </p:nvSpPr>
          <p:spPr>
            <a:xfrm>
              <a:off x="481125" y="2673225"/>
              <a:ext cx="2650800" cy="3585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1"/>
            <p:cNvSpPr txBox="1"/>
            <p:nvPr/>
          </p:nvSpPr>
          <p:spPr>
            <a:xfrm>
              <a:off x="481150" y="2678177"/>
              <a:ext cx="1501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SATURN</a:t>
              </a:r>
              <a:endParaRPr sz="180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260" name="Google Shape;260;p21"/>
            <p:cNvSpPr txBox="1"/>
            <p:nvPr/>
          </p:nvSpPr>
          <p:spPr>
            <a:xfrm>
              <a:off x="481150" y="3026776"/>
              <a:ext cx="26508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Saturn is composed of hydrogen and helium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261" name="Google Shape;261;p21"/>
          <p:cNvGrpSpPr/>
          <p:nvPr/>
        </p:nvGrpSpPr>
        <p:grpSpPr>
          <a:xfrm>
            <a:off x="481125" y="1510175"/>
            <a:ext cx="2650825" cy="909900"/>
            <a:chOff x="481125" y="1510175"/>
            <a:chExt cx="2650825" cy="909900"/>
          </a:xfrm>
        </p:grpSpPr>
        <p:sp>
          <p:nvSpPr>
            <p:cNvPr id="262" name="Google Shape;262;p21"/>
            <p:cNvSpPr/>
            <p:nvPr/>
          </p:nvSpPr>
          <p:spPr>
            <a:xfrm>
              <a:off x="481125" y="1510175"/>
              <a:ext cx="26508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1"/>
            <p:cNvSpPr txBox="1"/>
            <p:nvPr/>
          </p:nvSpPr>
          <p:spPr>
            <a:xfrm>
              <a:off x="481150" y="1520075"/>
              <a:ext cx="1501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MERCURY</a:t>
              </a:r>
              <a:endParaRPr sz="18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264" name="Google Shape;264;p21"/>
            <p:cNvSpPr txBox="1"/>
            <p:nvPr/>
          </p:nvSpPr>
          <p:spPr>
            <a:xfrm>
              <a:off x="481150" y="1868675"/>
              <a:ext cx="26508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Mercury is the closest planet to the Sun 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265" name="Google Shape;265;p21"/>
          <p:cNvSpPr txBox="1"/>
          <p:nvPr/>
        </p:nvSpPr>
        <p:spPr>
          <a:xfrm>
            <a:off x="4229200" y="4258500"/>
            <a:ext cx="4341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For more info,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6" name="Google Shape;266;p21"/>
          <p:cNvSpPr/>
          <p:nvPr/>
        </p:nvSpPr>
        <p:spPr>
          <a:xfrm>
            <a:off x="4349175" y="2267725"/>
            <a:ext cx="844500" cy="3585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80%</a:t>
            </a:r>
            <a:endParaRPr/>
          </a:p>
        </p:txBody>
      </p:sp>
      <p:sp>
        <p:nvSpPr>
          <p:cNvPr id="267" name="Google Shape;267;p21"/>
          <p:cNvSpPr/>
          <p:nvPr/>
        </p:nvSpPr>
        <p:spPr>
          <a:xfrm>
            <a:off x="5984913" y="1672475"/>
            <a:ext cx="844500" cy="3585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100%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8" name="Google Shape;268;p21"/>
          <p:cNvSpPr/>
          <p:nvPr/>
        </p:nvSpPr>
        <p:spPr>
          <a:xfrm>
            <a:off x="7620663" y="2502625"/>
            <a:ext cx="844500" cy="358500"/>
          </a:xfrm>
          <a:prstGeom prst="roundRect">
            <a:avLst>
              <a:gd name="adj" fmla="val 5742"/>
            </a:avLst>
          </a:prstGeom>
          <a:solidFill>
            <a:schemeClr val="dk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70%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aphicFrame>
        <p:nvGraphicFramePr>
          <p:cNvPr id="274" name="Google Shape;274;p22"/>
          <p:cNvGraphicFramePr/>
          <p:nvPr/>
        </p:nvGraphicFramePr>
        <p:xfrm>
          <a:off x="457200" y="1404200"/>
          <a:ext cx="8229550" cy="3257745"/>
        </p:xfrm>
        <a:graphic>
          <a:graphicData uri="http://schemas.openxmlformats.org/drawingml/2006/table">
            <a:tbl>
              <a:tblPr>
                <a:noFill/>
                <a:tableStyleId>{D6723B62-EBEC-45E1-BE80-E1CBFBD24727}</a:tableStyleId>
              </a:tblPr>
              <a:tblGrid>
                <a:gridCol w="243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9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5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rgbClr val="FFFFFF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52F8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52F8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URANUS</a:t>
                      </a:r>
                      <a:endParaRPr sz="2000">
                        <a:solidFill>
                          <a:schemeClr val="dk1"/>
                        </a:solidFill>
                        <a:latin typeface="Rubik ExtraBold"/>
                        <a:ea typeface="Rubik ExtraBold"/>
                        <a:cs typeface="Rubik ExtraBold"/>
                        <a:sym typeface="Rubik ExtraBo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VENUS</a:t>
                      </a:r>
                      <a:endParaRPr sz="2000">
                        <a:solidFill>
                          <a:schemeClr val="dk1"/>
                        </a:solidFill>
                        <a:latin typeface="Rubik ExtraBold"/>
                        <a:ea typeface="Rubik ExtraBold"/>
                        <a:cs typeface="Rubik ExtraBold"/>
                        <a:sym typeface="Rubik ExtraBo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MARS</a:t>
                      </a:r>
                      <a:endParaRPr sz="2000">
                        <a:solidFill>
                          <a:schemeClr val="dk1"/>
                        </a:solidFill>
                        <a:latin typeface="Rubik ExtraBold"/>
                        <a:ea typeface="Rubik ExtraBold"/>
                        <a:cs typeface="Rubik ExtraBold"/>
                        <a:sym typeface="Rubik ExtraBo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EARTH</a:t>
                      </a:r>
                      <a:endParaRPr sz="2000">
                        <a:solidFill>
                          <a:schemeClr val="dk1"/>
                        </a:solidFill>
                        <a:latin typeface="Rubik ExtraBold"/>
                        <a:ea typeface="Rubik ExtraBold"/>
                        <a:cs typeface="Rubik ExtraBold"/>
                        <a:sym typeface="Rubik ExtraBo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Mercury is the closest planet to the Sun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Jupiter is the biggest planet of them all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Saturn is composed mostly of hydrogen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The Earth is the third planet from the Sun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75" name="Google Shape;275;p22"/>
          <p:cNvGrpSpPr/>
          <p:nvPr/>
        </p:nvGrpSpPr>
        <p:grpSpPr>
          <a:xfrm>
            <a:off x="3470088" y="2138825"/>
            <a:ext cx="360000" cy="360000"/>
            <a:chOff x="3470088" y="2138825"/>
            <a:chExt cx="360000" cy="360000"/>
          </a:xfrm>
        </p:grpSpPr>
        <p:sp>
          <p:nvSpPr>
            <p:cNvPr id="276" name="Google Shape;276;p22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" name="Google Shape;278;p22"/>
          <p:cNvGrpSpPr/>
          <p:nvPr/>
        </p:nvGrpSpPr>
        <p:grpSpPr>
          <a:xfrm>
            <a:off x="4882838" y="2816975"/>
            <a:ext cx="360000" cy="360000"/>
            <a:chOff x="3470088" y="2138825"/>
            <a:chExt cx="360000" cy="360000"/>
          </a:xfrm>
        </p:grpSpPr>
        <p:sp>
          <p:nvSpPr>
            <p:cNvPr id="279" name="Google Shape;279;p22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22"/>
          <p:cNvGrpSpPr/>
          <p:nvPr/>
        </p:nvGrpSpPr>
        <p:grpSpPr>
          <a:xfrm>
            <a:off x="4882838" y="4173275"/>
            <a:ext cx="360000" cy="360000"/>
            <a:chOff x="3470088" y="2138825"/>
            <a:chExt cx="360000" cy="360000"/>
          </a:xfrm>
        </p:grpSpPr>
        <p:sp>
          <p:nvSpPr>
            <p:cNvPr id="282" name="Google Shape;282;p22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22"/>
          <p:cNvGrpSpPr/>
          <p:nvPr/>
        </p:nvGrpSpPr>
        <p:grpSpPr>
          <a:xfrm>
            <a:off x="7782038" y="3495125"/>
            <a:ext cx="360000" cy="360000"/>
            <a:chOff x="3470088" y="2138825"/>
            <a:chExt cx="360000" cy="360000"/>
          </a:xfrm>
        </p:grpSpPr>
        <p:sp>
          <p:nvSpPr>
            <p:cNvPr id="285" name="Google Shape;285;p22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2"/>
          <p:cNvGrpSpPr/>
          <p:nvPr/>
        </p:nvGrpSpPr>
        <p:grpSpPr>
          <a:xfrm>
            <a:off x="6332438" y="4173275"/>
            <a:ext cx="360000" cy="360000"/>
            <a:chOff x="3470088" y="2138825"/>
            <a:chExt cx="360000" cy="360000"/>
          </a:xfrm>
        </p:grpSpPr>
        <p:sp>
          <p:nvSpPr>
            <p:cNvPr id="288" name="Google Shape;288;p22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22"/>
          <p:cNvGrpSpPr/>
          <p:nvPr/>
        </p:nvGrpSpPr>
        <p:grpSpPr>
          <a:xfrm>
            <a:off x="6332438" y="2138825"/>
            <a:ext cx="360000" cy="360000"/>
            <a:chOff x="3470088" y="2138825"/>
            <a:chExt cx="360000" cy="360000"/>
          </a:xfrm>
        </p:grpSpPr>
        <p:sp>
          <p:nvSpPr>
            <p:cNvPr id="291" name="Google Shape;291;p22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22"/>
          <p:cNvGrpSpPr/>
          <p:nvPr/>
        </p:nvGrpSpPr>
        <p:grpSpPr>
          <a:xfrm>
            <a:off x="3470088" y="3495125"/>
            <a:ext cx="360000" cy="360000"/>
            <a:chOff x="3470088" y="2138825"/>
            <a:chExt cx="360000" cy="360000"/>
          </a:xfrm>
        </p:grpSpPr>
        <p:sp>
          <p:nvSpPr>
            <p:cNvPr id="294" name="Google Shape;294;p22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pSp>
        <p:nvGrpSpPr>
          <p:cNvPr id="301" name="Google Shape;301;p23"/>
          <p:cNvGrpSpPr/>
          <p:nvPr/>
        </p:nvGrpSpPr>
        <p:grpSpPr>
          <a:xfrm>
            <a:off x="481675" y="1692825"/>
            <a:ext cx="3656520" cy="1320900"/>
            <a:chOff x="481675" y="1692825"/>
            <a:chExt cx="3656520" cy="1320900"/>
          </a:xfrm>
        </p:grpSpPr>
        <p:sp>
          <p:nvSpPr>
            <p:cNvPr id="302" name="Google Shape;302;p23"/>
            <p:cNvSpPr/>
            <p:nvPr/>
          </p:nvSpPr>
          <p:spPr>
            <a:xfrm>
              <a:off x="3208795" y="1888580"/>
              <a:ext cx="929400" cy="929400"/>
            </a:xfrm>
            <a:prstGeom prst="ellipse">
              <a:avLst/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" name="Google Shape;303;p23"/>
            <p:cNvGrpSpPr/>
            <p:nvPr/>
          </p:nvGrpSpPr>
          <p:grpSpPr>
            <a:xfrm>
              <a:off x="481675" y="1692825"/>
              <a:ext cx="2727000" cy="1320900"/>
              <a:chOff x="481675" y="1692825"/>
              <a:chExt cx="2727000" cy="1320900"/>
            </a:xfrm>
          </p:grpSpPr>
          <p:sp>
            <p:nvSpPr>
              <p:cNvPr id="304" name="Google Shape;304;p23"/>
              <p:cNvSpPr/>
              <p:nvPr/>
            </p:nvSpPr>
            <p:spPr>
              <a:xfrm>
                <a:off x="481675" y="1692825"/>
                <a:ext cx="2443500" cy="13209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3"/>
              <p:cNvSpPr txBox="1"/>
              <p:nvPr/>
            </p:nvSpPr>
            <p:spPr>
              <a:xfrm>
                <a:off x="538837" y="1740825"/>
                <a:ext cx="1501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MARS</a:t>
                </a:r>
                <a:endParaRPr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  <p:sp>
            <p:nvSpPr>
              <p:cNvPr id="306" name="Google Shape;306;p23"/>
              <p:cNvSpPr txBox="1"/>
              <p:nvPr/>
            </p:nvSpPr>
            <p:spPr>
              <a:xfrm>
                <a:off x="538850" y="2089425"/>
                <a:ext cx="2188200" cy="83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Despite being red, Mars is a cold place full of iron oxide 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cxnSp>
            <p:nvCxnSpPr>
              <p:cNvPr id="307" name="Google Shape;307;p23"/>
              <p:cNvCxnSpPr>
                <a:stCxn id="304" idx="3"/>
                <a:endCxn id="302" idx="2"/>
              </p:cNvCxnSpPr>
              <p:nvPr/>
            </p:nvCxnSpPr>
            <p:spPr>
              <a:xfrm>
                <a:off x="2925175" y="2353275"/>
                <a:ext cx="283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08" name="Google Shape;308;p23"/>
            <p:cNvGrpSpPr/>
            <p:nvPr/>
          </p:nvGrpSpPr>
          <p:grpSpPr>
            <a:xfrm>
              <a:off x="3407538" y="2087454"/>
              <a:ext cx="531910" cy="531631"/>
              <a:chOff x="-690112" y="3128516"/>
              <a:chExt cx="531910" cy="531631"/>
            </a:xfrm>
          </p:grpSpPr>
          <p:sp>
            <p:nvSpPr>
              <p:cNvPr id="309" name="Google Shape;309;p23"/>
              <p:cNvSpPr/>
              <p:nvPr/>
            </p:nvSpPr>
            <p:spPr>
              <a:xfrm>
                <a:off x="-407563" y="3346736"/>
                <a:ext cx="124816" cy="62033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2894" extrusionOk="0">
                    <a:moveTo>
                      <a:pt x="2608" y="0"/>
                    </a:moveTo>
                    <a:lnTo>
                      <a:pt x="2037" y="119"/>
                    </a:lnTo>
                    <a:lnTo>
                      <a:pt x="1525" y="346"/>
                    </a:lnTo>
                    <a:lnTo>
                      <a:pt x="1060" y="655"/>
                    </a:lnTo>
                    <a:lnTo>
                      <a:pt x="667" y="1048"/>
                    </a:lnTo>
                    <a:lnTo>
                      <a:pt x="358" y="1512"/>
                    </a:lnTo>
                    <a:lnTo>
                      <a:pt x="131" y="2036"/>
                    </a:lnTo>
                    <a:lnTo>
                      <a:pt x="12" y="2596"/>
                    </a:lnTo>
                    <a:lnTo>
                      <a:pt x="0" y="2894"/>
                    </a:lnTo>
                    <a:lnTo>
                      <a:pt x="5823" y="2894"/>
                    </a:lnTo>
                    <a:lnTo>
                      <a:pt x="5811" y="2596"/>
                    </a:lnTo>
                    <a:lnTo>
                      <a:pt x="5704" y="2024"/>
                    </a:lnTo>
                    <a:lnTo>
                      <a:pt x="5478" y="1512"/>
                    </a:lnTo>
                    <a:lnTo>
                      <a:pt x="5156" y="1048"/>
                    </a:lnTo>
                    <a:lnTo>
                      <a:pt x="4763" y="655"/>
                    </a:lnTo>
                    <a:lnTo>
                      <a:pt x="4299" y="346"/>
                    </a:lnTo>
                    <a:lnTo>
                      <a:pt x="3775" y="119"/>
                    </a:lnTo>
                    <a:lnTo>
                      <a:pt x="32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3"/>
              <p:cNvSpPr/>
              <p:nvPr/>
            </p:nvSpPr>
            <p:spPr>
              <a:xfrm>
                <a:off x="-376416" y="3221914"/>
                <a:ext cx="62547" cy="62569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919" extrusionOk="0">
                    <a:moveTo>
                      <a:pt x="1310" y="1"/>
                    </a:moveTo>
                    <a:lnTo>
                      <a:pt x="1024" y="60"/>
                    </a:lnTo>
                    <a:lnTo>
                      <a:pt x="631" y="239"/>
                    </a:lnTo>
                    <a:lnTo>
                      <a:pt x="238" y="632"/>
                    </a:lnTo>
                    <a:lnTo>
                      <a:pt x="60" y="1025"/>
                    </a:lnTo>
                    <a:lnTo>
                      <a:pt x="0" y="1311"/>
                    </a:lnTo>
                    <a:lnTo>
                      <a:pt x="0" y="1454"/>
                    </a:lnTo>
                    <a:lnTo>
                      <a:pt x="0" y="1608"/>
                    </a:lnTo>
                    <a:lnTo>
                      <a:pt x="60" y="1894"/>
                    </a:lnTo>
                    <a:lnTo>
                      <a:pt x="238" y="2275"/>
                    </a:lnTo>
                    <a:lnTo>
                      <a:pt x="631" y="2668"/>
                    </a:lnTo>
                    <a:lnTo>
                      <a:pt x="1024" y="2847"/>
                    </a:lnTo>
                    <a:lnTo>
                      <a:pt x="1310" y="2906"/>
                    </a:lnTo>
                    <a:lnTo>
                      <a:pt x="1453" y="2918"/>
                    </a:lnTo>
                    <a:lnTo>
                      <a:pt x="1608" y="2906"/>
                    </a:lnTo>
                    <a:lnTo>
                      <a:pt x="1893" y="2847"/>
                    </a:lnTo>
                    <a:lnTo>
                      <a:pt x="2274" y="2668"/>
                    </a:lnTo>
                    <a:lnTo>
                      <a:pt x="2667" y="2275"/>
                    </a:lnTo>
                    <a:lnTo>
                      <a:pt x="2846" y="1894"/>
                    </a:lnTo>
                    <a:lnTo>
                      <a:pt x="2905" y="1608"/>
                    </a:lnTo>
                    <a:lnTo>
                      <a:pt x="2917" y="1454"/>
                    </a:lnTo>
                    <a:lnTo>
                      <a:pt x="2905" y="1311"/>
                    </a:lnTo>
                    <a:lnTo>
                      <a:pt x="2846" y="1025"/>
                    </a:lnTo>
                    <a:lnTo>
                      <a:pt x="2667" y="632"/>
                    </a:lnTo>
                    <a:lnTo>
                      <a:pt x="2274" y="239"/>
                    </a:lnTo>
                    <a:lnTo>
                      <a:pt x="1893" y="60"/>
                    </a:lnTo>
                    <a:lnTo>
                      <a:pt x="16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3"/>
              <p:cNvSpPr/>
              <p:nvPr/>
            </p:nvSpPr>
            <p:spPr>
              <a:xfrm>
                <a:off x="-690112" y="3128516"/>
                <a:ext cx="531910" cy="531631"/>
              </a:xfrm>
              <a:custGeom>
                <a:avLst/>
                <a:gdLst/>
                <a:ahLst/>
                <a:cxnLst/>
                <a:rect l="l" t="t" r="r" b="b"/>
                <a:pathLst>
                  <a:path w="24815" h="24802" extrusionOk="0">
                    <a:moveTo>
                      <a:pt x="16384" y="2917"/>
                    </a:moveTo>
                    <a:lnTo>
                      <a:pt x="16956" y="3036"/>
                    </a:lnTo>
                    <a:lnTo>
                      <a:pt x="17468" y="3262"/>
                    </a:lnTo>
                    <a:lnTo>
                      <a:pt x="17932" y="3572"/>
                    </a:lnTo>
                    <a:lnTo>
                      <a:pt x="18325" y="3965"/>
                    </a:lnTo>
                    <a:lnTo>
                      <a:pt x="18647" y="4429"/>
                    </a:lnTo>
                    <a:lnTo>
                      <a:pt x="18861" y="4953"/>
                    </a:lnTo>
                    <a:lnTo>
                      <a:pt x="18980" y="5513"/>
                    </a:lnTo>
                    <a:lnTo>
                      <a:pt x="18992" y="5811"/>
                    </a:lnTo>
                    <a:lnTo>
                      <a:pt x="18980" y="6108"/>
                    </a:lnTo>
                    <a:lnTo>
                      <a:pt x="18861" y="6680"/>
                    </a:lnTo>
                    <a:lnTo>
                      <a:pt x="18647" y="7192"/>
                    </a:lnTo>
                    <a:lnTo>
                      <a:pt x="18325" y="7656"/>
                    </a:lnTo>
                    <a:lnTo>
                      <a:pt x="17932" y="8049"/>
                    </a:lnTo>
                    <a:lnTo>
                      <a:pt x="17468" y="8370"/>
                    </a:lnTo>
                    <a:lnTo>
                      <a:pt x="16956" y="8585"/>
                    </a:lnTo>
                    <a:lnTo>
                      <a:pt x="16384" y="8704"/>
                    </a:lnTo>
                    <a:lnTo>
                      <a:pt x="16087" y="8716"/>
                    </a:lnTo>
                    <a:lnTo>
                      <a:pt x="16539" y="8728"/>
                    </a:lnTo>
                    <a:lnTo>
                      <a:pt x="17385" y="8906"/>
                    </a:lnTo>
                    <a:lnTo>
                      <a:pt x="18170" y="9240"/>
                    </a:lnTo>
                    <a:lnTo>
                      <a:pt x="18873" y="9704"/>
                    </a:lnTo>
                    <a:lnTo>
                      <a:pt x="19456" y="10299"/>
                    </a:lnTo>
                    <a:lnTo>
                      <a:pt x="19933" y="10990"/>
                    </a:lnTo>
                    <a:lnTo>
                      <a:pt x="20266" y="11776"/>
                    </a:lnTo>
                    <a:lnTo>
                      <a:pt x="20433" y="12633"/>
                    </a:lnTo>
                    <a:lnTo>
                      <a:pt x="20445" y="13074"/>
                    </a:lnTo>
                    <a:lnTo>
                      <a:pt x="20445" y="14538"/>
                    </a:lnTo>
                    <a:lnTo>
                      <a:pt x="11729" y="14538"/>
                    </a:lnTo>
                    <a:lnTo>
                      <a:pt x="11729" y="13074"/>
                    </a:lnTo>
                    <a:lnTo>
                      <a:pt x="11741" y="12633"/>
                    </a:lnTo>
                    <a:lnTo>
                      <a:pt x="11919" y="11776"/>
                    </a:lnTo>
                    <a:lnTo>
                      <a:pt x="12253" y="10990"/>
                    </a:lnTo>
                    <a:lnTo>
                      <a:pt x="12717" y="10299"/>
                    </a:lnTo>
                    <a:lnTo>
                      <a:pt x="13312" y="9704"/>
                    </a:lnTo>
                    <a:lnTo>
                      <a:pt x="14003" y="9240"/>
                    </a:lnTo>
                    <a:lnTo>
                      <a:pt x="14789" y="8906"/>
                    </a:lnTo>
                    <a:lnTo>
                      <a:pt x="15646" y="8728"/>
                    </a:lnTo>
                    <a:lnTo>
                      <a:pt x="16087" y="8716"/>
                    </a:lnTo>
                    <a:lnTo>
                      <a:pt x="15789" y="8704"/>
                    </a:lnTo>
                    <a:lnTo>
                      <a:pt x="15218" y="8585"/>
                    </a:lnTo>
                    <a:lnTo>
                      <a:pt x="14706" y="8370"/>
                    </a:lnTo>
                    <a:lnTo>
                      <a:pt x="14241" y="8049"/>
                    </a:lnTo>
                    <a:lnTo>
                      <a:pt x="13848" y="7656"/>
                    </a:lnTo>
                    <a:lnTo>
                      <a:pt x="13539" y="7192"/>
                    </a:lnTo>
                    <a:lnTo>
                      <a:pt x="13312" y="6680"/>
                    </a:lnTo>
                    <a:lnTo>
                      <a:pt x="13193" y="6108"/>
                    </a:lnTo>
                    <a:lnTo>
                      <a:pt x="13181" y="5811"/>
                    </a:lnTo>
                    <a:lnTo>
                      <a:pt x="13193" y="5513"/>
                    </a:lnTo>
                    <a:lnTo>
                      <a:pt x="13312" y="4953"/>
                    </a:lnTo>
                    <a:lnTo>
                      <a:pt x="13539" y="4429"/>
                    </a:lnTo>
                    <a:lnTo>
                      <a:pt x="13848" y="3965"/>
                    </a:lnTo>
                    <a:lnTo>
                      <a:pt x="14241" y="3572"/>
                    </a:lnTo>
                    <a:lnTo>
                      <a:pt x="14706" y="3262"/>
                    </a:lnTo>
                    <a:lnTo>
                      <a:pt x="15229" y="3036"/>
                    </a:lnTo>
                    <a:lnTo>
                      <a:pt x="15789" y="2917"/>
                    </a:lnTo>
                    <a:close/>
                    <a:moveTo>
                      <a:pt x="15646" y="0"/>
                    </a:moveTo>
                    <a:lnTo>
                      <a:pt x="14765" y="95"/>
                    </a:lnTo>
                    <a:lnTo>
                      <a:pt x="13908" y="262"/>
                    </a:lnTo>
                    <a:lnTo>
                      <a:pt x="13098" y="524"/>
                    </a:lnTo>
                    <a:lnTo>
                      <a:pt x="12312" y="857"/>
                    </a:lnTo>
                    <a:lnTo>
                      <a:pt x="11574" y="1250"/>
                    </a:lnTo>
                    <a:lnTo>
                      <a:pt x="10872" y="1727"/>
                    </a:lnTo>
                    <a:lnTo>
                      <a:pt x="10229" y="2262"/>
                    </a:lnTo>
                    <a:lnTo>
                      <a:pt x="9633" y="2858"/>
                    </a:lnTo>
                    <a:lnTo>
                      <a:pt x="9097" y="3501"/>
                    </a:lnTo>
                    <a:lnTo>
                      <a:pt x="8633" y="4191"/>
                    </a:lnTo>
                    <a:lnTo>
                      <a:pt x="8228" y="4941"/>
                    </a:lnTo>
                    <a:lnTo>
                      <a:pt x="7895" y="5715"/>
                    </a:lnTo>
                    <a:lnTo>
                      <a:pt x="7645" y="6537"/>
                    </a:lnTo>
                    <a:lnTo>
                      <a:pt x="7466" y="7394"/>
                    </a:lnTo>
                    <a:lnTo>
                      <a:pt x="7371" y="8263"/>
                    </a:lnTo>
                    <a:lnTo>
                      <a:pt x="7371" y="8716"/>
                    </a:lnTo>
                    <a:lnTo>
                      <a:pt x="7371" y="9121"/>
                    </a:lnTo>
                    <a:lnTo>
                      <a:pt x="7442" y="9906"/>
                    </a:lnTo>
                    <a:lnTo>
                      <a:pt x="7585" y="10668"/>
                    </a:lnTo>
                    <a:lnTo>
                      <a:pt x="7788" y="11407"/>
                    </a:lnTo>
                    <a:lnTo>
                      <a:pt x="8050" y="12121"/>
                    </a:lnTo>
                    <a:lnTo>
                      <a:pt x="8383" y="12800"/>
                    </a:lnTo>
                    <a:lnTo>
                      <a:pt x="8764" y="13443"/>
                    </a:lnTo>
                    <a:lnTo>
                      <a:pt x="9193" y="14050"/>
                    </a:lnTo>
                    <a:lnTo>
                      <a:pt x="9431" y="14348"/>
                    </a:lnTo>
                    <a:lnTo>
                      <a:pt x="8347" y="15431"/>
                    </a:lnTo>
                    <a:lnTo>
                      <a:pt x="7323" y="14407"/>
                    </a:lnTo>
                    <a:lnTo>
                      <a:pt x="1" y="21730"/>
                    </a:lnTo>
                    <a:lnTo>
                      <a:pt x="3085" y="24802"/>
                    </a:lnTo>
                    <a:lnTo>
                      <a:pt x="10407" y="17479"/>
                    </a:lnTo>
                    <a:lnTo>
                      <a:pt x="9371" y="16455"/>
                    </a:lnTo>
                    <a:lnTo>
                      <a:pt x="10467" y="15372"/>
                    </a:lnTo>
                    <a:lnTo>
                      <a:pt x="10753" y="15610"/>
                    </a:lnTo>
                    <a:lnTo>
                      <a:pt x="11360" y="16038"/>
                    </a:lnTo>
                    <a:lnTo>
                      <a:pt x="12003" y="16419"/>
                    </a:lnTo>
                    <a:lnTo>
                      <a:pt x="12693" y="16741"/>
                    </a:lnTo>
                    <a:lnTo>
                      <a:pt x="13396" y="17015"/>
                    </a:lnTo>
                    <a:lnTo>
                      <a:pt x="14134" y="17217"/>
                    </a:lnTo>
                    <a:lnTo>
                      <a:pt x="14908" y="17360"/>
                    </a:lnTo>
                    <a:lnTo>
                      <a:pt x="15694" y="17431"/>
                    </a:lnTo>
                    <a:lnTo>
                      <a:pt x="16087" y="17443"/>
                    </a:lnTo>
                    <a:lnTo>
                      <a:pt x="16539" y="17431"/>
                    </a:lnTo>
                    <a:lnTo>
                      <a:pt x="17420" y="17336"/>
                    </a:lnTo>
                    <a:lnTo>
                      <a:pt x="18266" y="17170"/>
                    </a:lnTo>
                    <a:lnTo>
                      <a:pt x="19087" y="16908"/>
                    </a:lnTo>
                    <a:lnTo>
                      <a:pt x="19873" y="16574"/>
                    </a:lnTo>
                    <a:lnTo>
                      <a:pt x="20611" y="16181"/>
                    </a:lnTo>
                    <a:lnTo>
                      <a:pt x="21302" y="15705"/>
                    </a:lnTo>
                    <a:lnTo>
                      <a:pt x="21957" y="15169"/>
                    </a:lnTo>
                    <a:lnTo>
                      <a:pt x="22540" y="14574"/>
                    </a:lnTo>
                    <a:lnTo>
                      <a:pt x="23076" y="13931"/>
                    </a:lnTo>
                    <a:lnTo>
                      <a:pt x="23552" y="13240"/>
                    </a:lnTo>
                    <a:lnTo>
                      <a:pt x="23957" y="12490"/>
                    </a:lnTo>
                    <a:lnTo>
                      <a:pt x="24279" y="11716"/>
                    </a:lnTo>
                    <a:lnTo>
                      <a:pt x="24541" y="10895"/>
                    </a:lnTo>
                    <a:lnTo>
                      <a:pt x="24719" y="10037"/>
                    </a:lnTo>
                    <a:lnTo>
                      <a:pt x="24802" y="9168"/>
                    </a:lnTo>
                    <a:lnTo>
                      <a:pt x="24814" y="8716"/>
                    </a:lnTo>
                    <a:lnTo>
                      <a:pt x="24802" y="8263"/>
                    </a:lnTo>
                    <a:lnTo>
                      <a:pt x="24719" y="7394"/>
                    </a:lnTo>
                    <a:lnTo>
                      <a:pt x="24541" y="6537"/>
                    </a:lnTo>
                    <a:lnTo>
                      <a:pt x="24279" y="5715"/>
                    </a:lnTo>
                    <a:lnTo>
                      <a:pt x="23957" y="4941"/>
                    </a:lnTo>
                    <a:lnTo>
                      <a:pt x="23552" y="4191"/>
                    </a:lnTo>
                    <a:lnTo>
                      <a:pt x="23076" y="3501"/>
                    </a:lnTo>
                    <a:lnTo>
                      <a:pt x="22540" y="2858"/>
                    </a:lnTo>
                    <a:lnTo>
                      <a:pt x="21957" y="2262"/>
                    </a:lnTo>
                    <a:lnTo>
                      <a:pt x="21302" y="1727"/>
                    </a:lnTo>
                    <a:lnTo>
                      <a:pt x="20611" y="1250"/>
                    </a:lnTo>
                    <a:lnTo>
                      <a:pt x="19873" y="857"/>
                    </a:lnTo>
                    <a:lnTo>
                      <a:pt x="19087" y="524"/>
                    </a:lnTo>
                    <a:lnTo>
                      <a:pt x="18266" y="262"/>
                    </a:lnTo>
                    <a:lnTo>
                      <a:pt x="17420" y="95"/>
                    </a:lnTo>
                    <a:lnTo>
                      <a:pt x="165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2" name="Google Shape;312;p23"/>
          <p:cNvGrpSpPr/>
          <p:nvPr/>
        </p:nvGrpSpPr>
        <p:grpSpPr>
          <a:xfrm>
            <a:off x="481675" y="3358388"/>
            <a:ext cx="3656520" cy="1320900"/>
            <a:chOff x="481675" y="3358388"/>
            <a:chExt cx="3656520" cy="1320900"/>
          </a:xfrm>
        </p:grpSpPr>
        <p:sp>
          <p:nvSpPr>
            <p:cNvPr id="313" name="Google Shape;313;p23"/>
            <p:cNvSpPr/>
            <p:nvPr/>
          </p:nvSpPr>
          <p:spPr>
            <a:xfrm>
              <a:off x="3208795" y="3554142"/>
              <a:ext cx="929400" cy="929400"/>
            </a:xfrm>
            <a:prstGeom prst="ellipse">
              <a:avLst/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" name="Google Shape;314;p23"/>
            <p:cNvGrpSpPr/>
            <p:nvPr/>
          </p:nvGrpSpPr>
          <p:grpSpPr>
            <a:xfrm>
              <a:off x="481675" y="3358388"/>
              <a:ext cx="2727000" cy="1320900"/>
              <a:chOff x="481675" y="3358388"/>
              <a:chExt cx="2727000" cy="1320900"/>
            </a:xfrm>
          </p:grpSpPr>
          <p:sp>
            <p:nvSpPr>
              <p:cNvPr id="315" name="Google Shape;315;p23"/>
              <p:cNvSpPr/>
              <p:nvPr/>
            </p:nvSpPr>
            <p:spPr>
              <a:xfrm>
                <a:off x="481675" y="3358388"/>
                <a:ext cx="2443500" cy="13209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3"/>
              <p:cNvSpPr txBox="1"/>
              <p:nvPr/>
            </p:nvSpPr>
            <p:spPr>
              <a:xfrm>
                <a:off x="538837" y="3406388"/>
                <a:ext cx="1501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MERCURY</a:t>
                </a:r>
                <a:endParaRPr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  <p:sp>
            <p:nvSpPr>
              <p:cNvPr id="317" name="Google Shape;317;p23"/>
              <p:cNvSpPr txBox="1"/>
              <p:nvPr/>
            </p:nvSpPr>
            <p:spPr>
              <a:xfrm>
                <a:off x="538850" y="3754988"/>
                <a:ext cx="2188200" cy="83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Mercury is the closest planet to the Sun of them all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cxnSp>
            <p:nvCxnSpPr>
              <p:cNvPr id="318" name="Google Shape;318;p23"/>
              <p:cNvCxnSpPr>
                <a:stCxn id="315" idx="3"/>
                <a:endCxn id="313" idx="2"/>
              </p:cNvCxnSpPr>
              <p:nvPr/>
            </p:nvCxnSpPr>
            <p:spPr>
              <a:xfrm>
                <a:off x="2925175" y="4018838"/>
                <a:ext cx="283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9" name="Google Shape;319;p23"/>
            <p:cNvGrpSpPr/>
            <p:nvPr/>
          </p:nvGrpSpPr>
          <p:grpSpPr>
            <a:xfrm>
              <a:off x="3407796" y="3753148"/>
              <a:ext cx="531415" cy="531415"/>
              <a:chOff x="-817979" y="2463611"/>
              <a:chExt cx="531415" cy="531415"/>
            </a:xfrm>
          </p:grpSpPr>
          <p:sp>
            <p:nvSpPr>
              <p:cNvPr id="320" name="Google Shape;320;p23"/>
              <p:cNvSpPr/>
              <p:nvPr/>
            </p:nvSpPr>
            <p:spPr>
              <a:xfrm>
                <a:off x="-677101" y="2463611"/>
                <a:ext cx="249632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11646" h="11682" extrusionOk="0">
                    <a:moveTo>
                      <a:pt x="6550" y="2942"/>
                    </a:moveTo>
                    <a:lnTo>
                      <a:pt x="6550" y="5121"/>
                    </a:lnTo>
                    <a:lnTo>
                      <a:pt x="8729" y="5121"/>
                    </a:lnTo>
                    <a:lnTo>
                      <a:pt x="8729" y="6574"/>
                    </a:lnTo>
                    <a:lnTo>
                      <a:pt x="5097" y="6574"/>
                    </a:lnTo>
                    <a:lnTo>
                      <a:pt x="5097" y="2942"/>
                    </a:lnTo>
                    <a:close/>
                    <a:moveTo>
                      <a:pt x="5526" y="1"/>
                    </a:moveTo>
                    <a:lnTo>
                      <a:pt x="4942" y="61"/>
                    </a:lnTo>
                    <a:lnTo>
                      <a:pt x="4371" y="180"/>
                    </a:lnTo>
                    <a:lnTo>
                      <a:pt x="3823" y="346"/>
                    </a:lnTo>
                    <a:lnTo>
                      <a:pt x="3049" y="703"/>
                    </a:lnTo>
                    <a:lnTo>
                      <a:pt x="2120" y="1335"/>
                    </a:lnTo>
                    <a:lnTo>
                      <a:pt x="1335" y="2132"/>
                    </a:lnTo>
                    <a:lnTo>
                      <a:pt x="703" y="3073"/>
                    </a:lnTo>
                    <a:lnTo>
                      <a:pt x="358" y="3847"/>
                    </a:lnTo>
                    <a:lnTo>
                      <a:pt x="191" y="4406"/>
                    </a:lnTo>
                    <a:lnTo>
                      <a:pt x="72" y="4966"/>
                    </a:lnTo>
                    <a:lnTo>
                      <a:pt x="13" y="5561"/>
                    </a:lnTo>
                    <a:lnTo>
                      <a:pt x="1" y="5859"/>
                    </a:lnTo>
                    <a:lnTo>
                      <a:pt x="13" y="6157"/>
                    </a:lnTo>
                    <a:lnTo>
                      <a:pt x="72" y="6752"/>
                    </a:lnTo>
                    <a:lnTo>
                      <a:pt x="180" y="7312"/>
                    </a:lnTo>
                    <a:lnTo>
                      <a:pt x="358" y="7859"/>
                    </a:lnTo>
                    <a:lnTo>
                      <a:pt x="703" y="8633"/>
                    </a:lnTo>
                    <a:lnTo>
                      <a:pt x="1323" y="9562"/>
                    </a:lnTo>
                    <a:lnTo>
                      <a:pt x="2120" y="10360"/>
                    </a:lnTo>
                    <a:lnTo>
                      <a:pt x="3049" y="10979"/>
                    </a:lnTo>
                    <a:lnTo>
                      <a:pt x="3823" y="11324"/>
                    </a:lnTo>
                    <a:lnTo>
                      <a:pt x="4371" y="11503"/>
                    </a:lnTo>
                    <a:lnTo>
                      <a:pt x="4930" y="11610"/>
                    </a:lnTo>
                    <a:lnTo>
                      <a:pt x="5526" y="11670"/>
                    </a:lnTo>
                    <a:lnTo>
                      <a:pt x="5823" y="11681"/>
                    </a:lnTo>
                    <a:lnTo>
                      <a:pt x="6121" y="11670"/>
                    </a:lnTo>
                    <a:lnTo>
                      <a:pt x="6716" y="11610"/>
                    </a:lnTo>
                    <a:lnTo>
                      <a:pt x="7276" y="11503"/>
                    </a:lnTo>
                    <a:lnTo>
                      <a:pt x="7824" y="11324"/>
                    </a:lnTo>
                    <a:lnTo>
                      <a:pt x="8598" y="10979"/>
                    </a:lnTo>
                    <a:lnTo>
                      <a:pt x="9526" y="10360"/>
                    </a:lnTo>
                    <a:lnTo>
                      <a:pt x="10324" y="9562"/>
                    </a:lnTo>
                    <a:lnTo>
                      <a:pt x="10943" y="8633"/>
                    </a:lnTo>
                    <a:lnTo>
                      <a:pt x="11289" y="7859"/>
                    </a:lnTo>
                    <a:lnTo>
                      <a:pt x="11467" y="7312"/>
                    </a:lnTo>
                    <a:lnTo>
                      <a:pt x="11574" y="6752"/>
                    </a:lnTo>
                    <a:lnTo>
                      <a:pt x="11634" y="6157"/>
                    </a:lnTo>
                    <a:lnTo>
                      <a:pt x="11646" y="5859"/>
                    </a:lnTo>
                    <a:lnTo>
                      <a:pt x="11634" y="5561"/>
                    </a:lnTo>
                    <a:lnTo>
                      <a:pt x="11574" y="4966"/>
                    </a:lnTo>
                    <a:lnTo>
                      <a:pt x="11455" y="4406"/>
                    </a:lnTo>
                    <a:lnTo>
                      <a:pt x="11289" y="3847"/>
                    </a:lnTo>
                    <a:lnTo>
                      <a:pt x="10943" y="3073"/>
                    </a:lnTo>
                    <a:lnTo>
                      <a:pt x="10312" y="2132"/>
                    </a:lnTo>
                    <a:lnTo>
                      <a:pt x="9526" y="1335"/>
                    </a:lnTo>
                    <a:lnTo>
                      <a:pt x="8598" y="703"/>
                    </a:lnTo>
                    <a:lnTo>
                      <a:pt x="7824" y="346"/>
                    </a:lnTo>
                    <a:lnTo>
                      <a:pt x="7276" y="180"/>
                    </a:lnTo>
                    <a:lnTo>
                      <a:pt x="6704" y="61"/>
                    </a:lnTo>
                    <a:lnTo>
                      <a:pt x="612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3"/>
              <p:cNvSpPr/>
              <p:nvPr/>
            </p:nvSpPr>
            <p:spPr>
              <a:xfrm>
                <a:off x="-785567" y="2744896"/>
                <a:ext cx="93178" cy="93178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4347" extrusionOk="0">
                    <a:moveTo>
                      <a:pt x="2180" y="0"/>
                    </a:moveTo>
                    <a:lnTo>
                      <a:pt x="1953" y="12"/>
                    </a:lnTo>
                    <a:lnTo>
                      <a:pt x="1537" y="95"/>
                    </a:lnTo>
                    <a:lnTo>
                      <a:pt x="1144" y="262"/>
                    </a:lnTo>
                    <a:lnTo>
                      <a:pt x="798" y="488"/>
                    </a:lnTo>
                    <a:lnTo>
                      <a:pt x="501" y="786"/>
                    </a:lnTo>
                    <a:lnTo>
                      <a:pt x="263" y="1131"/>
                    </a:lnTo>
                    <a:lnTo>
                      <a:pt x="96" y="1524"/>
                    </a:lnTo>
                    <a:lnTo>
                      <a:pt x="12" y="1953"/>
                    </a:lnTo>
                    <a:lnTo>
                      <a:pt x="1" y="2179"/>
                    </a:lnTo>
                    <a:lnTo>
                      <a:pt x="12" y="2393"/>
                    </a:lnTo>
                    <a:lnTo>
                      <a:pt x="96" y="2822"/>
                    </a:lnTo>
                    <a:lnTo>
                      <a:pt x="263" y="3203"/>
                    </a:lnTo>
                    <a:lnTo>
                      <a:pt x="501" y="3548"/>
                    </a:lnTo>
                    <a:lnTo>
                      <a:pt x="786" y="3846"/>
                    </a:lnTo>
                    <a:lnTo>
                      <a:pt x="1132" y="4084"/>
                    </a:lnTo>
                    <a:lnTo>
                      <a:pt x="1525" y="4251"/>
                    </a:lnTo>
                    <a:lnTo>
                      <a:pt x="1953" y="4334"/>
                    </a:lnTo>
                    <a:lnTo>
                      <a:pt x="2180" y="4346"/>
                    </a:lnTo>
                    <a:lnTo>
                      <a:pt x="2394" y="4334"/>
                    </a:lnTo>
                    <a:lnTo>
                      <a:pt x="2822" y="4251"/>
                    </a:lnTo>
                    <a:lnTo>
                      <a:pt x="3215" y="4084"/>
                    </a:lnTo>
                    <a:lnTo>
                      <a:pt x="3561" y="3858"/>
                    </a:lnTo>
                    <a:lnTo>
                      <a:pt x="3858" y="3560"/>
                    </a:lnTo>
                    <a:lnTo>
                      <a:pt x="4085" y="3215"/>
                    </a:lnTo>
                    <a:lnTo>
                      <a:pt x="4251" y="2822"/>
                    </a:lnTo>
                    <a:lnTo>
                      <a:pt x="4347" y="2393"/>
                    </a:lnTo>
                    <a:lnTo>
                      <a:pt x="4347" y="2179"/>
                    </a:lnTo>
                    <a:lnTo>
                      <a:pt x="4347" y="1953"/>
                    </a:lnTo>
                    <a:lnTo>
                      <a:pt x="4251" y="1524"/>
                    </a:lnTo>
                    <a:lnTo>
                      <a:pt x="4085" y="1131"/>
                    </a:lnTo>
                    <a:lnTo>
                      <a:pt x="3858" y="786"/>
                    </a:lnTo>
                    <a:lnTo>
                      <a:pt x="3561" y="488"/>
                    </a:lnTo>
                    <a:lnTo>
                      <a:pt x="3215" y="262"/>
                    </a:lnTo>
                    <a:lnTo>
                      <a:pt x="2822" y="95"/>
                    </a:lnTo>
                    <a:lnTo>
                      <a:pt x="2394" y="12"/>
                    </a:lnTo>
                    <a:lnTo>
                      <a:pt x="21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3"/>
              <p:cNvSpPr/>
              <p:nvPr/>
            </p:nvSpPr>
            <p:spPr>
              <a:xfrm>
                <a:off x="-817979" y="2854134"/>
                <a:ext cx="156733" cy="140892"/>
              </a:xfrm>
              <a:custGeom>
                <a:avLst/>
                <a:gdLst/>
                <a:ahLst/>
                <a:cxnLst/>
                <a:rect l="l" t="t" r="r" b="b"/>
                <a:pathLst>
                  <a:path w="7312" h="6573" extrusionOk="0">
                    <a:moveTo>
                      <a:pt x="1513" y="0"/>
                    </a:moveTo>
                    <a:lnTo>
                      <a:pt x="1191" y="250"/>
                    </a:lnTo>
                    <a:lnTo>
                      <a:pt x="631" y="881"/>
                    </a:lnTo>
                    <a:lnTo>
                      <a:pt x="239" y="1620"/>
                    </a:lnTo>
                    <a:lnTo>
                      <a:pt x="60" y="2239"/>
                    </a:lnTo>
                    <a:lnTo>
                      <a:pt x="0" y="2679"/>
                    </a:lnTo>
                    <a:lnTo>
                      <a:pt x="0" y="2894"/>
                    </a:lnTo>
                    <a:lnTo>
                      <a:pt x="0" y="6573"/>
                    </a:lnTo>
                    <a:lnTo>
                      <a:pt x="7311" y="6573"/>
                    </a:lnTo>
                    <a:lnTo>
                      <a:pt x="7311" y="2894"/>
                    </a:lnTo>
                    <a:lnTo>
                      <a:pt x="7287" y="2453"/>
                    </a:lnTo>
                    <a:lnTo>
                      <a:pt x="7085" y="1620"/>
                    </a:lnTo>
                    <a:lnTo>
                      <a:pt x="6692" y="881"/>
                    </a:lnTo>
                    <a:lnTo>
                      <a:pt x="6156" y="250"/>
                    </a:lnTo>
                    <a:lnTo>
                      <a:pt x="5835" y="0"/>
                    </a:lnTo>
                    <a:lnTo>
                      <a:pt x="5597" y="155"/>
                    </a:lnTo>
                    <a:lnTo>
                      <a:pt x="5097" y="429"/>
                    </a:lnTo>
                    <a:lnTo>
                      <a:pt x="4549" y="619"/>
                    </a:lnTo>
                    <a:lnTo>
                      <a:pt x="3977" y="715"/>
                    </a:lnTo>
                    <a:lnTo>
                      <a:pt x="3680" y="727"/>
                    </a:lnTo>
                    <a:lnTo>
                      <a:pt x="3370" y="715"/>
                    </a:lnTo>
                    <a:lnTo>
                      <a:pt x="2787" y="619"/>
                    </a:lnTo>
                    <a:lnTo>
                      <a:pt x="2251" y="429"/>
                    </a:lnTo>
                    <a:lnTo>
                      <a:pt x="1751" y="155"/>
                    </a:lnTo>
                    <a:lnTo>
                      <a:pt x="151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3"/>
              <p:cNvSpPr/>
              <p:nvPr/>
            </p:nvSpPr>
            <p:spPr>
              <a:xfrm>
                <a:off x="-598987" y="2744896"/>
                <a:ext cx="93435" cy="93178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4347" extrusionOk="0">
                    <a:moveTo>
                      <a:pt x="2179" y="0"/>
                    </a:moveTo>
                    <a:lnTo>
                      <a:pt x="1953" y="12"/>
                    </a:lnTo>
                    <a:lnTo>
                      <a:pt x="1536" y="95"/>
                    </a:lnTo>
                    <a:lnTo>
                      <a:pt x="1143" y="262"/>
                    </a:lnTo>
                    <a:lnTo>
                      <a:pt x="798" y="488"/>
                    </a:lnTo>
                    <a:lnTo>
                      <a:pt x="501" y="786"/>
                    </a:lnTo>
                    <a:lnTo>
                      <a:pt x="262" y="1131"/>
                    </a:lnTo>
                    <a:lnTo>
                      <a:pt x="96" y="1524"/>
                    </a:lnTo>
                    <a:lnTo>
                      <a:pt x="12" y="1953"/>
                    </a:lnTo>
                    <a:lnTo>
                      <a:pt x="0" y="2179"/>
                    </a:lnTo>
                    <a:lnTo>
                      <a:pt x="12" y="2393"/>
                    </a:lnTo>
                    <a:lnTo>
                      <a:pt x="96" y="2822"/>
                    </a:lnTo>
                    <a:lnTo>
                      <a:pt x="262" y="3203"/>
                    </a:lnTo>
                    <a:lnTo>
                      <a:pt x="501" y="3548"/>
                    </a:lnTo>
                    <a:lnTo>
                      <a:pt x="798" y="3846"/>
                    </a:lnTo>
                    <a:lnTo>
                      <a:pt x="1143" y="4084"/>
                    </a:lnTo>
                    <a:lnTo>
                      <a:pt x="1524" y="4251"/>
                    </a:lnTo>
                    <a:lnTo>
                      <a:pt x="1953" y="4334"/>
                    </a:lnTo>
                    <a:lnTo>
                      <a:pt x="2179" y="4346"/>
                    </a:lnTo>
                    <a:lnTo>
                      <a:pt x="2406" y="4334"/>
                    </a:lnTo>
                    <a:lnTo>
                      <a:pt x="2822" y="4251"/>
                    </a:lnTo>
                    <a:lnTo>
                      <a:pt x="3215" y="4084"/>
                    </a:lnTo>
                    <a:lnTo>
                      <a:pt x="3561" y="3858"/>
                    </a:lnTo>
                    <a:lnTo>
                      <a:pt x="3858" y="3560"/>
                    </a:lnTo>
                    <a:lnTo>
                      <a:pt x="4096" y="3215"/>
                    </a:lnTo>
                    <a:lnTo>
                      <a:pt x="4263" y="2822"/>
                    </a:lnTo>
                    <a:lnTo>
                      <a:pt x="4346" y="2393"/>
                    </a:lnTo>
                    <a:lnTo>
                      <a:pt x="4358" y="2179"/>
                    </a:lnTo>
                    <a:lnTo>
                      <a:pt x="4346" y="1953"/>
                    </a:lnTo>
                    <a:lnTo>
                      <a:pt x="4263" y="1524"/>
                    </a:lnTo>
                    <a:lnTo>
                      <a:pt x="4096" y="1131"/>
                    </a:lnTo>
                    <a:lnTo>
                      <a:pt x="3858" y="786"/>
                    </a:lnTo>
                    <a:lnTo>
                      <a:pt x="3561" y="488"/>
                    </a:lnTo>
                    <a:lnTo>
                      <a:pt x="3215" y="262"/>
                    </a:lnTo>
                    <a:lnTo>
                      <a:pt x="2834" y="95"/>
                    </a:lnTo>
                    <a:lnTo>
                      <a:pt x="2406" y="12"/>
                    </a:lnTo>
                    <a:lnTo>
                      <a:pt x="21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3"/>
              <p:cNvSpPr/>
              <p:nvPr/>
            </p:nvSpPr>
            <p:spPr>
              <a:xfrm>
                <a:off x="-630134" y="2854134"/>
                <a:ext cx="155704" cy="140892"/>
              </a:xfrm>
              <a:custGeom>
                <a:avLst/>
                <a:gdLst/>
                <a:ahLst/>
                <a:cxnLst/>
                <a:rect l="l" t="t" r="r" b="b"/>
                <a:pathLst>
                  <a:path w="7264" h="6573" extrusionOk="0">
                    <a:moveTo>
                      <a:pt x="1477" y="0"/>
                    </a:moveTo>
                    <a:lnTo>
                      <a:pt x="1144" y="250"/>
                    </a:lnTo>
                    <a:lnTo>
                      <a:pt x="608" y="881"/>
                    </a:lnTo>
                    <a:lnTo>
                      <a:pt x="227" y="1620"/>
                    </a:lnTo>
                    <a:lnTo>
                      <a:pt x="25" y="2453"/>
                    </a:lnTo>
                    <a:lnTo>
                      <a:pt x="1" y="2894"/>
                    </a:lnTo>
                    <a:lnTo>
                      <a:pt x="1" y="6573"/>
                    </a:lnTo>
                    <a:lnTo>
                      <a:pt x="7264" y="6573"/>
                    </a:lnTo>
                    <a:lnTo>
                      <a:pt x="7264" y="2894"/>
                    </a:lnTo>
                    <a:lnTo>
                      <a:pt x="7240" y="2453"/>
                    </a:lnTo>
                    <a:lnTo>
                      <a:pt x="7038" y="1620"/>
                    </a:lnTo>
                    <a:lnTo>
                      <a:pt x="6657" y="881"/>
                    </a:lnTo>
                    <a:lnTo>
                      <a:pt x="6121" y="250"/>
                    </a:lnTo>
                    <a:lnTo>
                      <a:pt x="5787" y="0"/>
                    </a:lnTo>
                    <a:lnTo>
                      <a:pt x="5561" y="155"/>
                    </a:lnTo>
                    <a:lnTo>
                      <a:pt x="5049" y="429"/>
                    </a:lnTo>
                    <a:lnTo>
                      <a:pt x="4513" y="619"/>
                    </a:lnTo>
                    <a:lnTo>
                      <a:pt x="3930" y="715"/>
                    </a:lnTo>
                    <a:lnTo>
                      <a:pt x="3632" y="727"/>
                    </a:lnTo>
                    <a:lnTo>
                      <a:pt x="3323" y="715"/>
                    </a:lnTo>
                    <a:lnTo>
                      <a:pt x="2751" y="619"/>
                    </a:lnTo>
                    <a:lnTo>
                      <a:pt x="2204" y="429"/>
                    </a:lnTo>
                    <a:lnTo>
                      <a:pt x="1703" y="155"/>
                    </a:lnTo>
                    <a:lnTo>
                      <a:pt x="1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3"/>
              <p:cNvSpPr/>
              <p:nvPr/>
            </p:nvSpPr>
            <p:spPr>
              <a:xfrm>
                <a:off x="-411893" y="2744896"/>
                <a:ext cx="93178" cy="93178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4347" extrusionOk="0">
                    <a:moveTo>
                      <a:pt x="2179" y="0"/>
                    </a:moveTo>
                    <a:lnTo>
                      <a:pt x="1953" y="12"/>
                    </a:lnTo>
                    <a:lnTo>
                      <a:pt x="1524" y="95"/>
                    </a:lnTo>
                    <a:lnTo>
                      <a:pt x="1143" y="262"/>
                    </a:lnTo>
                    <a:lnTo>
                      <a:pt x="798" y="488"/>
                    </a:lnTo>
                    <a:lnTo>
                      <a:pt x="500" y="786"/>
                    </a:lnTo>
                    <a:lnTo>
                      <a:pt x="262" y="1131"/>
                    </a:lnTo>
                    <a:lnTo>
                      <a:pt x="95" y="1524"/>
                    </a:lnTo>
                    <a:lnTo>
                      <a:pt x="12" y="1953"/>
                    </a:lnTo>
                    <a:lnTo>
                      <a:pt x="0" y="2179"/>
                    </a:lnTo>
                    <a:lnTo>
                      <a:pt x="12" y="2393"/>
                    </a:lnTo>
                    <a:lnTo>
                      <a:pt x="95" y="2822"/>
                    </a:lnTo>
                    <a:lnTo>
                      <a:pt x="262" y="3203"/>
                    </a:lnTo>
                    <a:lnTo>
                      <a:pt x="500" y="3548"/>
                    </a:lnTo>
                    <a:lnTo>
                      <a:pt x="798" y="3846"/>
                    </a:lnTo>
                    <a:lnTo>
                      <a:pt x="1143" y="4084"/>
                    </a:lnTo>
                    <a:lnTo>
                      <a:pt x="1524" y="4251"/>
                    </a:lnTo>
                    <a:lnTo>
                      <a:pt x="1953" y="4334"/>
                    </a:lnTo>
                    <a:lnTo>
                      <a:pt x="2179" y="4346"/>
                    </a:lnTo>
                    <a:lnTo>
                      <a:pt x="2393" y="4334"/>
                    </a:lnTo>
                    <a:lnTo>
                      <a:pt x="2822" y="4251"/>
                    </a:lnTo>
                    <a:lnTo>
                      <a:pt x="3203" y="4084"/>
                    </a:lnTo>
                    <a:lnTo>
                      <a:pt x="3548" y="3858"/>
                    </a:lnTo>
                    <a:lnTo>
                      <a:pt x="3846" y="3560"/>
                    </a:lnTo>
                    <a:lnTo>
                      <a:pt x="4084" y="3215"/>
                    </a:lnTo>
                    <a:lnTo>
                      <a:pt x="4251" y="2822"/>
                    </a:lnTo>
                    <a:lnTo>
                      <a:pt x="4334" y="2393"/>
                    </a:lnTo>
                    <a:lnTo>
                      <a:pt x="4346" y="2179"/>
                    </a:lnTo>
                    <a:lnTo>
                      <a:pt x="4334" y="1953"/>
                    </a:lnTo>
                    <a:lnTo>
                      <a:pt x="4251" y="1524"/>
                    </a:lnTo>
                    <a:lnTo>
                      <a:pt x="4084" y="1131"/>
                    </a:lnTo>
                    <a:lnTo>
                      <a:pt x="3846" y="786"/>
                    </a:lnTo>
                    <a:lnTo>
                      <a:pt x="3548" y="488"/>
                    </a:lnTo>
                    <a:lnTo>
                      <a:pt x="3203" y="262"/>
                    </a:lnTo>
                    <a:lnTo>
                      <a:pt x="2822" y="95"/>
                    </a:lnTo>
                    <a:lnTo>
                      <a:pt x="2393" y="12"/>
                    </a:lnTo>
                    <a:lnTo>
                      <a:pt x="21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3"/>
              <p:cNvSpPr/>
              <p:nvPr/>
            </p:nvSpPr>
            <p:spPr>
              <a:xfrm>
                <a:off x="-443040" y="2853620"/>
                <a:ext cx="156476" cy="141149"/>
              </a:xfrm>
              <a:custGeom>
                <a:avLst/>
                <a:gdLst/>
                <a:ahLst/>
                <a:cxnLst/>
                <a:rect l="l" t="t" r="r" b="b"/>
                <a:pathLst>
                  <a:path w="7300" h="6585" extrusionOk="0">
                    <a:moveTo>
                      <a:pt x="1465" y="0"/>
                    </a:moveTo>
                    <a:lnTo>
                      <a:pt x="1143" y="262"/>
                    </a:lnTo>
                    <a:lnTo>
                      <a:pt x="608" y="893"/>
                    </a:lnTo>
                    <a:lnTo>
                      <a:pt x="215" y="1632"/>
                    </a:lnTo>
                    <a:lnTo>
                      <a:pt x="12" y="2465"/>
                    </a:lnTo>
                    <a:lnTo>
                      <a:pt x="0" y="2906"/>
                    </a:lnTo>
                    <a:lnTo>
                      <a:pt x="0" y="6585"/>
                    </a:lnTo>
                    <a:lnTo>
                      <a:pt x="7299" y="6585"/>
                    </a:lnTo>
                    <a:lnTo>
                      <a:pt x="7299" y="2906"/>
                    </a:lnTo>
                    <a:lnTo>
                      <a:pt x="7299" y="2679"/>
                    </a:lnTo>
                    <a:lnTo>
                      <a:pt x="7240" y="2251"/>
                    </a:lnTo>
                    <a:lnTo>
                      <a:pt x="7061" y="1632"/>
                    </a:lnTo>
                    <a:lnTo>
                      <a:pt x="6668" y="893"/>
                    </a:lnTo>
                    <a:lnTo>
                      <a:pt x="6109" y="262"/>
                    </a:lnTo>
                    <a:lnTo>
                      <a:pt x="5787" y="0"/>
                    </a:lnTo>
                    <a:lnTo>
                      <a:pt x="5549" y="167"/>
                    </a:lnTo>
                    <a:lnTo>
                      <a:pt x="5049" y="429"/>
                    </a:lnTo>
                    <a:lnTo>
                      <a:pt x="4501" y="620"/>
                    </a:lnTo>
                    <a:lnTo>
                      <a:pt x="3930" y="727"/>
                    </a:lnTo>
                    <a:lnTo>
                      <a:pt x="3632" y="739"/>
                    </a:lnTo>
                    <a:lnTo>
                      <a:pt x="3322" y="727"/>
                    </a:lnTo>
                    <a:lnTo>
                      <a:pt x="2739" y="620"/>
                    </a:lnTo>
                    <a:lnTo>
                      <a:pt x="2203" y="429"/>
                    </a:lnTo>
                    <a:lnTo>
                      <a:pt x="1703" y="167"/>
                    </a:lnTo>
                    <a:lnTo>
                      <a:pt x="14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7" name="Google Shape;327;p23"/>
          <p:cNvGrpSpPr/>
          <p:nvPr/>
        </p:nvGrpSpPr>
        <p:grpSpPr>
          <a:xfrm>
            <a:off x="5030275" y="3358388"/>
            <a:ext cx="3656520" cy="1320900"/>
            <a:chOff x="5030275" y="3358388"/>
            <a:chExt cx="3656520" cy="1320900"/>
          </a:xfrm>
        </p:grpSpPr>
        <p:sp>
          <p:nvSpPr>
            <p:cNvPr id="328" name="Google Shape;328;p23"/>
            <p:cNvSpPr/>
            <p:nvPr/>
          </p:nvSpPr>
          <p:spPr>
            <a:xfrm>
              <a:off x="7757395" y="3554142"/>
              <a:ext cx="929400" cy="929400"/>
            </a:xfrm>
            <a:prstGeom prst="ellipse">
              <a:avLst/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9" name="Google Shape;329;p23"/>
            <p:cNvGrpSpPr/>
            <p:nvPr/>
          </p:nvGrpSpPr>
          <p:grpSpPr>
            <a:xfrm>
              <a:off x="5030275" y="3358388"/>
              <a:ext cx="2727000" cy="1320900"/>
              <a:chOff x="5030275" y="3358388"/>
              <a:chExt cx="2727000" cy="1320900"/>
            </a:xfrm>
          </p:grpSpPr>
          <p:sp>
            <p:nvSpPr>
              <p:cNvPr id="330" name="Google Shape;330;p23"/>
              <p:cNvSpPr/>
              <p:nvPr/>
            </p:nvSpPr>
            <p:spPr>
              <a:xfrm>
                <a:off x="5030275" y="3358388"/>
                <a:ext cx="2443500" cy="13209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3"/>
              <p:cNvSpPr txBox="1"/>
              <p:nvPr/>
            </p:nvSpPr>
            <p:spPr>
              <a:xfrm>
                <a:off x="5087437" y="3406388"/>
                <a:ext cx="1501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VENUS</a:t>
                </a:r>
                <a:endParaRPr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  <p:sp>
            <p:nvSpPr>
              <p:cNvPr id="332" name="Google Shape;332;p23"/>
              <p:cNvSpPr txBox="1"/>
              <p:nvPr/>
            </p:nvSpPr>
            <p:spPr>
              <a:xfrm>
                <a:off x="5087450" y="3754988"/>
                <a:ext cx="2188200" cy="83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Venus has a beautiful name and high temperatures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cxnSp>
            <p:nvCxnSpPr>
              <p:cNvPr id="333" name="Google Shape;333;p23"/>
              <p:cNvCxnSpPr>
                <a:stCxn id="330" idx="3"/>
                <a:endCxn id="328" idx="2"/>
              </p:cNvCxnSpPr>
              <p:nvPr/>
            </p:nvCxnSpPr>
            <p:spPr>
              <a:xfrm>
                <a:off x="7473775" y="4018838"/>
                <a:ext cx="283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34" name="Google Shape;334;p23"/>
            <p:cNvGrpSpPr/>
            <p:nvPr/>
          </p:nvGrpSpPr>
          <p:grpSpPr>
            <a:xfrm>
              <a:off x="8035133" y="3753146"/>
              <a:ext cx="373934" cy="531411"/>
              <a:chOff x="-1281492" y="2527683"/>
              <a:chExt cx="373934" cy="531411"/>
            </a:xfrm>
          </p:grpSpPr>
          <p:sp>
            <p:nvSpPr>
              <p:cNvPr id="335" name="Google Shape;335;p23"/>
              <p:cNvSpPr/>
              <p:nvPr/>
            </p:nvSpPr>
            <p:spPr>
              <a:xfrm>
                <a:off x="-1281492" y="2589955"/>
                <a:ext cx="373934" cy="217480"/>
              </a:xfrm>
              <a:custGeom>
                <a:avLst/>
                <a:gdLst/>
                <a:ahLst/>
                <a:cxnLst/>
                <a:rect l="l" t="t" r="r" b="b"/>
                <a:pathLst>
                  <a:path w="17445" h="10146" extrusionOk="0">
                    <a:moveTo>
                      <a:pt x="13563" y="1"/>
                    </a:moveTo>
                    <a:lnTo>
                      <a:pt x="13146" y="84"/>
                    </a:lnTo>
                    <a:lnTo>
                      <a:pt x="12753" y="251"/>
                    </a:lnTo>
                    <a:lnTo>
                      <a:pt x="12408" y="489"/>
                    </a:lnTo>
                    <a:lnTo>
                      <a:pt x="12110" y="787"/>
                    </a:lnTo>
                    <a:lnTo>
                      <a:pt x="11872" y="1132"/>
                    </a:lnTo>
                    <a:lnTo>
                      <a:pt x="11717" y="1525"/>
                    </a:lnTo>
                    <a:lnTo>
                      <a:pt x="11622" y="1942"/>
                    </a:lnTo>
                    <a:lnTo>
                      <a:pt x="11622" y="2168"/>
                    </a:lnTo>
                    <a:lnTo>
                      <a:pt x="11622" y="2394"/>
                    </a:lnTo>
                    <a:lnTo>
                      <a:pt x="11717" y="2823"/>
                    </a:lnTo>
                    <a:lnTo>
                      <a:pt x="11884" y="3204"/>
                    </a:lnTo>
                    <a:lnTo>
                      <a:pt x="12110" y="3549"/>
                    </a:lnTo>
                    <a:lnTo>
                      <a:pt x="12408" y="3847"/>
                    </a:lnTo>
                    <a:lnTo>
                      <a:pt x="12753" y="4085"/>
                    </a:lnTo>
                    <a:lnTo>
                      <a:pt x="13146" y="4252"/>
                    </a:lnTo>
                    <a:lnTo>
                      <a:pt x="13574" y="4335"/>
                    </a:lnTo>
                    <a:lnTo>
                      <a:pt x="13789" y="4347"/>
                    </a:lnTo>
                    <a:lnTo>
                      <a:pt x="14051" y="4335"/>
                    </a:lnTo>
                    <a:lnTo>
                      <a:pt x="14515" y="4216"/>
                    </a:lnTo>
                    <a:lnTo>
                      <a:pt x="14729" y="4121"/>
                    </a:lnTo>
                    <a:lnTo>
                      <a:pt x="15980" y="5371"/>
                    </a:lnTo>
                    <a:lnTo>
                      <a:pt x="15980" y="7240"/>
                    </a:lnTo>
                    <a:lnTo>
                      <a:pt x="10895" y="7240"/>
                    </a:lnTo>
                    <a:lnTo>
                      <a:pt x="10895" y="5073"/>
                    </a:lnTo>
                    <a:lnTo>
                      <a:pt x="10872" y="4633"/>
                    </a:lnTo>
                    <a:lnTo>
                      <a:pt x="10669" y="3799"/>
                    </a:lnTo>
                    <a:lnTo>
                      <a:pt x="10276" y="3061"/>
                    </a:lnTo>
                    <a:lnTo>
                      <a:pt x="9741" y="2430"/>
                    </a:lnTo>
                    <a:lnTo>
                      <a:pt x="9419" y="2168"/>
                    </a:lnTo>
                    <a:lnTo>
                      <a:pt x="9098" y="2394"/>
                    </a:lnTo>
                    <a:lnTo>
                      <a:pt x="8371" y="2716"/>
                    </a:lnTo>
                    <a:lnTo>
                      <a:pt x="7990" y="2811"/>
                    </a:lnTo>
                    <a:lnTo>
                      <a:pt x="7990" y="5073"/>
                    </a:lnTo>
                    <a:lnTo>
                      <a:pt x="6526" y="5073"/>
                    </a:lnTo>
                    <a:lnTo>
                      <a:pt x="6526" y="2811"/>
                    </a:lnTo>
                    <a:lnTo>
                      <a:pt x="6145" y="2716"/>
                    </a:lnTo>
                    <a:lnTo>
                      <a:pt x="5418" y="2394"/>
                    </a:lnTo>
                    <a:lnTo>
                      <a:pt x="5097" y="2168"/>
                    </a:lnTo>
                    <a:lnTo>
                      <a:pt x="4775" y="2430"/>
                    </a:lnTo>
                    <a:lnTo>
                      <a:pt x="4240" y="3061"/>
                    </a:lnTo>
                    <a:lnTo>
                      <a:pt x="3847" y="3799"/>
                    </a:lnTo>
                    <a:lnTo>
                      <a:pt x="3644" y="4633"/>
                    </a:lnTo>
                    <a:lnTo>
                      <a:pt x="3632" y="5073"/>
                    </a:lnTo>
                    <a:lnTo>
                      <a:pt x="3632" y="7240"/>
                    </a:lnTo>
                    <a:lnTo>
                      <a:pt x="1" y="7240"/>
                    </a:lnTo>
                    <a:lnTo>
                      <a:pt x="1" y="10145"/>
                    </a:lnTo>
                    <a:lnTo>
                      <a:pt x="17444" y="10145"/>
                    </a:lnTo>
                    <a:lnTo>
                      <a:pt x="17444" y="4764"/>
                    </a:lnTo>
                    <a:lnTo>
                      <a:pt x="15777" y="3097"/>
                    </a:lnTo>
                    <a:lnTo>
                      <a:pt x="15861" y="2870"/>
                    </a:lnTo>
                    <a:lnTo>
                      <a:pt x="15980" y="2406"/>
                    </a:lnTo>
                    <a:lnTo>
                      <a:pt x="15992" y="2156"/>
                    </a:lnTo>
                    <a:lnTo>
                      <a:pt x="15980" y="1930"/>
                    </a:lnTo>
                    <a:lnTo>
                      <a:pt x="15884" y="1513"/>
                    </a:lnTo>
                    <a:lnTo>
                      <a:pt x="15718" y="1120"/>
                    </a:lnTo>
                    <a:lnTo>
                      <a:pt x="15480" y="775"/>
                    </a:lnTo>
                    <a:lnTo>
                      <a:pt x="15182" y="489"/>
                    </a:lnTo>
                    <a:lnTo>
                      <a:pt x="14837" y="251"/>
                    </a:lnTo>
                    <a:lnTo>
                      <a:pt x="14444" y="84"/>
                    </a:lnTo>
                    <a:lnTo>
                      <a:pt x="140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3"/>
              <p:cNvSpPr/>
              <p:nvPr/>
            </p:nvSpPr>
            <p:spPr>
              <a:xfrm>
                <a:off x="-1248309" y="2839064"/>
                <a:ext cx="307056" cy="220030"/>
              </a:xfrm>
              <a:custGeom>
                <a:avLst/>
                <a:gdLst/>
                <a:ahLst/>
                <a:cxnLst/>
                <a:rect l="l" t="t" r="r" b="b"/>
                <a:pathLst>
                  <a:path w="14325" h="10265" extrusionOk="0">
                    <a:moveTo>
                      <a:pt x="10062" y="2906"/>
                    </a:moveTo>
                    <a:lnTo>
                      <a:pt x="10062" y="4359"/>
                    </a:lnTo>
                    <a:lnTo>
                      <a:pt x="4239" y="4359"/>
                    </a:lnTo>
                    <a:lnTo>
                      <a:pt x="4239" y="2906"/>
                    </a:lnTo>
                    <a:close/>
                    <a:moveTo>
                      <a:pt x="1" y="1"/>
                    </a:moveTo>
                    <a:lnTo>
                      <a:pt x="1453" y="10264"/>
                    </a:lnTo>
                    <a:lnTo>
                      <a:pt x="12884" y="10264"/>
                    </a:lnTo>
                    <a:lnTo>
                      <a:pt x="143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3"/>
              <p:cNvSpPr/>
              <p:nvPr/>
            </p:nvSpPr>
            <p:spPr>
              <a:xfrm>
                <a:off x="-1172511" y="2527683"/>
                <a:ext cx="93178" cy="93178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4347" extrusionOk="0">
                    <a:moveTo>
                      <a:pt x="1954" y="1"/>
                    </a:moveTo>
                    <a:lnTo>
                      <a:pt x="1525" y="96"/>
                    </a:lnTo>
                    <a:lnTo>
                      <a:pt x="1144" y="251"/>
                    </a:lnTo>
                    <a:lnTo>
                      <a:pt x="799" y="489"/>
                    </a:lnTo>
                    <a:lnTo>
                      <a:pt x="501" y="786"/>
                    </a:lnTo>
                    <a:lnTo>
                      <a:pt x="263" y="1132"/>
                    </a:lnTo>
                    <a:lnTo>
                      <a:pt x="96" y="1525"/>
                    </a:lnTo>
                    <a:lnTo>
                      <a:pt x="13" y="1941"/>
                    </a:lnTo>
                    <a:lnTo>
                      <a:pt x="1" y="2168"/>
                    </a:lnTo>
                    <a:lnTo>
                      <a:pt x="13" y="2394"/>
                    </a:lnTo>
                    <a:lnTo>
                      <a:pt x="96" y="2811"/>
                    </a:lnTo>
                    <a:lnTo>
                      <a:pt x="263" y="3203"/>
                    </a:lnTo>
                    <a:lnTo>
                      <a:pt x="489" y="3549"/>
                    </a:lnTo>
                    <a:lnTo>
                      <a:pt x="787" y="3846"/>
                    </a:lnTo>
                    <a:lnTo>
                      <a:pt x="1132" y="4085"/>
                    </a:lnTo>
                    <a:lnTo>
                      <a:pt x="1525" y="4251"/>
                    </a:lnTo>
                    <a:lnTo>
                      <a:pt x="1954" y="4335"/>
                    </a:lnTo>
                    <a:lnTo>
                      <a:pt x="2168" y="4347"/>
                    </a:lnTo>
                    <a:lnTo>
                      <a:pt x="2394" y="4335"/>
                    </a:lnTo>
                    <a:lnTo>
                      <a:pt x="2823" y="4251"/>
                    </a:lnTo>
                    <a:lnTo>
                      <a:pt x="3204" y="4085"/>
                    </a:lnTo>
                    <a:lnTo>
                      <a:pt x="3549" y="3846"/>
                    </a:lnTo>
                    <a:lnTo>
                      <a:pt x="3847" y="3561"/>
                    </a:lnTo>
                    <a:lnTo>
                      <a:pt x="4085" y="3215"/>
                    </a:lnTo>
                    <a:lnTo>
                      <a:pt x="4252" y="2822"/>
                    </a:lnTo>
                    <a:lnTo>
                      <a:pt x="4335" y="2394"/>
                    </a:lnTo>
                    <a:lnTo>
                      <a:pt x="4347" y="2168"/>
                    </a:lnTo>
                    <a:lnTo>
                      <a:pt x="4335" y="1941"/>
                    </a:lnTo>
                    <a:lnTo>
                      <a:pt x="4252" y="1525"/>
                    </a:lnTo>
                    <a:lnTo>
                      <a:pt x="4085" y="1132"/>
                    </a:lnTo>
                    <a:lnTo>
                      <a:pt x="3847" y="786"/>
                    </a:lnTo>
                    <a:lnTo>
                      <a:pt x="3549" y="489"/>
                    </a:lnTo>
                    <a:lnTo>
                      <a:pt x="3204" y="251"/>
                    </a:lnTo>
                    <a:lnTo>
                      <a:pt x="2823" y="96"/>
                    </a:lnTo>
                    <a:lnTo>
                      <a:pt x="23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8" name="Google Shape;338;p23"/>
          <p:cNvGrpSpPr/>
          <p:nvPr/>
        </p:nvGrpSpPr>
        <p:grpSpPr>
          <a:xfrm>
            <a:off x="5030275" y="1692825"/>
            <a:ext cx="3656520" cy="1320900"/>
            <a:chOff x="5030275" y="1692825"/>
            <a:chExt cx="3656520" cy="1320900"/>
          </a:xfrm>
        </p:grpSpPr>
        <p:sp>
          <p:nvSpPr>
            <p:cNvPr id="339" name="Google Shape;339;p23"/>
            <p:cNvSpPr/>
            <p:nvPr/>
          </p:nvSpPr>
          <p:spPr>
            <a:xfrm>
              <a:off x="7757395" y="1888580"/>
              <a:ext cx="929400" cy="929400"/>
            </a:xfrm>
            <a:prstGeom prst="ellipse">
              <a:avLst/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0" name="Google Shape;340;p23"/>
            <p:cNvGrpSpPr/>
            <p:nvPr/>
          </p:nvGrpSpPr>
          <p:grpSpPr>
            <a:xfrm>
              <a:off x="5030275" y="1692825"/>
              <a:ext cx="2727000" cy="1320900"/>
              <a:chOff x="5030275" y="1692825"/>
              <a:chExt cx="2727000" cy="1320900"/>
            </a:xfrm>
          </p:grpSpPr>
          <p:sp>
            <p:nvSpPr>
              <p:cNvPr id="341" name="Google Shape;341;p23"/>
              <p:cNvSpPr/>
              <p:nvPr/>
            </p:nvSpPr>
            <p:spPr>
              <a:xfrm>
                <a:off x="5030275" y="1692825"/>
                <a:ext cx="2443500" cy="13209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3"/>
              <p:cNvSpPr txBox="1"/>
              <p:nvPr/>
            </p:nvSpPr>
            <p:spPr>
              <a:xfrm>
                <a:off x="5087437" y="1740825"/>
                <a:ext cx="1501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SATURN</a:t>
                </a:r>
                <a:endParaRPr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  <p:sp>
            <p:nvSpPr>
              <p:cNvPr id="343" name="Google Shape;343;p23"/>
              <p:cNvSpPr txBox="1"/>
              <p:nvPr/>
            </p:nvSpPr>
            <p:spPr>
              <a:xfrm>
                <a:off x="5087450" y="2089425"/>
                <a:ext cx="2188200" cy="83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Saturn is composed mostly of hydrogen but also of helium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cxnSp>
            <p:nvCxnSpPr>
              <p:cNvPr id="344" name="Google Shape;344;p23"/>
              <p:cNvCxnSpPr>
                <a:stCxn id="341" idx="3"/>
                <a:endCxn id="339" idx="2"/>
              </p:cNvCxnSpPr>
              <p:nvPr/>
            </p:nvCxnSpPr>
            <p:spPr>
              <a:xfrm>
                <a:off x="7473775" y="2353275"/>
                <a:ext cx="283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45" name="Google Shape;345;p23"/>
            <p:cNvGrpSpPr/>
            <p:nvPr/>
          </p:nvGrpSpPr>
          <p:grpSpPr>
            <a:xfrm>
              <a:off x="7956775" y="2087437"/>
              <a:ext cx="530644" cy="531652"/>
              <a:chOff x="-1395575" y="1888587"/>
              <a:chExt cx="530644" cy="531652"/>
            </a:xfrm>
          </p:grpSpPr>
          <p:sp>
            <p:nvSpPr>
              <p:cNvPr id="346" name="Google Shape;346;p23"/>
              <p:cNvSpPr/>
              <p:nvPr/>
            </p:nvSpPr>
            <p:spPr>
              <a:xfrm>
                <a:off x="-1364193" y="1919969"/>
                <a:ext cx="93178" cy="93178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4347" extrusionOk="0">
                    <a:moveTo>
                      <a:pt x="1954" y="1"/>
                    </a:moveTo>
                    <a:lnTo>
                      <a:pt x="1525" y="84"/>
                    </a:lnTo>
                    <a:lnTo>
                      <a:pt x="1132" y="251"/>
                    </a:lnTo>
                    <a:lnTo>
                      <a:pt x="787" y="489"/>
                    </a:lnTo>
                    <a:lnTo>
                      <a:pt x="489" y="786"/>
                    </a:lnTo>
                    <a:lnTo>
                      <a:pt x="263" y="1132"/>
                    </a:lnTo>
                    <a:lnTo>
                      <a:pt x="96" y="1513"/>
                    </a:lnTo>
                    <a:lnTo>
                      <a:pt x="1" y="1941"/>
                    </a:lnTo>
                    <a:lnTo>
                      <a:pt x="1" y="2168"/>
                    </a:lnTo>
                    <a:lnTo>
                      <a:pt x="1" y="2394"/>
                    </a:lnTo>
                    <a:lnTo>
                      <a:pt x="96" y="2811"/>
                    </a:lnTo>
                    <a:lnTo>
                      <a:pt x="263" y="3204"/>
                    </a:lnTo>
                    <a:lnTo>
                      <a:pt x="489" y="3549"/>
                    </a:lnTo>
                    <a:lnTo>
                      <a:pt x="787" y="3847"/>
                    </a:lnTo>
                    <a:lnTo>
                      <a:pt x="1132" y="4085"/>
                    </a:lnTo>
                    <a:lnTo>
                      <a:pt x="1525" y="4251"/>
                    </a:lnTo>
                    <a:lnTo>
                      <a:pt x="1954" y="4335"/>
                    </a:lnTo>
                    <a:lnTo>
                      <a:pt x="2168" y="4347"/>
                    </a:lnTo>
                    <a:lnTo>
                      <a:pt x="2394" y="4335"/>
                    </a:lnTo>
                    <a:lnTo>
                      <a:pt x="2811" y="4251"/>
                    </a:lnTo>
                    <a:lnTo>
                      <a:pt x="3204" y="4085"/>
                    </a:lnTo>
                    <a:lnTo>
                      <a:pt x="3549" y="3847"/>
                    </a:lnTo>
                    <a:lnTo>
                      <a:pt x="3847" y="3549"/>
                    </a:lnTo>
                    <a:lnTo>
                      <a:pt x="4085" y="3204"/>
                    </a:lnTo>
                    <a:lnTo>
                      <a:pt x="4252" y="2823"/>
                    </a:lnTo>
                    <a:lnTo>
                      <a:pt x="4335" y="2394"/>
                    </a:lnTo>
                    <a:lnTo>
                      <a:pt x="4347" y="2168"/>
                    </a:lnTo>
                    <a:lnTo>
                      <a:pt x="4335" y="1941"/>
                    </a:lnTo>
                    <a:lnTo>
                      <a:pt x="4252" y="1513"/>
                    </a:lnTo>
                    <a:lnTo>
                      <a:pt x="4085" y="1132"/>
                    </a:lnTo>
                    <a:lnTo>
                      <a:pt x="3847" y="786"/>
                    </a:lnTo>
                    <a:lnTo>
                      <a:pt x="3549" y="489"/>
                    </a:lnTo>
                    <a:lnTo>
                      <a:pt x="3204" y="251"/>
                    </a:lnTo>
                    <a:lnTo>
                      <a:pt x="2811" y="84"/>
                    </a:lnTo>
                    <a:lnTo>
                      <a:pt x="23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3"/>
              <p:cNvSpPr/>
              <p:nvPr/>
            </p:nvSpPr>
            <p:spPr>
              <a:xfrm>
                <a:off x="-990261" y="1919969"/>
                <a:ext cx="93178" cy="93178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4347" extrusionOk="0">
                    <a:moveTo>
                      <a:pt x="1953" y="1"/>
                    </a:moveTo>
                    <a:lnTo>
                      <a:pt x="1524" y="84"/>
                    </a:lnTo>
                    <a:lnTo>
                      <a:pt x="1132" y="251"/>
                    </a:lnTo>
                    <a:lnTo>
                      <a:pt x="786" y="489"/>
                    </a:lnTo>
                    <a:lnTo>
                      <a:pt x="489" y="786"/>
                    </a:lnTo>
                    <a:lnTo>
                      <a:pt x="262" y="1132"/>
                    </a:lnTo>
                    <a:lnTo>
                      <a:pt x="96" y="1513"/>
                    </a:lnTo>
                    <a:lnTo>
                      <a:pt x="0" y="1941"/>
                    </a:lnTo>
                    <a:lnTo>
                      <a:pt x="0" y="2168"/>
                    </a:lnTo>
                    <a:lnTo>
                      <a:pt x="0" y="2394"/>
                    </a:lnTo>
                    <a:lnTo>
                      <a:pt x="96" y="2811"/>
                    </a:lnTo>
                    <a:lnTo>
                      <a:pt x="250" y="3204"/>
                    </a:lnTo>
                    <a:lnTo>
                      <a:pt x="489" y="3549"/>
                    </a:lnTo>
                    <a:lnTo>
                      <a:pt x="786" y="3847"/>
                    </a:lnTo>
                    <a:lnTo>
                      <a:pt x="1132" y="4085"/>
                    </a:lnTo>
                    <a:lnTo>
                      <a:pt x="1524" y="4251"/>
                    </a:lnTo>
                    <a:lnTo>
                      <a:pt x="1941" y="4335"/>
                    </a:lnTo>
                    <a:lnTo>
                      <a:pt x="2167" y="4347"/>
                    </a:lnTo>
                    <a:lnTo>
                      <a:pt x="2394" y="4335"/>
                    </a:lnTo>
                    <a:lnTo>
                      <a:pt x="2810" y="4251"/>
                    </a:lnTo>
                    <a:lnTo>
                      <a:pt x="3203" y="4085"/>
                    </a:lnTo>
                    <a:lnTo>
                      <a:pt x="3549" y="3847"/>
                    </a:lnTo>
                    <a:lnTo>
                      <a:pt x="3846" y="3549"/>
                    </a:lnTo>
                    <a:lnTo>
                      <a:pt x="4084" y="3204"/>
                    </a:lnTo>
                    <a:lnTo>
                      <a:pt x="4251" y="2823"/>
                    </a:lnTo>
                    <a:lnTo>
                      <a:pt x="4334" y="2394"/>
                    </a:lnTo>
                    <a:lnTo>
                      <a:pt x="4346" y="2168"/>
                    </a:lnTo>
                    <a:lnTo>
                      <a:pt x="4334" y="1941"/>
                    </a:lnTo>
                    <a:lnTo>
                      <a:pt x="4251" y="1513"/>
                    </a:lnTo>
                    <a:lnTo>
                      <a:pt x="4084" y="1120"/>
                    </a:lnTo>
                    <a:lnTo>
                      <a:pt x="3846" y="775"/>
                    </a:lnTo>
                    <a:lnTo>
                      <a:pt x="3549" y="477"/>
                    </a:lnTo>
                    <a:lnTo>
                      <a:pt x="3203" y="251"/>
                    </a:lnTo>
                    <a:lnTo>
                      <a:pt x="2810" y="84"/>
                    </a:lnTo>
                    <a:lnTo>
                      <a:pt x="23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3"/>
              <p:cNvSpPr/>
              <p:nvPr/>
            </p:nvSpPr>
            <p:spPr>
              <a:xfrm>
                <a:off x="-1177355" y="1888587"/>
                <a:ext cx="93178" cy="93178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4347" extrusionOk="0">
                    <a:moveTo>
                      <a:pt x="2180" y="0"/>
                    </a:moveTo>
                    <a:lnTo>
                      <a:pt x="1953" y="12"/>
                    </a:lnTo>
                    <a:lnTo>
                      <a:pt x="1537" y="95"/>
                    </a:lnTo>
                    <a:lnTo>
                      <a:pt x="1144" y="262"/>
                    </a:lnTo>
                    <a:lnTo>
                      <a:pt x="798" y="500"/>
                    </a:lnTo>
                    <a:lnTo>
                      <a:pt x="501" y="798"/>
                    </a:lnTo>
                    <a:lnTo>
                      <a:pt x="263" y="1143"/>
                    </a:lnTo>
                    <a:lnTo>
                      <a:pt x="96" y="1524"/>
                    </a:lnTo>
                    <a:lnTo>
                      <a:pt x="13" y="1953"/>
                    </a:lnTo>
                    <a:lnTo>
                      <a:pt x="1" y="2179"/>
                    </a:lnTo>
                    <a:lnTo>
                      <a:pt x="13" y="2393"/>
                    </a:lnTo>
                    <a:lnTo>
                      <a:pt x="96" y="2822"/>
                    </a:lnTo>
                    <a:lnTo>
                      <a:pt x="263" y="3203"/>
                    </a:lnTo>
                    <a:lnTo>
                      <a:pt x="501" y="3548"/>
                    </a:lnTo>
                    <a:lnTo>
                      <a:pt x="787" y="3846"/>
                    </a:lnTo>
                    <a:lnTo>
                      <a:pt x="1132" y="4084"/>
                    </a:lnTo>
                    <a:lnTo>
                      <a:pt x="1525" y="4251"/>
                    </a:lnTo>
                    <a:lnTo>
                      <a:pt x="1953" y="4334"/>
                    </a:lnTo>
                    <a:lnTo>
                      <a:pt x="2180" y="4346"/>
                    </a:lnTo>
                    <a:lnTo>
                      <a:pt x="2394" y="4334"/>
                    </a:lnTo>
                    <a:lnTo>
                      <a:pt x="2823" y="4251"/>
                    </a:lnTo>
                    <a:lnTo>
                      <a:pt x="3216" y="4084"/>
                    </a:lnTo>
                    <a:lnTo>
                      <a:pt x="3561" y="3858"/>
                    </a:lnTo>
                    <a:lnTo>
                      <a:pt x="3859" y="3560"/>
                    </a:lnTo>
                    <a:lnTo>
                      <a:pt x="4085" y="3215"/>
                    </a:lnTo>
                    <a:lnTo>
                      <a:pt x="4251" y="2822"/>
                    </a:lnTo>
                    <a:lnTo>
                      <a:pt x="4347" y="2393"/>
                    </a:lnTo>
                    <a:lnTo>
                      <a:pt x="4347" y="2179"/>
                    </a:lnTo>
                    <a:lnTo>
                      <a:pt x="4347" y="1953"/>
                    </a:lnTo>
                    <a:lnTo>
                      <a:pt x="4251" y="1524"/>
                    </a:lnTo>
                    <a:lnTo>
                      <a:pt x="4085" y="1131"/>
                    </a:lnTo>
                    <a:lnTo>
                      <a:pt x="3859" y="786"/>
                    </a:lnTo>
                    <a:lnTo>
                      <a:pt x="3561" y="488"/>
                    </a:lnTo>
                    <a:lnTo>
                      <a:pt x="3216" y="262"/>
                    </a:lnTo>
                    <a:lnTo>
                      <a:pt x="2823" y="95"/>
                    </a:lnTo>
                    <a:lnTo>
                      <a:pt x="2394" y="12"/>
                    </a:lnTo>
                    <a:lnTo>
                      <a:pt x="21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3"/>
              <p:cNvSpPr/>
              <p:nvPr/>
            </p:nvSpPr>
            <p:spPr>
              <a:xfrm>
                <a:off x="-1009146" y="2028693"/>
                <a:ext cx="144215" cy="110026"/>
              </a:xfrm>
              <a:custGeom>
                <a:avLst/>
                <a:gdLst/>
                <a:ahLst/>
                <a:cxnLst/>
                <a:rect l="l" t="t" r="r" b="b"/>
                <a:pathLst>
                  <a:path w="6728" h="5133" extrusionOk="0">
                    <a:moveTo>
                      <a:pt x="881" y="1"/>
                    </a:moveTo>
                    <a:lnTo>
                      <a:pt x="619" y="203"/>
                    </a:lnTo>
                    <a:lnTo>
                      <a:pt x="179" y="692"/>
                    </a:lnTo>
                    <a:lnTo>
                      <a:pt x="0" y="965"/>
                    </a:lnTo>
                    <a:lnTo>
                      <a:pt x="60" y="1263"/>
                    </a:lnTo>
                    <a:lnTo>
                      <a:pt x="131" y="1858"/>
                    </a:lnTo>
                    <a:lnTo>
                      <a:pt x="131" y="2168"/>
                    </a:lnTo>
                    <a:lnTo>
                      <a:pt x="131" y="5133"/>
                    </a:lnTo>
                    <a:lnTo>
                      <a:pt x="6728" y="5133"/>
                    </a:lnTo>
                    <a:lnTo>
                      <a:pt x="6728" y="2906"/>
                    </a:lnTo>
                    <a:lnTo>
                      <a:pt x="6728" y="2680"/>
                    </a:lnTo>
                    <a:lnTo>
                      <a:pt x="6668" y="2251"/>
                    </a:lnTo>
                    <a:lnTo>
                      <a:pt x="6489" y="1632"/>
                    </a:lnTo>
                    <a:lnTo>
                      <a:pt x="6073" y="894"/>
                    </a:lnTo>
                    <a:lnTo>
                      <a:pt x="5525" y="263"/>
                    </a:lnTo>
                    <a:lnTo>
                      <a:pt x="5192" y="1"/>
                    </a:lnTo>
                    <a:lnTo>
                      <a:pt x="4965" y="156"/>
                    </a:lnTo>
                    <a:lnTo>
                      <a:pt x="4453" y="430"/>
                    </a:lnTo>
                    <a:lnTo>
                      <a:pt x="3918" y="620"/>
                    </a:lnTo>
                    <a:lnTo>
                      <a:pt x="3334" y="715"/>
                    </a:lnTo>
                    <a:lnTo>
                      <a:pt x="3037" y="727"/>
                    </a:lnTo>
                    <a:lnTo>
                      <a:pt x="2727" y="715"/>
                    </a:lnTo>
                    <a:lnTo>
                      <a:pt x="2155" y="620"/>
                    </a:lnTo>
                    <a:lnTo>
                      <a:pt x="1608" y="430"/>
                    </a:lnTo>
                    <a:lnTo>
                      <a:pt x="1108" y="156"/>
                    </a:lnTo>
                    <a:lnTo>
                      <a:pt x="8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3"/>
              <p:cNvSpPr/>
              <p:nvPr/>
            </p:nvSpPr>
            <p:spPr>
              <a:xfrm>
                <a:off x="-1395575" y="2028951"/>
                <a:ext cx="142950" cy="110026"/>
              </a:xfrm>
              <a:custGeom>
                <a:avLst/>
                <a:gdLst/>
                <a:ahLst/>
                <a:cxnLst/>
                <a:rect l="l" t="t" r="r" b="b"/>
                <a:pathLst>
                  <a:path w="6669" h="5133" extrusionOk="0">
                    <a:moveTo>
                      <a:pt x="1477" y="1"/>
                    </a:moveTo>
                    <a:lnTo>
                      <a:pt x="1155" y="263"/>
                    </a:lnTo>
                    <a:lnTo>
                      <a:pt x="608" y="894"/>
                    </a:lnTo>
                    <a:lnTo>
                      <a:pt x="227" y="1632"/>
                    </a:lnTo>
                    <a:lnTo>
                      <a:pt x="24" y="2466"/>
                    </a:lnTo>
                    <a:lnTo>
                      <a:pt x="0" y="2906"/>
                    </a:lnTo>
                    <a:lnTo>
                      <a:pt x="0" y="5133"/>
                    </a:lnTo>
                    <a:lnTo>
                      <a:pt x="6537" y="5133"/>
                    </a:lnTo>
                    <a:lnTo>
                      <a:pt x="6537" y="2180"/>
                    </a:lnTo>
                    <a:lnTo>
                      <a:pt x="6537" y="1858"/>
                    </a:lnTo>
                    <a:lnTo>
                      <a:pt x="6609" y="1263"/>
                    </a:lnTo>
                    <a:lnTo>
                      <a:pt x="6668" y="965"/>
                    </a:lnTo>
                    <a:lnTo>
                      <a:pt x="6490" y="691"/>
                    </a:lnTo>
                    <a:lnTo>
                      <a:pt x="6049" y="203"/>
                    </a:lnTo>
                    <a:lnTo>
                      <a:pt x="5799" y="1"/>
                    </a:lnTo>
                    <a:lnTo>
                      <a:pt x="5561" y="168"/>
                    </a:lnTo>
                    <a:lnTo>
                      <a:pt x="5061" y="429"/>
                    </a:lnTo>
                    <a:lnTo>
                      <a:pt x="4513" y="620"/>
                    </a:lnTo>
                    <a:lnTo>
                      <a:pt x="3930" y="727"/>
                    </a:lnTo>
                    <a:lnTo>
                      <a:pt x="3334" y="727"/>
                    </a:lnTo>
                    <a:lnTo>
                      <a:pt x="2751" y="620"/>
                    </a:lnTo>
                    <a:lnTo>
                      <a:pt x="2215" y="429"/>
                    </a:lnTo>
                    <a:lnTo>
                      <a:pt x="1715" y="168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3"/>
              <p:cNvSpPr/>
              <p:nvPr/>
            </p:nvSpPr>
            <p:spPr>
              <a:xfrm>
                <a:off x="-1115319" y="2295423"/>
                <a:ext cx="74272" cy="124816"/>
              </a:xfrm>
              <a:custGeom>
                <a:avLst/>
                <a:gdLst/>
                <a:ahLst/>
                <a:cxnLst/>
                <a:rect l="l" t="t" r="r" b="b"/>
                <a:pathLst>
                  <a:path w="3465" h="5823" extrusionOk="0">
                    <a:moveTo>
                      <a:pt x="0" y="0"/>
                    </a:moveTo>
                    <a:lnTo>
                      <a:pt x="0" y="5823"/>
                    </a:lnTo>
                    <a:lnTo>
                      <a:pt x="262" y="5692"/>
                    </a:lnTo>
                    <a:lnTo>
                      <a:pt x="774" y="5311"/>
                    </a:lnTo>
                    <a:lnTo>
                      <a:pt x="1274" y="4787"/>
                    </a:lnTo>
                    <a:lnTo>
                      <a:pt x="1738" y="4132"/>
                    </a:lnTo>
                    <a:lnTo>
                      <a:pt x="2179" y="3358"/>
                    </a:lnTo>
                    <a:lnTo>
                      <a:pt x="2596" y="2489"/>
                    </a:lnTo>
                    <a:lnTo>
                      <a:pt x="2977" y="1548"/>
                    </a:lnTo>
                    <a:lnTo>
                      <a:pt x="3310" y="524"/>
                    </a:lnTo>
                    <a:lnTo>
                      <a:pt x="34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3"/>
              <p:cNvSpPr/>
              <p:nvPr/>
            </p:nvSpPr>
            <p:spPr>
              <a:xfrm>
                <a:off x="-1220742" y="2295423"/>
                <a:ext cx="74551" cy="124816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5823" extrusionOk="0">
                    <a:moveTo>
                      <a:pt x="1" y="0"/>
                    </a:moveTo>
                    <a:lnTo>
                      <a:pt x="155" y="524"/>
                    </a:lnTo>
                    <a:lnTo>
                      <a:pt x="489" y="1548"/>
                    </a:lnTo>
                    <a:lnTo>
                      <a:pt x="870" y="2489"/>
                    </a:lnTo>
                    <a:lnTo>
                      <a:pt x="1275" y="3358"/>
                    </a:lnTo>
                    <a:lnTo>
                      <a:pt x="1727" y="4132"/>
                    </a:lnTo>
                    <a:lnTo>
                      <a:pt x="2191" y="4787"/>
                    </a:lnTo>
                    <a:lnTo>
                      <a:pt x="2692" y="5311"/>
                    </a:lnTo>
                    <a:lnTo>
                      <a:pt x="3204" y="5692"/>
                    </a:lnTo>
                    <a:lnTo>
                      <a:pt x="3477" y="5823"/>
                    </a:lnTo>
                    <a:lnTo>
                      <a:pt x="3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3"/>
              <p:cNvSpPr/>
              <p:nvPr/>
            </p:nvSpPr>
            <p:spPr>
              <a:xfrm>
                <a:off x="-1239370" y="2170107"/>
                <a:ext cx="92664" cy="94443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4406" extrusionOk="0">
                    <a:moveTo>
                      <a:pt x="0" y="0"/>
                    </a:moveTo>
                    <a:lnTo>
                      <a:pt x="48" y="1108"/>
                    </a:lnTo>
                    <a:lnTo>
                      <a:pt x="310" y="3334"/>
                    </a:lnTo>
                    <a:lnTo>
                      <a:pt x="512" y="4406"/>
                    </a:lnTo>
                    <a:lnTo>
                      <a:pt x="4323" y="4406"/>
                    </a:lnTo>
                    <a:lnTo>
                      <a:pt x="43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3"/>
              <p:cNvSpPr/>
              <p:nvPr/>
            </p:nvSpPr>
            <p:spPr>
              <a:xfrm>
                <a:off x="-1115576" y="2170107"/>
                <a:ext cx="93178" cy="94443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4406" extrusionOk="0">
                    <a:moveTo>
                      <a:pt x="0" y="0"/>
                    </a:moveTo>
                    <a:lnTo>
                      <a:pt x="0" y="4406"/>
                    </a:lnTo>
                    <a:lnTo>
                      <a:pt x="3822" y="4406"/>
                    </a:lnTo>
                    <a:lnTo>
                      <a:pt x="4025" y="3334"/>
                    </a:lnTo>
                    <a:lnTo>
                      <a:pt x="4287" y="1108"/>
                    </a:lnTo>
                    <a:lnTo>
                      <a:pt x="434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3"/>
              <p:cNvSpPr/>
              <p:nvPr/>
            </p:nvSpPr>
            <p:spPr>
              <a:xfrm>
                <a:off x="-1394803" y="2170107"/>
                <a:ext cx="134526" cy="94443"/>
              </a:xfrm>
              <a:custGeom>
                <a:avLst/>
                <a:gdLst/>
                <a:ahLst/>
                <a:cxnLst/>
                <a:rect l="l" t="t" r="r" b="b"/>
                <a:pathLst>
                  <a:path w="6276" h="4406" extrusionOk="0">
                    <a:moveTo>
                      <a:pt x="0" y="0"/>
                    </a:moveTo>
                    <a:lnTo>
                      <a:pt x="36" y="572"/>
                    </a:lnTo>
                    <a:lnTo>
                      <a:pt x="215" y="1715"/>
                    </a:lnTo>
                    <a:lnTo>
                      <a:pt x="476" y="2822"/>
                    </a:lnTo>
                    <a:lnTo>
                      <a:pt x="846" y="3894"/>
                    </a:lnTo>
                    <a:lnTo>
                      <a:pt x="1072" y="4406"/>
                    </a:lnTo>
                    <a:lnTo>
                      <a:pt x="6275" y="4406"/>
                    </a:lnTo>
                    <a:lnTo>
                      <a:pt x="6085" y="3334"/>
                    </a:lnTo>
                    <a:lnTo>
                      <a:pt x="5834" y="1119"/>
                    </a:lnTo>
                    <a:lnTo>
                      <a:pt x="57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3"/>
              <p:cNvSpPr/>
              <p:nvPr/>
            </p:nvSpPr>
            <p:spPr>
              <a:xfrm>
                <a:off x="-1354996" y="2295680"/>
                <a:ext cx="155961" cy="118943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5549" extrusionOk="0">
                    <a:moveTo>
                      <a:pt x="1" y="0"/>
                    </a:moveTo>
                    <a:lnTo>
                      <a:pt x="310" y="489"/>
                    </a:lnTo>
                    <a:lnTo>
                      <a:pt x="1013" y="1417"/>
                    </a:lnTo>
                    <a:lnTo>
                      <a:pt x="1799" y="2286"/>
                    </a:lnTo>
                    <a:lnTo>
                      <a:pt x="2656" y="3084"/>
                    </a:lnTo>
                    <a:lnTo>
                      <a:pt x="3573" y="3799"/>
                    </a:lnTo>
                    <a:lnTo>
                      <a:pt x="4561" y="4430"/>
                    </a:lnTo>
                    <a:lnTo>
                      <a:pt x="5609" y="4965"/>
                    </a:lnTo>
                    <a:lnTo>
                      <a:pt x="6716" y="5394"/>
                    </a:lnTo>
                    <a:lnTo>
                      <a:pt x="7276" y="5549"/>
                    </a:lnTo>
                    <a:lnTo>
                      <a:pt x="6895" y="5037"/>
                    </a:lnTo>
                    <a:lnTo>
                      <a:pt x="6180" y="3811"/>
                    </a:lnTo>
                    <a:lnTo>
                      <a:pt x="5549" y="2382"/>
                    </a:lnTo>
                    <a:lnTo>
                      <a:pt x="5001" y="822"/>
                    </a:lnTo>
                    <a:lnTo>
                      <a:pt x="47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3"/>
              <p:cNvSpPr/>
              <p:nvPr/>
            </p:nvSpPr>
            <p:spPr>
              <a:xfrm>
                <a:off x="-1062758" y="2295423"/>
                <a:ext cx="155961" cy="118943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5549" extrusionOk="0">
                    <a:moveTo>
                      <a:pt x="2501" y="0"/>
                    </a:moveTo>
                    <a:lnTo>
                      <a:pt x="2275" y="822"/>
                    </a:lnTo>
                    <a:lnTo>
                      <a:pt x="1739" y="2382"/>
                    </a:lnTo>
                    <a:lnTo>
                      <a:pt x="1108" y="3811"/>
                    </a:lnTo>
                    <a:lnTo>
                      <a:pt x="394" y="5037"/>
                    </a:lnTo>
                    <a:lnTo>
                      <a:pt x="1" y="5549"/>
                    </a:lnTo>
                    <a:lnTo>
                      <a:pt x="1" y="5549"/>
                    </a:lnTo>
                    <a:lnTo>
                      <a:pt x="572" y="5382"/>
                    </a:lnTo>
                    <a:lnTo>
                      <a:pt x="1668" y="4966"/>
                    </a:lnTo>
                    <a:lnTo>
                      <a:pt x="2716" y="4430"/>
                    </a:lnTo>
                    <a:lnTo>
                      <a:pt x="3704" y="3799"/>
                    </a:lnTo>
                    <a:lnTo>
                      <a:pt x="4633" y="3084"/>
                    </a:lnTo>
                    <a:lnTo>
                      <a:pt x="5478" y="2287"/>
                    </a:lnTo>
                    <a:lnTo>
                      <a:pt x="6264" y="1417"/>
                    </a:lnTo>
                    <a:lnTo>
                      <a:pt x="6966" y="489"/>
                    </a:lnTo>
                    <a:lnTo>
                      <a:pt x="72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3"/>
              <p:cNvSpPr/>
              <p:nvPr/>
            </p:nvSpPr>
            <p:spPr>
              <a:xfrm>
                <a:off x="-1001751" y="2170107"/>
                <a:ext cx="135791" cy="94443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4406" extrusionOk="0">
                    <a:moveTo>
                      <a:pt x="489" y="0"/>
                    </a:moveTo>
                    <a:lnTo>
                      <a:pt x="441" y="1119"/>
                    </a:lnTo>
                    <a:lnTo>
                      <a:pt x="191" y="3334"/>
                    </a:lnTo>
                    <a:lnTo>
                      <a:pt x="1" y="4406"/>
                    </a:lnTo>
                    <a:lnTo>
                      <a:pt x="5204" y="4406"/>
                    </a:lnTo>
                    <a:lnTo>
                      <a:pt x="5430" y="3894"/>
                    </a:lnTo>
                    <a:lnTo>
                      <a:pt x="5823" y="2822"/>
                    </a:lnTo>
                    <a:lnTo>
                      <a:pt x="6109" y="1715"/>
                    </a:lnTo>
                    <a:lnTo>
                      <a:pt x="6299" y="572"/>
                    </a:lnTo>
                    <a:lnTo>
                      <a:pt x="63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3"/>
              <p:cNvSpPr/>
              <p:nvPr/>
            </p:nvSpPr>
            <p:spPr>
              <a:xfrm>
                <a:off x="-1224065" y="1995768"/>
                <a:ext cx="186849" cy="143207"/>
              </a:xfrm>
              <a:custGeom>
                <a:avLst/>
                <a:gdLst/>
                <a:ahLst/>
                <a:cxnLst/>
                <a:rect l="l" t="t" r="r" b="b"/>
                <a:pathLst>
                  <a:path w="8717" h="6681" extrusionOk="0">
                    <a:moveTo>
                      <a:pt x="2096" y="1"/>
                    </a:moveTo>
                    <a:lnTo>
                      <a:pt x="1858" y="144"/>
                    </a:lnTo>
                    <a:lnTo>
                      <a:pt x="1430" y="489"/>
                    </a:lnTo>
                    <a:lnTo>
                      <a:pt x="1049" y="882"/>
                    </a:lnTo>
                    <a:lnTo>
                      <a:pt x="715" y="1323"/>
                    </a:lnTo>
                    <a:lnTo>
                      <a:pt x="441" y="1799"/>
                    </a:lnTo>
                    <a:lnTo>
                      <a:pt x="227" y="2311"/>
                    </a:lnTo>
                    <a:lnTo>
                      <a:pt x="84" y="2859"/>
                    </a:lnTo>
                    <a:lnTo>
                      <a:pt x="1" y="3430"/>
                    </a:lnTo>
                    <a:lnTo>
                      <a:pt x="1" y="3728"/>
                    </a:lnTo>
                    <a:lnTo>
                      <a:pt x="1" y="6681"/>
                    </a:lnTo>
                    <a:lnTo>
                      <a:pt x="8717" y="6681"/>
                    </a:lnTo>
                    <a:lnTo>
                      <a:pt x="8717" y="3728"/>
                    </a:lnTo>
                    <a:lnTo>
                      <a:pt x="8705" y="3430"/>
                    </a:lnTo>
                    <a:lnTo>
                      <a:pt x="8633" y="2859"/>
                    </a:lnTo>
                    <a:lnTo>
                      <a:pt x="8490" y="2311"/>
                    </a:lnTo>
                    <a:lnTo>
                      <a:pt x="8264" y="1799"/>
                    </a:lnTo>
                    <a:lnTo>
                      <a:pt x="7990" y="1323"/>
                    </a:lnTo>
                    <a:lnTo>
                      <a:pt x="7657" y="882"/>
                    </a:lnTo>
                    <a:lnTo>
                      <a:pt x="7276" y="489"/>
                    </a:lnTo>
                    <a:lnTo>
                      <a:pt x="6847" y="156"/>
                    </a:lnTo>
                    <a:lnTo>
                      <a:pt x="6621" y="1"/>
                    </a:lnTo>
                    <a:lnTo>
                      <a:pt x="6276" y="251"/>
                    </a:lnTo>
                    <a:lnTo>
                      <a:pt x="5502" y="620"/>
                    </a:lnTo>
                    <a:lnTo>
                      <a:pt x="5085" y="727"/>
                    </a:lnTo>
                    <a:lnTo>
                      <a:pt x="5085" y="3728"/>
                    </a:lnTo>
                    <a:lnTo>
                      <a:pt x="3632" y="3728"/>
                    </a:lnTo>
                    <a:lnTo>
                      <a:pt x="3632" y="727"/>
                    </a:lnTo>
                    <a:lnTo>
                      <a:pt x="3204" y="620"/>
                    </a:lnTo>
                    <a:lnTo>
                      <a:pt x="2442" y="251"/>
                    </a:lnTo>
                    <a:lnTo>
                      <a:pt x="20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pSp>
        <p:nvGrpSpPr>
          <p:cNvPr id="365" name="Google Shape;365;p24"/>
          <p:cNvGrpSpPr/>
          <p:nvPr/>
        </p:nvGrpSpPr>
        <p:grpSpPr>
          <a:xfrm>
            <a:off x="405700" y="1569893"/>
            <a:ext cx="5214195" cy="2886312"/>
            <a:chOff x="405700" y="1569893"/>
            <a:chExt cx="5214195" cy="2886312"/>
          </a:xfrm>
        </p:grpSpPr>
        <p:sp>
          <p:nvSpPr>
            <p:cNvPr id="366" name="Google Shape;366;p24"/>
            <p:cNvSpPr/>
            <p:nvPr/>
          </p:nvSpPr>
          <p:spPr>
            <a:xfrm>
              <a:off x="2979362" y="2553726"/>
              <a:ext cx="131109" cy="149673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7" name="Google Shape;367;p24"/>
            <p:cNvGrpSpPr/>
            <p:nvPr/>
          </p:nvGrpSpPr>
          <p:grpSpPr>
            <a:xfrm>
              <a:off x="3560793" y="2781192"/>
              <a:ext cx="91973" cy="83328"/>
              <a:chOff x="4293400" y="2574725"/>
              <a:chExt cx="84425" cy="80100"/>
            </a:xfrm>
          </p:grpSpPr>
          <p:sp>
            <p:nvSpPr>
              <p:cNvPr id="368" name="Google Shape;368;p24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9" name="Google Shape;369;p24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0" name="Google Shape;370;p24"/>
            <p:cNvGrpSpPr/>
            <p:nvPr/>
          </p:nvGrpSpPr>
          <p:grpSpPr>
            <a:xfrm>
              <a:off x="3241353" y="1624327"/>
              <a:ext cx="2088679" cy="1186852"/>
              <a:chOff x="4000175" y="1462675"/>
              <a:chExt cx="1917275" cy="1140875"/>
            </a:xfrm>
          </p:grpSpPr>
          <p:sp>
            <p:nvSpPr>
              <p:cNvPr id="371" name="Google Shape;371;p24"/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372" name="Google Shape;372;p24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373" name="Google Shape;373;p24"/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4" name="Google Shape;374;p24"/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24"/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24"/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24"/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A6CBC2"/>
                    </a:solidFill>
                  </a:endParaRPr>
                </a:p>
              </p:txBody>
            </p:sp>
            <p:sp>
              <p:nvSpPr>
                <p:cNvPr id="378" name="Google Shape;378;p24"/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9" name="Google Shape;379;p24"/>
            <p:cNvGrpSpPr/>
            <p:nvPr/>
          </p:nvGrpSpPr>
          <p:grpSpPr>
            <a:xfrm>
              <a:off x="3198268" y="2794820"/>
              <a:ext cx="102458" cy="108321"/>
              <a:chOff x="3960625" y="2587825"/>
              <a:chExt cx="94050" cy="104125"/>
            </a:xfrm>
          </p:grpSpPr>
          <p:sp>
            <p:nvSpPr>
              <p:cNvPr id="380" name="Google Shape;380;p24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1" name="Google Shape;381;p24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2" name="Google Shape;382;p24"/>
            <p:cNvGrpSpPr/>
            <p:nvPr/>
          </p:nvGrpSpPr>
          <p:grpSpPr>
            <a:xfrm>
              <a:off x="2985535" y="2704392"/>
              <a:ext cx="189120" cy="195498"/>
              <a:chOff x="3765350" y="2500900"/>
              <a:chExt cx="173600" cy="187925"/>
            </a:xfrm>
          </p:grpSpPr>
          <p:sp>
            <p:nvSpPr>
              <p:cNvPr id="383" name="Google Shape;383;p24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4" name="Google Shape;384;p24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4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4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4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4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9" name="Google Shape;389;p24"/>
            <p:cNvGrpSpPr/>
            <p:nvPr/>
          </p:nvGrpSpPr>
          <p:grpSpPr>
            <a:xfrm>
              <a:off x="2969330" y="2684575"/>
              <a:ext cx="92735" cy="53888"/>
              <a:chOff x="3750475" y="2481850"/>
              <a:chExt cx="85125" cy="51800"/>
            </a:xfrm>
          </p:grpSpPr>
          <p:sp>
            <p:nvSpPr>
              <p:cNvPr id="390" name="Google Shape;390;p24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4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92" name="Google Shape;392;p24"/>
            <p:cNvSpPr/>
            <p:nvPr/>
          </p:nvSpPr>
          <p:spPr>
            <a:xfrm>
              <a:off x="2835007" y="2633756"/>
              <a:ext cx="179533" cy="163275"/>
            </a:xfrm>
            <a:custGeom>
              <a:avLst/>
              <a:gdLst/>
              <a:ahLst/>
              <a:cxnLst/>
              <a:rect l="l" t="t" r="r" b="b"/>
              <a:pathLst>
                <a:path w="6592" h="6278" extrusionOk="0">
                  <a:moveTo>
                    <a:pt x="3829" y="0"/>
                  </a:moveTo>
                  <a:lnTo>
                    <a:pt x="3808" y="42"/>
                  </a:lnTo>
                  <a:lnTo>
                    <a:pt x="3599" y="105"/>
                  </a:lnTo>
                  <a:lnTo>
                    <a:pt x="3578" y="63"/>
                  </a:lnTo>
                  <a:lnTo>
                    <a:pt x="3390" y="168"/>
                  </a:lnTo>
                  <a:lnTo>
                    <a:pt x="3369" y="272"/>
                  </a:lnTo>
                  <a:lnTo>
                    <a:pt x="3390" y="398"/>
                  </a:lnTo>
                  <a:lnTo>
                    <a:pt x="3348" y="607"/>
                  </a:lnTo>
                  <a:lnTo>
                    <a:pt x="3181" y="796"/>
                  </a:lnTo>
                  <a:lnTo>
                    <a:pt x="3181" y="837"/>
                  </a:lnTo>
                  <a:lnTo>
                    <a:pt x="2992" y="900"/>
                  </a:lnTo>
                  <a:lnTo>
                    <a:pt x="2888" y="900"/>
                  </a:lnTo>
                  <a:lnTo>
                    <a:pt x="2783" y="879"/>
                  </a:lnTo>
                  <a:lnTo>
                    <a:pt x="2574" y="1005"/>
                  </a:lnTo>
                  <a:lnTo>
                    <a:pt x="2532" y="1089"/>
                  </a:lnTo>
                  <a:lnTo>
                    <a:pt x="2574" y="1151"/>
                  </a:lnTo>
                  <a:lnTo>
                    <a:pt x="2658" y="1193"/>
                  </a:lnTo>
                  <a:lnTo>
                    <a:pt x="2532" y="1298"/>
                  </a:lnTo>
                  <a:lnTo>
                    <a:pt x="2365" y="1319"/>
                  </a:lnTo>
                  <a:lnTo>
                    <a:pt x="2134" y="1298"/>
                  </a:lnTo>
                  <a:lnTo>
                    <a:pt x="2030" y="1235"/>
                  </a:lnTo>
                  <a:lnTo>
                    <a:pt x="1946" y="1298"/>
                  </a:lnTo>
                  <a:lnTo>
                    <a:pt x="1925" y="1214"/>
                  </a:lnTo>
                  <a:lnTo>
                    <a:pt x="1841" y="1151"/>
                  </a:lnTo>
                  <a:lnTo>
                    <a:pt x="1883" y="1047"/>
                  </a:lnTo>
                  <a:lnTo>
                    <a:pt x="1800" y="1026"/>
                  </a:lnTo>
                  <a:lnTo>
                    <a:pt x="1695" y="1047"/>
                  </a:lnTo>
                  <a:lnTo>
                    <a:pt x="1569" y="1047"/>
                  </a:lnTo>
                  <a:lnTo>
                    <a:pt x="1507" y="1026"/>
                  </a:lnTo>
                  <a:lnTo>
                    <a:pt x="1528" y="1151"/>
                  </a:lnTo>
                  <a:lnTo>
                    <a:pt x="1507" y="1214"/>
                  </a:lnTo>
                  <a:lnTo>
                    <a:pt x="1716" y="1402"/>
                  </a:lnTo>
                  <a:lnTo>
                    <a:pt x="1674" y="1444"/>
                  </a:lnTo>
                  <a:lnTo>
                    <a:pt x="1695" y="1528"/>
                  </a:lnTo>
                  <a:lnTo>
                    <a:pt x="1695" y="1633"/>
                  </a:lnTo>
                  <a:lnTo>
                    <a:pt x="1737" y="1716"/>
                  </a:lnTo>
                  <a:lnTo>
                    <a:pt x="1737" y="1821"/>
                  </a:lnTo>
                  <a:lnTo>
                    <a:pt x="1569" y="1779"/>
                  </a:lnTo>
                  <a:lnTo>
                    <a:pt x="1465" y="1821"/>
                  </a:lnTo>
                  <a:lnTo>
                    <a:pt x="1381" y="1779"/>
                  </a:lnTo>
                  <a:lnTo>
                    <a:pt x="1277" y="1821"/>
                  </a:lnTo>
                  <a:lnTo>
                    <a:pt x="1256" y="1758"/>
                  </a:lnTo>
                  <a:lnTo>
                    <a:pt x="1109" y="1863"/>
                  </a:lnTo>
                  <a:lnTo>
                    <a:pt x="963" y="1653"/>
                  </a:lnTo>
                  <a:lnTo>
                    <a:pt x="858" y="1633"/>
                  </a:lnTo>
                  <a:lnTo>
                    <a:pt x="733" y="1653"/>
                  </a:lnTo>
                  <a:lnTo>
                    <a:pt x="628" y="1758"/>
                  </a:lnTo>
                  <a:lnTo>
                    <a:pt x="565" y="1737"/>
                  </a:lnTo>
                  <a:lnTo>
                    <a:pt x="481" y="1779"/>
                  </a:lnTo>
                  <a:lnTo>
                    <a:pt x="440" y="1758"/>
                  </a:lnTo>
                  <a:lnTo>
                    <a:pt x="335" y="1758"/>
                  </a:lnTo>
                  <a:lnTo>
                    <a:pt x="251" y="1842"/>
                  </a:lnTo>
                  <a:lnTo>
                    <a:pt x="63" y="1863"/>
                  </a:lnTo>
                  <a:lnTo>
                    <a:pt x="0" y="1946"/>
                  </a:lnTo>
                  <a:lnTo>
                    <a:pt x="42" y="2030"/>
                  </a:lnTo>
                  <a:lnTo>
                    <a:pt x="147" y="1988"/>
                  </a:lnTo>
                  <a:lnTo>
                    <a:pt x="251" y="2030"/>
                  </a:lnTo>
                  <a:lnTo>
                    <a:pt x="272" y="2051"/>
                  </a:lnTo>
                  <a:lnTo>
                    <a:pt x="272" y="2051"/>
                  </a:lnTo>
                  <a:lnTo>
                    <a:pt x="147" y="2030"/>
                  </a:lnTo>
                  <a:lnTo>
                    <a:pt x="105" y="2051"/>
                  </a:lnTo>
                  <a:lnTo>
                    <a:pt x="126" y="2156"/>
                  </a:lnTo>
                  <a:lnTo>
                    <a:pt x="168" y="2072"/>
                  </a:lnTo>
                  <a:lnTo>
                    <a:pt x="230" y="2093"/>
                  </a:lnTo>
                  <a:lnTo>
                    <a:pt x="251" y="2177"/>
                  </a:lnTo>
                  <a:lnTo>
                    <a:pt x="209" y="2197"/>
                  </a:lnTo>
                  <a:lnTo>
                    <a:pt x="105" y="2239"/>
                  </a:lnTo>
                  <a:lnTo>
                    <a:pt x="105" y="2260"/>
                  </a:lnTo>
                  <a:lnTo>
                    <a:pt x="209" y="2260"/>
                  </a:lnTo>
                  <a:lnTo>
                    <a:pt x="230" y="2386"/>
                  </a:lnTo>
                  <a:lnTo>
                    <a:pt x="230" y="2469"/>
                  </a:lnTo>
                  <a:lnTo>
                    <a:pt x="335" y="2386"/>
                  </a:lnTo>
                  <a:lnTo>
                    <a:pt x="481" y="2386"/>
                  </a:lnTo>
                  <a:lnTo>
                    <a:pt x="670" y="2469"/>
                  </a:lnTo>
                  <a:lnTo>
                    <a:pt x="733" y="2511"/>
                  </a:lnTo>
                  <a:lnTo>
                    <a:pt x="774" y="2511"/>
                  </a:lnTo>
                  <a:lnTo>
                    <a:pt x="900" y="2595"/>
                  </a:lnTo>
                  <a:lnTo>
                    <a:pt x="1005" y="2511"/>
                  </a:lnTo>
                  <a:lnTo>
                    <a:pt x="1067" y="2553"/>
                  </a:lnTo>
                  <a:lnTo>
                    <a:pt x="1046" y="2595"/>
                  </a:lnTo>
                  <a:lnTo>
                    <a:pt x="1067" y="2658"/>
                  </a:lnTo>
                  <a:lnTo>
                    <a:pt x="1172" y="2595"/>
                  </a:lnTo>
                  <a:lnTo>
                    <a:pt x="1214" y="2658"/>
                  </a:lnTo>
                  <a:lnTo>
                    <a:pt x="1172" y="2762"/>
                  </a:lnTo>
                  <a:lnTo>
                    <a:pt x="1214" y="2825"/>
                  </a:lnTo>
                  <a:lnTo>
                    <a:pt x="1297" y="2825"/>
                  </a:lnTo>
                  <a:lnTo>
                    <a:pt x="1402" y="2783"/>
                  </a:lnTo>
                  <a:lnTo>
                    <a:pt x="1528" y="2783"/>
                  </a:lnTo>
                  <a:lnTo>
                    <a:pt x="1611" y="2888"/>
                  </a:lnTo>
                  <a:lnTo>
                    <a:pt x="1507" y="2825"/>
                  </a:lnTo>
                  <a:lnTo>
                    <a:pt x="1402" y="2825"/>
                  </a:lnTo>
                  <a:lnTo>
                    <a:pt x="1360" y="2930"/>
                  </a:lnTo>
                  <a:lnTo>
                    <a:pt x="1402" y="2972"/>
                  </a:lnTo>
                  <a:lnTo>
                    <a:pt x="1423" y="3076"/>
                  </a:lnTo>
                  <a:lnTo>
                    <a:pt x="1381" y="3181"/>
                  </a:lnTo>
                  <a:lnTo>
                    <a:pt x="1402" y="3244"/>
                  </a:lnTo>
                  <a:lnTo>
                    <a:pt x="1486" y="3244"/>
                  </a:lnTo>
                  <a:lnTo>
                    <a:pt x="1632" y="3432"/>
                  </a:lnTo>
                  <a:lnTo>
                    <a:pt x="1779" y="3453"/>
                  </a:lnTo>
                  <a:lnTo>
                    <a:pt x="1904" y="3537"/>
                  </a:lnTo>
                  <a:lnTo>
                    <a:pt x="1904" y="3641"/>
                  </a:lnTo>
                  <a:lnTo>
                    <a:pt x="1946" y="3725"/>
                  </a:lnTo>
                  <a:lnTo>
                    <a:pt x="1904" y="3830"/>
                  </a:lnTo>
                  <a:lnTo>
                    <a:pt x="1883" y="3850"/>
                  </a:lnTo>
                  <a:lnTo>
                    <a:pt x="1841" y="3934"/>
                  </a:lnTo>
                  <a:lnTo>
                    <a:pt x="1946" y="3955"/>
                  </a:lnTo>
                  <a:lnTo>
                    <a:pt x="2134" y="4081"/>
                  </a:lnTo>
                  <a:lnTo>
                    <a:pt x="2260" y="4436"/>
                  </a:lnTo>
                  <a:lnTo>
                    <a:pt x="2260" y="4436"/>
                  </a:lnTo>
                  <a:lnTo>
                    <a:pt x="2113" y="4269"/>
                  </a:lnTo>
                  <a:lnTo>
                    <a:pt x="2093" y="4143"/>
                  </a:lnTo>
                  <a:lnTo>
                    <a:pt x="1946" y="4081"/>
                  </a:lnTo>
                  <a:lnTo>
                    <a:pt x="1904" y="4122"/>
                  </a:lnTo>
                  <a:lnTo>
                    <a:pt x="1841" y="4394"/>
                  </a:lnTo>
                  <a:lnTo>
                    <a:pt x="1841" y="4604"/>
                  </a:lnTo>
                  <a:lnTo>
                    <a:pt x="1946" y="4687"/>
                  </a:lnTo>
                  <a:lnTo>
                    <a:pt x="1883" y="4750"/>
                  </a:lnTo>
                  <a:lnTo>
                    <a:pt x="1841" y="5127"/>
                  </a:lnTo>
                  <a:lnTo>
                    <a:pt x="1737" y="5482"/>
                  </a:lnTo>
                  <a:lnTo>
                    <a:pt x="1590" y="5545"/>
                  </a:lnTo>
                  <a:lnTo>
                    <a:pt x="1695" y="5608"/>
                  </a:lnTo>
                  <a:lnTo>
                    <a:pt x="1716" y="5629"/>
                  </a:lnTo>
                  <a:lnTo>
                    <a:pt x="1779" y="5629"/>
                  </a:lnTo>
                  <a:lnTo>
                    <a:pt x="1800" y="5754"/>
                  </a:lnTo>
                  <a:lnTo>
                    <a:pt x="1800" y="5859"/>
                  </a:lnTo>
                  <a:lnTo>
                    <a:pt x="1946" y="5838"/>
                  </a:lnTo>
                  <a:lnTo>
                    <a:pt x="2197" y="5922"/>
                  </a:lnTo>
                  <a:lnTo>
                    <a:pt x="2302" y="6047"/>
                  </a:lnTo>
                  <a:lnTo>
                    <a:pt x="2406" y="6006"/>
                  </a:lnTo>
                  <a:lnTo>
                    <a:pt x="2532" y="6131"/>
                  </a:lnTo>
                  <a:lnTo>
                    <a:pt x="2678" y="6131"/>
                  </a:lnTo>
                  <a:lnTo>
                    <a:pt x="2762" y="6152"/>
                  </a:lnTo>
                  <a:lnTo>
                    <a:pt x="2867" y="6047"/>
                  </a:lnTo>
                  <a:lnTo>
                    <a:pt x="3139" y="6047"/>
                  </a:lnTo>
                  <a:lnTo>
                    <a:pt x="3243" y="6110"/>
                  </a:lnTo>
                  <a:lnTo>
                    <a:pt x="3390" y="6068"/>
                  </a:lnTo>
                  <a:lnTo>
                    <a:pt x="3557" y="6173"/>
                  </a:lnTo>
                  <a:lnTo>
                    <a:pt x="3829" y="6152"/>
                  </a:lnTo>
                  <a:lnTo>
                    <a:pt x="4018" y="6257"/>
                  </a:lnTo>
                  <a:lnTo>
                    <a:pt x="4101" y="6278"/>
                  </a:lnTo>
                  <a:lnTo>
                    <a:pt x="4101" y="6236"/>
                  </a:lnTo>
                  <a:lnTo>
                    <a:pt x="4038" y="6068"/>
                  </a:lnTo>
                  <a:lnTo>
                    <a:pt x="4101" y="5859"/>
                  </a:lnTo>
                  <a:lnTo>
                    <a:pt x="4101" y="5796"/>
                  </a:lnTo>
                  <a:lnTo>
                    <a:pt x="4227" y="5650"/>
                  </a:lnTo>
                  <a:lnTo>
                    <a:pt x="4436" y="5441"/>
                  </a:lnTo>
                  <a:lnTo>
                    <a:pt x="4499" y="5441"/>
                  </a:lnTo>
                  <a:lnTo>
                    <a:pt x="4562" y="5503"/>
                  </a:lnTo>
                  <a:lnTo>
                    <a:pt x="4708" y="5503"/>
                  </a:lnTo>
                  <a:lnTo>
                    <a:pt x="4834" y="5587"/>
                  </a:lnTo>
                  <a:lnTo>
                    <a:pt x="4938" y="5587"/>
                  </a:lnTo>
                  <a:lnTo>
                    <a:pt x="5022" y="5524"/>
                  </a:lnTo>
                  <a:lnTo>
                    <a:pt x="5085" y="5503"/>
                  </a:lnTo>
                  <a:lnTo>
                    <a:pt x="5461" y="5734"/>
                  </a:lnTo>
                  <a:lnTo>
                    <a:pt x="5545" y="5817"/>
                  </a:lnTo>
                  <a:lnTo>
                    <a:pt x="5796" y="5817"/>
                  </a:lnTo>
                  <a:lnTo>
                    <a:pt x="5901" y="5734"/>
                  </a:lnTo>
                  <a:lnTo>
                    <a:pt x="5880" y="5692"/>
                  </a:lnTo>
                  <a:lnTo>
                    <a:pt x="5984" y="5545"/>
                  </a:lnTo>
                  <a:lnTo>
                    <a:pt x="6340" y="5294"/>
                  </a:lnTo>
                  <a:lnTo>
                    <a:pt x="6382" y="5273"/>
                  </a:lnTo>
                  <a:lnTo>
                    <a:pt x="6319" y="5169"/>
                  </a:lnTo>
                  <a:lnTo>
                    <a:pt x="6403" y="4980"/>
                  </a:lnTo>
                  <a:lnTo>
                    <a:pt x="6235" y="4980"/>
                  </a:lnTo>
                  <a:lnTo>
                    <a:pt x="6068" y="4855"/>
                  </a:lnTo>
                  <a:lnTo>
                    <a:pt x="6026" y="4562"/>
                  </a:lnTo>
                  <a:lnTo>
                    <a:pt x="5880" y="4394"/>
                  </a:lnTo>
                  <a:lnTo>
                    <a:pt x="5963" y="4332"/>
                  </a:lnTo>
                  <a:lnTo>
                    <a:pt x="6089" y="4290"/>
                  </a:lnTo>
                  <a:lnTo>
                    <a:pt x="6131" y="4122"/>
                  </a:lnTo>
                  <a:lnTo>
                    <a:pt x="6026" y="4018"/>
                  </a:lnTo>
                  <a:lnTo>
                    <a:pt x="6005" y="3850"/>
                  </a:lnTo>
                  <a:lnTo>
                    <a:pt x="6068" y="3809"/>
                  </a:lnTo>
                  <a:lnTo>
                    <a:pt x="6068" y="3725"/>
                  </a:lnTo>
                  <a:lnTo>
                    <a:pt x="5984" y="3662"/>
                  </a:lnTo>
                  <a:lnTo>
                    <a:pt x="5922" y="3516"/>
                  </a:lnTo>
                  <a:lnTo>
                    <a:pt x="5880" y="3411"/>
                  </a:lnTo>
                  <a:lnTo>
                    <a:pt x="5712" y="3411"/>
                  </a:lnTo>
                  <a:lnTo>
                    <a:pt x="5650" y="3453"/>
                  </a:lnTo>
                  <a:lnTo>
                    <a:pt x="5691" y="3620"/>
                  </a:lnTo>
                  <a:lnTo>
                    <a:pt x="5545" y="3662"/>
                  </a:lnTo>
                  <a:lnTo>
                    <a:pt x="5440" y="3662"/>
                  </a:lnTo>
                  <a:lnTo>
                    <a:pt x="5398" y="3558"/>
                  </a:lnTo>
                  <a:lnTo>
                    <a:pt x="5482" y="3537"/>
                  </a:lnTo>
                  <a:lnTo>
                    <a:pt x="5545" y="3537"/>
                  </a:lnTo>
                  <a:lnTo>
                    <a:pt x="5545" y="3432"/>
                  </a:lnTo>
                  <a:lnTo>
                    <a:pt x="5566" y="3244"/>
                  </a:lnTo>
                  <a:lnTo>
                    <a:pt x="5712" y="3013"/>
                  </a:lnTo>
                  <a:lnTo>
                    <a:pt x="5796" y="2993"/>
                  </a:lnTo>
                  <a:lnTo>
                    <a:pt x="5901" y="2825"/>
                  </a:lnTo>
                  <a:lnTo>
                    <a:pt x="6005" y="2783"/>
                  </a:lnTo>
                  <a:lnTo>
                    <a:pt x="6005" y="2679"/>
                  </a:lnTo>
                  <a:lnTo>
                    <a:pt x="5880" y="2616"/>
                  </a:lnTo>
                  <a:lnTo>
                    <a:pt x="5963" y="2511"/>
                  </a:lnTo>
                  <a:lnTo>
                    <a:pt x="6089" y="2511"/>
                  </a:lnTo>
                  <a:lnTo>
                    <a:pt x="6110" y="2595"/>
                  </a:lnTo>
                  <a:lnTo>
                    <a:pt x="6215" y="2595"/>
                  </a:lnTo>
                  <a:lnTo>
                    <a:pt x="6403" y="2553"/>
                  </a:lnTo>
                  <a:lnTo>
                    <a:pt x="6340" y="2449"/>
                  </a:lnTo>
                  <a:lnTo>
                    <a:pt x="6235" y="2365"/>
                  </a:lnTo>
                  <a:lnTo>
                    <a:pt x="6235" y="2197"/>
                  </a:lnTo>
                  <a:lnTo>
                    <a:pt x="6298" y="2030"/>
                  </a:lnTo>
                  <a:lnTo>
                    <a:pt x="6382" y="1946"/>
                  </a:lnTo>
                  <a:lnTo>
                    <a:pt x="6382" y="1842"/>
                  </a:lnTo>
                  <a:lnTo>
                    <a:pt x="6445" y="1674"/>
                  </a:lnTo>
                  <a:lnTo>
                    <a:pt x="6591" y="1549"/>
                  </a:lnTo>
                  <a:lnTo>
                    <a:pt x="6445" y="1465"/>
                  </a:lnTo>
                  <a:lnTo>
                    <a:pt x="6340" y="1465"/>
                  </a:lnTo>
                  <a:lnTo>
                    <a:pt x="6215" y="1402"/>
                  </a:lnTo>
                  <a:lnTo>
                    <a:pt x="6110" y="1444"/>
                  </a:lnTo>
                  <a:lnTo>
                    <a:pt x="6026" y="1402"/>
                  </a:lnTo>
                  <a:lnTo>
                    <a:pt x="5922" y="1402"/>
                  </a:lnTo>
                  <a:lnTo>
                    <a:pt x="5859" y="1444"/>
                  </a:lnTo>
                  <a:lnTo>
                    <a:pt x="5754" y="1361"/>
                  </a:lnTo>
                  <a:lnTo>
                    <a:pt x="5754" y="1298"/>
                  </a:lnTo>
                  <a:lnTo>
                    <a:pt x="5650" y="1214"/>
                  </a:lnTo>
                  <a:lnTo>
                    <a:pt x="5566" y="1235"/>
                  </a:lnTo>
                  <a:lnTo>
                    <a:pt x="5398" y="1193"/>
                  </a:lnTo>
                  <a:lnTo>
                    <a:pt x="5357" y="1089"/>
                  </a:lnTo>
                  <a:lnTo>
                    <a:pt x="5252" y="1089"/>
                  </a:lnTo>
                  <a:lnTo>
                    <a:pt x="5189" y="1130"/>
                  </a:lnTo>
                  <a:lnTo>
                    <a:pt x="5085" y="1047"/>
                  </a:lnTo>
                  <a:lnTo>
                    <a:pt x="4980" y="1026"/>
                  </a:lnTo>
                  <a:lnTo>
                    <a:pt x="4854" y="879"/>
                  </a:lnTo>
                  <a:lnTo>
                    <a:pt x="4771" y="837"/>
                  </a:lnTo>
                  <a:lnTo>
                    <a:pt x="4729" y="796"/>
                  </a:lnTo>
                  <a:lnTo>
                    <a:pt x="4645" y="796"/>
                  </a:lnTo>
                  <a:lnTo>
                    <a:pt x="4603" y="837"/>
                  </a:lnTo>
                  <a:lnTo>
                    <a:pt x="4457" y="775"/>
                  </a:lnTo>
                  <a:lnTo>
                    <a:pt x="4457" y="607"/>
                  </a:lnTo>
                  <a:lnTo>
                    <a:pt x="4394" y="586"/>
                  </a:lnTo>
                  <a:lnTo>
                    <a:pt x="4310" y="524"/>
                  </a:lnTo>
                  <a:lnTo>
                    <a:pt x="4227" y="524"/>
                  </a:lnTo>
                  <a:lnTo>
                    <a:pt x="4080" y="398"/>
                  </a:lnTo>
                  <a:lnTo>
                    <a:pt x="4038" y="293"/>
                  </a:lnTo>
                  <a:lnTo>
                    <a:pt x="3913" y="252"/>
                  </a:lnTo>
                  <a:lnTo>
                    <a:pt x="3892" y="63"/>
                  </a:lnTo>
                  <a:lnTo>
                    <a:pt x="382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3" name="Google Shape;393;p24"/>
            <p:cNvGrpSpPr/>
            <p:nvPr/>
          </p:nvGrpSpPr>
          <p:grpSpPr>
            <a:xfrm>
              <a:off x="2763500" y="2792350"/>
              <a:ext cx="67040" cy="103036"/>
              <a:chOff x="3561536" y="2585450"/>
              <a:chExt cx="61539" cy="99045"/>
            </a:xfrm>
          </p:grpSpPr>
          <p:sp>
            <p:nvSpPr>
              <p:cNvPr id="394" name="Google Shape;394;p24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4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96" name="Google Shape;396;p24"/>
            <p:cNvGrpSpPr/>
            <p:nvPr/>
          </p:nvGrpSpPr>
          <p:grpSpPr>
            <a:xfrm>
              <a:off x="3139113" y="2167181"/>
              <a:ext cx="170028" cy="273417"/>
              <a:chOff x="3906325" y="1984500"/>
              <a:chExt cx="156075" cy="262825"/>
            </a:xfrm>
          </p:grpSpPr>
          <p:sp>
            <p:nvSpPr>
              <p:cNvPr id="397" name="Google Shape;397;p24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98" name="Google Shape;398;p24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9" name="Google Shape;399;p24"/>
            <p:cNvGrpSpPr/>
            <p:nvPr/>
          </p:nvGrpSpPr>
          <p:grpSpPr>
            <a:xfrm>
              <a:off x="405700" y="1806067"/>
              <a:ext cx="1526876" cy="1277748"/>
              <a:chOff x="1397225" y="1637375"/>
              <a:chExt cx="1401575" cy="1228250"/>
            </a:xfrm>
          </p:grpSpPr>
          <p:sp>
            <p:nvSpPr>
              <p:cNvPr id="400" name="Google Shape;400;p24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401" name="Google Shape;401;p24"/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402" name="Google Shape;402;p24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24"/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4" name="Google Shape;404;p24"/>
            <p:cNvGrpSpPr/>
            <p:nvPr/>
          </p:nvGrpSpPr>
          <p:grpSpPr>
            <a:xfrm>
              <a:off x="1722212" y="3382616"/>
              <a:ext cx="647240" cy="641085"/>
              <a:chOff x="2605700" y="3152850"/>
              <a:chExt cx="594125" cy="616250"/>
            </a:xfrm>
          </p:grpSpPr>
          <p:sp>
            <p:nvSpPr>
              <p:cNvPr id="405" name="Google Shape;405;p24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6" name="Google Shape;406;p24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6B65"/>
                  </a:solidFill>
                </a:endParaRPr>
              </a:p>
            </p:txBody>
          </p:sp>
        </p:grpSp>
        <p:grpSp>
          <p:nvGrpSpPr>
            <p:cNvPr id="407" name="Google Shape;407;p24"/>
            <p:cNvGrpSpPr/>
            <p:nvPr/>
          </p:nvGrpSpPr>
          <p:grpSpPr>
            <a:xfrm>
              <a:off x="1803563" y="3664485"/>
              <a:ext cx="199333" cy="791720"/>
              <a:chOff x="2680375" y="3423800"/>
              <a:chExt cx="182975" cy="761050"/>
            </a:xfrm>
          </p:grpSpPr>
          <p:sp>
            <p:nvSpPr>
              <p:cNvPr id="408" name="Google Shape;408;p24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" name="Google Shape;409;p24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0" name="Google Shape;410;p24"/>
            <p:cNvGrpSpPr/>
            <p:nvPr/>
          </p:nvGrpSpPr>
          <p:grpSpPr>
            <a:xfrm>
              <a:off x="3151832" y="3808151"/>
              <a:ext cx="257344" cy="215446"/>
              <a:chOff x="3918000" y="3561900"/>
              <a:chExt cx="236225" cy="207100"/>
            </a:xfrm>
          </p:grpSpPr>
          <p:sp>
            <p:nvSpPr>
              <p:cNvPr id="411" name="Google Shape;411;p24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2" name="Google Shape;412;p24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3" name="Google Shape;413;p24"/>
            <p:cNvSpPr/>
            <p:nvPr/>
          </p:nvSpPr>
          <p:spPr>
            <a:xfrm>
              <a:off x="1864688" y="3192046"/>
              <a:ext cx="42759" cy="12536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1790605" y="3169732"/>
              <a:ext cx="60434" cy="38101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2130242" y="1612864"/>
              <a:ext cx="662764" cy="810316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grpSp>
          <p:nvGrpSpPr>
            <p:cNvPr id="416" name="Google Shape;416;p24"/>
            <p:cNvGrpSpPr/>
            <p:nvPr/>
          </p:nvGrpSpPr>
          <p:grpSpPr>
            <a:xfrm>
              <a:off x="978424" y="1569893"/>
              <a:ext cx="1364828" cy="1209739"/>
              <a:chOff x="1922950" y="1410350"/>
              <a:chExt cx="1252825" cy="1162875"/>
            </a:xfrm>
          </p:grpSpPr>
          <p:sp>
            <p:nvSpPr>
              <p:cNvPr id="417" name="Google Shape;417;p24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4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4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4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4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4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4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4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4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4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4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4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4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4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4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4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</p:grpSp>
        <p:sp>
          <p:nvSpPr>
            <p:cNvPr id="433" name="Google Shape;433;p24"/>
            <p:cNvSpPr/>
            <p:nvPr/>
          </p:nvSpPr>
          <p:spPr>
            <a:xfrm>
              <a:off x="1691438" y="3192592"/>
              <a:ext cx="35351" cy="13628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1751276" y="3169185"/>
              <a:ext cx="45047" cy="30507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1591698" y="3115299"/>
              <a:ext cx="167577" cy="57164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2044203" y="4350561"/>
              <a:ext cx="42759" cy="23433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4"/>
            <p:cNvSpPr/>
            <p:nvPr/>
          </p:nvSpPr>
          <p:spPr>
            <a:xfrm>
              <a:off x="1614495" y="3330248"/>
              <a:ext cx="87234" cy="38127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1568357" y="3306867"/>
              <a:ext cx="52999" cy="47360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1540412" y="3244814"/>
              <a:ext cx="73534" cy="69674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4"/>
            <p:cNvSpPr/>
            <p:nvPr/>
          </p:nvSpPr>
          <p:spPr>
            <a:xfrm>
              <a:off x="1516472" y="3230666"/>
              <a:ext cx="99762" cy="47906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4"/>
            <p:cNvSpPr/>
            <p:nvPr/>
          </p:nvSpPr>
          <p:spPr>
            <a:xfrm>
              <a:off x="1502799" y="3256804"/>
              <a:ext cx="39355" cy="21768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4"/>
            <p:cNvSpPr/>
            <p:nvPr/>
          </p:nvSpPr>
          <p:spPr>
            <a:xfrm>
              <a:off x="1520475" y="3195297"/>
              <a:ext cx="18247" cy="38127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4"/>
            <p:cNvSpPr/>
            <p:nvPr/>
          </p:nvSpPr>
          <p:spPr>
            <a:xfrm>
              <a:off x="1470905" y="3204009"/>
              <a:ext cx="64983" cy="65331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4"/>
            <p:cNvSpPr/>
            <p:nvPr/>
          </p:nvSpPr>
          <p:spPr>
            <a:xfrm>
              <a:off x="1116996" y="2937904"/>
              <a:ext cx="449078" cy="317838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2061280" y="3391755"/>
              <a:ext cx="44475" cy="60962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2006017" y="3385747"/>
              <a:ext cx="63267" cy="65877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4"/>
            <p:cNvSpPr/>
            <p:nvPr/>
          </p:nvSpPr>
          <p:spPr>
            <a:xfrm>
              <a:off x="1952444" y="3348219"/>
              <a:ext cx="79227" cy="113757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4"/>
            <p:cNvSpPr/>
            <p:nvPr/>
          </p:nvSpPr>
          <p:spPr>
            <a:xfrm>
              <a:off x="1767237" y="3290535"/>
              <a:ext cx="209165" cy="179608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4"/>
            <p:cNvSpPr/>
            <p:nvPr/>
          </p:nvSpPr>
          <p:spPr>
            <a:xfrm>
              <a:off x="1674333" y="3286712"/>
              <a:ext cx="189229" cy="257422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1641868" y="3457579"/>
              <a:ext cx="93471" cy="97996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1636720" y="3479893"/>
              <a:ext cx="202901" cy="285718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1825359" y="3628446"/>
              <a:ext cx="196065" cy="208996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1943891" y="3776479"/>
              <a:ext cx="134514" cy="135525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2025954" y="3952235"/>
              <a:ext cx="79799" cy="86553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5" name="Google Shape;455;p24"/>
            <p:cNvGrpSpPr/>
            <p:nvPr/>
          </p:nvGrpSpPr>
          <p:grpSpPr>
            <a:xfrm>
              <a:off x="1837743" y="3818970"/>
              <a:ext cx="251352" cy="622542"/>
              <a:chOff x="2711750" y="3572300"/>
              <a:chExt cx="230725" cy="598425"/>
            </a:xfrm>
          </p:grpSpPr>
          <p:sp>
            <p:nvSpPr>
              <p:cNvPr id="456" name="Google Shape;456;p24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4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8" name="Google Shape;458;p24"/>
            <p:cNvSpPr/>
            <p:nvPr/>
          </p:nvSpPr>
          <p:spPr>
            <a:xfrm>
              <a:off x="4771077" y="3064689"/>
              <a:ext cx="28515" cy="63718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9" name="Google Shape;459;p24"/>
            <p:cNvGrpSpPr/>
            <p:nvPr/>
          </p:nvGrpSpPr>
          <p:grpSpPr>
            <a:xfrm>
              <a:off x="3003102" y="1793012"/>
              <a:ext cx="167005" cy="173080"/>
              <a:chOff x="3781475" y="1624825"/>
              <a:chExt cx="153300" cy="166375"/>
            </a:xfrm>
          </p:grpSpPr>
          <p:sp>
            <p:nvSpPr>
              <p:cNvPr id="460" name="Google Shape;460;p24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4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4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4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4" name="Google Shape;464;p24"/>
            <p:cNvSpPr/>
            <p:nvPr/>
          </p:nvSpPr>
          <p:spPr>
            <a:xfrm>
              <a:off x="4887921" y="2637521"/>
              <a:ext cx="190917" cy="319476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4810406" y="2804591"/>
              <a:ext cx="65555" cy="87099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4778485" y="2704463"/>
              <a:ext cx="74678" cy="122469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4173267" y="2545560"/>
              <a:ext cx="484402" cy="218255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5126130" y="3522883"/>
              <a:ext cx="153878" cy="125746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4781345" y="3183333"/>
              <a:ext cx="125390" cy="208996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4845732" y="3614298"/>
              <a:ext cx="61006" cy="30507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24"/>
            <p:cNvGrpSpPr/>
            <p:nvPr/>
          </p:nvGrpSpPr>
          <p:grpSpPr>
            <a:xfrm>
              <a:off x="4404942" y="3391797"/>
              <a:ext cx="724315" cy="231831"/>
              <a:chOff x="5068275" y="3161675"/>
              <a:chExt cx="664875" cy="222850"/>
            </a:xfrm>
          </p:grpSpPr>
          <p:sp>
            <p:nvSpPr>
              <p:cNvPr id="472" name="Google Shape;472;p24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4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4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4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6" name="Google Shape;476;p24"/>
            <p:cNvSpPr/>
            <p:nvPr/>
          </p:nvSpPr>
          <p:spPr>
            <a:xfrm>
              <a:off x="4482726" y="3375422"/>
              <a:ext cx="68414" cy="85461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4634868" y="3372145"/>
              <a:ext cx="149330" cy="96358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4495255" y="3106612"/>
              <a:ext cx="129965" cy="239997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4512359" y="3249730"/>
              <a:ext cx="82658" cy="68036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4465622" y="3122919"/>
              <a:ext cx="127678" cy="140987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4428008" y="3155584"/>
              <a:ext cx="132798" cy="236200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4341397" y="3026614"/>
              <a:ext cx="139634" cy="299866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4267314" y="3053818"/>
              <a:ext cx="80942" cy="99609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3009567" y="2488968"/>
              <a:ext cx="60434" cy="70766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2961713" y="2139614"/>
              <a:ext cx="316280" cy="351023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3048897" y="2206010"/>
              <a:ext cx="156737" cy="337967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3215311" y="2444366"/>
              <a:ext cx="62695" cy="54434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3186249" y="2483532"/>
              <a:ext cx="99735" cy="51729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3189654" y="2518902"/>
              <a:ext cx="77538" cy="54434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3226695" y="2522725"/>
              <a:ext cx="131681" cy="97424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3136080" y="2681057"/>
              <a:ext cx="90638" cy="56072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3143488" y="2664750"/>
              <a:ext cx="78110" cy="32665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3184533" y="2792628"/>
              <a:ext cx="29659" cy="54434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70289" y="2772498"/>
              <a:ext cx="28515" cy="34304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3127555" y="2743656"/>
              <a:ext cx="59291" cy="49544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3095062" y="2714814"/>
              <a:ext cx="46191" cy="27776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3035796" y="2672891"/>
              <a:ext cx="108858" cy="50090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3097350" y="2553180"/>
              <a:ext cx="144182" cy="115941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3068834" y="2633178"/>
              <a:ext cx="115150" cy="47906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2944609" y="2586391"/>
              <a:ext cx="56431" cy="48998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2939488" y="2626650"/>
              <a:ext cx="44475" cy="36489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2978245" y="2651149"/>
              <a:ext cx="10840" cy="14694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2753709" y="2543947"/>
              <a:ext cx="63267" cy="79999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4" name="Google Shape;504;p24"/>
            <p:cNvGrpSpPr/>
            <p:nvPr/>
          </p:nvGrpSpPr>
          <p:grpSpPr>
            <a:xfrm>
              <a:off x="2790560" y="2475942"/>
              <a:ext cx="136202" cy="182339"/>
              <a:chOff x="3586375" y="2281300"/>
              <a:chExt cx="125025" cy="175275"/>
            </a:xfrm>
          </p:grpSpPr>
          <p:sp>
            <p:nvSpPr>
              <p:cNvPr id="505" name="Google Shape;505;p24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4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7" name="Google Shape;507;p24"/>
            <p:cNvSpPr/>
            <p:nvPr/>
          </p:nvSpPr>
          <p:spPr>
            <a:xfrm>
              <a:off x="3569192" y="3659473"/>
              <a:ext cx="119698" cy="213886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" name="Google Shape;508;p24"/>
            <p:cNvGrpSpPr/>
            <p:nvPr/>
          </p:nvGrpSpPr>
          <p:grpSpPr>
            <a:xfrm>
              <a:off x="4656266" y="3652444"/>
              <a:ext cx="627985" cy="641059"/>
              <a:chOff x="5298975" y="3412225"/>
              <a:chExt cx="576450" cy="616225"/>
            </a:xfrm>
          </p:grpSpPr>
          <p:sp>
            <p:nvSpPr>
              <p:cNvPr id="509" name="Google Shape;509;p24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  <p:sp>
            <p:nvSpPr>
              <p:cNvPr id="510" name="Google Shape;510;p24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1" name="Google Shape;511;p24"/>
            <p:cNvGrpSpPr/>
            <p:nvPr/>
          </p:nvGrpSpPr>
          <p:grpSpPr>
            <a:xfrm>
              <a:off x="5367998" y="4110098"/>
              <a:ext cx="251897" cy="298774"/>
              <a:chOff x="5952300" y="3852150"/>
              <a:chExt cx="231225" cy="287200"/>
            </a:xfrm>
          </p:grpSpPr>
          <p:sp>
            <p:nvSpPr>
              <p:cNvPr id="512" name="Google Shape;512;p24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4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4" name="Google Shape;514;p24"/>
            <p:cNvSpPr/>
            <p:nvPr/>
          </p:nvSpPr>
          <p:spPr>
            <a:xfrm>
              <a:off x="2587295" y="2275657"/>
              <a:ext cx="138490" cy="80571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3913405" y="2469385"/>
              <a:ext cx="964800" cy="687872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4495255" y="3122919"/>
              <a:ext cx="1743" cy="2211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4477034" y="3138705"/>
              <a:ext cx="2860" cy="2757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3904281" y="2870441"/>
              <a:ext cx="5747" cy="1664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3570908" y="2505847"/>
              <a:ext cx="596664" cy="299320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3724221" y="2725139"/>
              <a:ext cx="252468" cy="150219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3679200" y="2777387"/>
              <a:ext cx="225669" cy="135525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2" name="Google Shape;522;p24"/>
            <p:cNvGrpSpPr/>
            <p:nvPr/>
          </p:nvGrpSpPr>
          <p:grpSpPr>
            <a:xfrm>
              <a:off x="4158764" y="3327584"/>
              <a:ext cx="34234" cy="62054"/>
              <a:chOff x="4842300" y="3099950"/>
              <a:chExt cx="31425" cy="59650"/>
            </a:xfrm>
          </p:grpSpPr>
          <p:sp>
            <p:nvSpPr>
              <p:cNvPr id="523" name="Google Shape;523;p24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4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4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4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7" name="Google Shape;527;p24"/>
            <p:cNvSpPr/>
            <p:nvPr/>
          </p:nvSpPr>
          <p:spPr>
            <a:xfrm>
              <a:off x="3964119" y="2943885"/>
              <a:ext cx="441670" cy="411985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4137369" y="2992883"/>
              <a:ext cx="129965" cy="66397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3838178" y="2881312"/>
              <a:ext cx="218289" cy="229672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3822218" y="2849765"/>
              <a:ext cx="208593" cy="165980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3217571" y="2600539"/>
              <a:ext cx="258760" cy="154016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3281413" y="2676714"/>
              <a:ext cx="54170" cy="57711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3194802" y="2686518"/>
              <a:ext cx="139062" cy="84914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3229555" y="2761055"/>
              <a:ext cx="91210" cy="54980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5" name="Google Shape;535;p24"/>
            <p:cNvGrpSpPr/>
            <p:nvPr/>
          </p:nvGrpSpPr>
          <p:grpSpPr>
            <a:xfrm>
              <a:off x="3096000" y="2724626"/>
              <a:ext cx="85491" cy="63146"/>
              <a:chOff x="3866750" y="2520350"/>
              <a:chExt cx="78475" cy="60700"/>
            </a:xfrm>
          </p:grpSpPr>
          <p:sp>
            <p:nvSpPr>
              <p:cNvPr id="536" name="Google Shape;536;p24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4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4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4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0" name="Google Shape;540;p24"/>
            <p:cNvSpPr/>
            <p:nvPr/>
          </p:nvSpPr>
          <p:spPr>
            <a:xfrm>
              <a:off x="3023240" y="2784461"/>
              <a:ext cx="15987" cy="30507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2770214" y="2770860"/>
              <a:ext cx="174985" cy="139868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3566360" y="2837230"/>
              <a:ext cx="27371" cy="20728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4"/>
            <p:cNvSpPr/>
            <p:nvPr/>
          </p:nvSpPr>
          <p:spPr>
            <a:xfrm>
              <a:off x="3559523" y="2839961"/>
              <a:ext cx="321427" cy="247071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4"/>
            <p:cNvSpPr/>
            <p:nvPr/>
          </p:nvSpPr>
          <p:spPr>
            <a:xfrm>
              <a:off x="3543563" y="2810026"/>
              <a:ext cx="56431" cy="45747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4"/>
            <p:cNvSpPr/>
            <p:nvPr/>
          </p:nvSpPr>
          <p:spPr>
            <a:xfrm>
              <a:off x="3289965" y="2799155"/>
              <a:ext cx="283816" cy="111572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3286534" y="2799702"/>
              <a:ext cx="43331" cy="36489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3493393" y="2884043"/>
              <a:ext cx="152189" cy="139868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3617646" y="3006485"/>
              <a:ext cx="27371" cy="26684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3389677" y="2916136"/>
              <a:ext cx="35378" cy="19090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3442107" y="2887840"/>
              <a:ext cx="98046" cy="83302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3422170" y="2954782"/>
              <a:ext cx="23967" cy="66423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4"/>
            <p:cNvSpPr/>
            <p:nvPr/>
          </p:nvSpPr>
          <p:spPr>
            <a:xfrm>
              <a:off x="3443251" y="2954782"/>
              <a:ext cx="6291" cy="13628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4"/>
            <p:cNvSpPr/>
            <p:nvPr/>
          </p:nvSpPr>
          <p:spPr>
            <a:xfrm>
              <a:off x="3436415" y="2969476"/>
              <a:ext cx="8579" cy="19063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3436415" y="2934107"/>
              <a:ext cx="20535" cy="24499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3437559" y="2953144"/>
              <a:ext cx="63267" cy="74590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4"/>
            <p:cNvSpPr/>
            <p:nvPr/>
          </p:nvSpPr>
          <p:spPr>
            <a:xfrm>
              <a:off x="3436415" y="2972727"/>
              <a:ext cx="325976" cy="262338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557" name="Google Shape;557;p24"/>
            <p:cNvSpPr/>
            <p:nvPr/>
          </p:nvSpPr>
          <p:spPr>
            <a:xfrm>
              <a:off x="3687725" y="3070150"/>
              <a:ext cx="12011" cy="25045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4"/>
            <p:cNvSpPr/>
            <p:nvPr/>
          </p:nvSpPr>
          <p:spPr>
            <a:xfrm>
              <a:off x="3700281" y="3071789"/>
              <a:ext cx="75250" cy="56618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3714525" y="3084298"/>
              <a:ext cx="117982" cy="138776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3768099" y="3064689"/>
              <a:ext cx="6291" cy="13654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3568620" y="3181695"/>
              <a:ext cx="167577" cy="103952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3280269" y="2983624"/>
              <a:ext cx="196637" cy="157840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3245516" y="3139797"/>
              <a:ext cx="259876" cy="284626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3422742" y="3250250"/>
              <a:ext cx="239368" cy="173626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3474028" y="3201824"/>
              <a:ext cx="105454" cy="89284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3559523" y="3285099"/>
              <a:ext cx="23940" cy="27230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3549255" y="3295970"/>
              <a:ext cx="161286" cy="204081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3432439" y="3393913"/>
              <a:ext cx="132226" cy="152950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3399374" y="3492949"/>
              <a:ext cx="11983" cy="26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3366881" y="3412977"/>
              <a:ext cx="91210" cy="86007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3130388" y="3308480"/>
              <a:ext cx="205188" cy="132274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3046609" y="2961310"/>
              <a:ext cx="243372" cy="216070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3015832" y="2890571"/>
              <a:ext cx="62150" cy="115941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2771358" y="2894368"/>
              <a:ext cx="315735" cy="291700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2708688" y="2913977"/>
              <a:ext cx="182366" cy="137684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2643130" y="3051087"/>
              <a:ext cx="129393" cy="99063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2642585" y="3055456"/>
              <a:ext cx="185797" cy="195368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2716668" y="3092464"/>
              <a:ext cx="256445" cy="226941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2824932" y="3245360"/>
              <a:ext cx="118554" cy="82210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2634033" y="3221408"/>
              <a:ext cx="101450" cy="70792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2645418" y="3282369"/>
              <a:ext cx="48478" cy="27776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2" name="Google Shape;582;p24"/>
            <p:cNvGrpSpPr/>
            <p:nvPr/>
          </p:nvGrpSpPr>
          <p:grpSpPr>
            <a:xfrm>
              <a:off x="2642401" y="3263372"/>
              <a:ext cx="144754" cy="103406"/>
              <a:chOff x="3450375" y="3038225"/>
              <a:chExt cx="132875" cy="99400"/>
            </a:xfrm>
          </p:grpSpPr>
          <p:sp>
            <p:nvSpPr>
              <p:cNvPr id="583" name="Google Shape;583;p24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4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5" name="Google Shape;585;p24"/>
            <p:cNvSpPr/>
            <p:nvPr/>
          </p:nvSpPr>
          <p:spPr>
            <a:xfrm>
              <a:off x="2700135" y="3323174"/>
              <a:ext cx="43903" cy="50090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2728625" y="3346034"/>
              <a:ext cx="63839" cy="65331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2773074" y="3313941"/>
              <a:ext cx="97474" cy="97970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2856853" y="3305775"/>
              <a:ext cx="66699" cy="99609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2903591" y="3305775"/>
              <a:ext cx="31919" cy="81091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2920668" y="3285099"/>
              <a:ext cx="49050" cy="97970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3112738" y="3116391"/>
              <a:ext cx="164118" cy="249256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3092774" y="3277479"/>
              <a:ext cx="5147" cy="2731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2909855" y="3119668"/>
              <a:ext cx="239940" cy="177969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2950301" y="3266582"/>
              <a:ext cx="180105" cy="147489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3038084" y="3279638"/>
              <a:ext cx="119671" cy="171441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3038628" y="3443977"/>
              <a:ext cx="90066" cy="93081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3047181" y="3445616"/>
              <a:ext cx="31947" cy="19610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3076242" y="3420051"/>
              <a:ext cx="120842" cy="134979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3089370" y="3544105"/>
              <a:ext cx="17104" cy="22340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3362904" y="3491882"/>
              <a:ext cx="176102" cy="171415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3357784" y="3495133"/>
              <a:ext cx="31919" cy="25071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3357784" y="3509827"/>
              <a:ext cx="31347" cy="36489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3091630" y="3397190"/>
              <a:ext cx="300348" cy="284080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3414762" y="3619760"/>
              <a:ext cx="50167" cy="120831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4"/>
            <p:cNvSpPr/>
            <p:nvPr/>
          </p:nvSpPr>
          <p:spPr>
            <a:xfrm>
              <a:off x="3242656" y="3601789"/>
              <a:ext cx="185797" cy="151312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4"/>
            <p:cNvSpPr/>
            <p:nvPr/>
          </p:nvSpPr>
          <p:spPr>
            <a:xfrm>
              <a:off x="3080817" y="3566965"/>
              <a:ext cx="197181" cy="186136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3292226" y="3714972"/>
              <a:ext cx="123129" cy="107229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4"/>
            <p:cNvSpPr/>
            <p:nvPr/>
          </p:nvSpPr>
          <p:spPr>
            <a:xfrm>
              <a:off x="3207330" y="3748183"/>
              <a:ext cx="147614" cy="140961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3081389" y="3735101"/>
              <a:ext cx="210853" cy="189413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3375433" y="3637158"/>
              <a:ext cx="164145" cy="252533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3372600" y="3871145"/>
              <a:ext cx="22823" cy="24525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3311618" y="3919570"/>
              <a:ext cx="36495" cy="32691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4001160" y="2869895"/>
              <a:ext cx="114578" cy="903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4001160" y="2869895"/>
              <a:ext cx="114578" cy="903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4"/>
            <p:cNvSpPr/>
            <p:nvPr/>
          </p:nvSpPr>
          <p:spPr>
            <a:xfrm>
              <a:off x="3516762" y="2793720"/>
              <a:ext cx="76966" cy="20702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3566932" y="2810573"/>
              <a:ext cx="2860" cy="2757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4275294" y="3027160"/>
              <a:ext cx="48451" cy="27230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3205614" y="2796971"/>
              <a:ext cx="38211" cy="31053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3174265" y="2727324"/>
              <a:ext cx="63866" cy="80025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24"/>
          <p:cNvGrpSpPr/>
          <p:nvPr/>
        </p:nvGrpSpPr>
        <p:grpSpPr>
          <a:xfrm>
            <a:off x="5798775" y="3831325"/>
            <a:ext cx="2888000" cy="903725"/>
            <a:chOff x="5798775" y="3831325"/>
            <a:chExt cx="2888000" cy="903725"/>
          </a:xfrm>
        </p:grpSpPr>
        <p:grpSp>
          <p:nvGrpSpPr>
            <p:cNvPr id="621" name="Google Shape;621;p24"/>
            <p:cNvGrpSpPr/>
            <p:nvPr/>
          </p:nvGrpSpPr>
          <p:grpSpPr>
            <a:xfrm>
              <a:off x="6746075" y="3831325"/>
              <a:ext cx="1940700" cy="903725"/>
              <a:chOff x="6746075" y="3831325"/>
              <a:chExt cx="1940700" cy="903725"/>
            </a:xfrm>
          </p:grpSpPr>
          <p:sp>
            <p:nvSpPr>
              <p:cNvPr id="622" name="Google Shape;622;p24"/>
              <p:cNvSpPr/>
              <p:nvPr/>
            </p:nvSpPr>
            <p:spPr>
              <a:xfrm>
                <a:off x="6746075" y="3831325"/>
                <a:ext cx="19407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dk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EARTH</a:t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623" name="Google Shape;623;p24"/>
              <p:cNvSpPr txBox="1"/>
              <p:nvPr/>
            </p:nvSpPr>
            <p:spPr>
              <a:xfrm>
                <a:off x="6746075" y="4183650"/>
                <a:ext cx="19407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The Earth is the planet we live on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sp>
          <p:nvSpPr>
            <p:cNvPr id="624" name="Google Shape;624;p24"/>
            <p:cNvSpPr/>
            <p:nvPr/>
          </p:nvSpPr>
          <p:spPr>
            <a:xfrm>
              <a:off x="5798775" y="3913738"/>
              <a:ext cx="738900" cy="738900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5" name="Google Shape;625;p24"/>
            <p:cNvGrpSpPr/>
            <p:nvPr/>
          </p:nvGrpSpPr>
          <p:grpSpPr>
            <a:xfrm>
              <a:off x="5981802" y="4037437"/>
              <a:ext cx="372846" cy="491537"/>
              <a:chOff x="-2590092" y="4408512"/>
              <a:chExt cx="372846" cy="491537"/>
            </a:xfrm>
          </p:grpSpPr>
          <p:sp>
            <p:nvSpPr>
              <p:cNvPr id="626" name="Google Shape;626;p24"/>
              <p:cNvSpPr/>
              <p:nvPr/>
            </p:nvSpPr>
            <p:spPr>
              <a:xfrm>
                <a:off x="-2418075" y="4582174"/>
                <a:ext cx="28815" cy="29052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466" extrusionOk="0">
                    <a:moveTo>
                      <a:pt x="727" y="1"/>
                    </a:moveTo>
                    <a:lnTo>
                      <a:pt x="572" y="13"/>
                    </a:lnTo>
                    <a:lnTo>
                      <a:pt x="310" y="120"/>
                    </a:lnTo>
                    <a:lnTo>
                      <a:pt x="120" y="322"/>
                    </a:lnTo>
                    <a:lnTo>
                      <a:pt x="1" y="584"/>
                    </a:lnTo>
                    <a:lnTo>
                      <a:pt x="1" y="739"/>
                    </a:lnTo>
                    <a:lnTo>
                      <a:pt x="1" y="882"/>
                    </a:lnTo>
                    <a:lnTo>
                      <a:pt x="120" y="1144"/>
                    </a:lnTo>
                    <a:lnTo>
                      <a:pt x="322" y="1346"/>
                    </a:lnTo>
                    <a:lnTo>
                      <a:pt x="584" y="1454"/>
                    </a:lnTo>
                    <a:lnTo>
                      <a:pt x="727" y="1465"/>
                    </a:lnTo>
                    <a:lnTo>
                      <a:pt x="870" y="1454"/>
                    </a:lnTo>
                    <a:lnTo>
                      <a:pt x="1132" y="1346"/>
                    </a:lnTo>
                    <a:lnTo>
                      <a:pt x="1334" y="1144"/>
                    </a:lnTo>
                    <a:lnTo>
                      <a:pt x="1441" y="882"/>
                    </a:lnTo>
                    <a:lnTo>
                      <a:pt x="1453" y="739"/>
                    </a:lnTo>
                    <a:lnTo>
                      <a:pt x="1441" y="584"/>
                    </a:lnTo>
                    <a:lnTo>
                      <a:pt x="1334" y="322"/>
                    </a:lnTo>
                    <a:lnTo>
                      <a:pt x="1132" y="120"/>
                    </a:lnTo>
                    <a:lnTo>
                      <a:pt x="870" y="13"/>
                    </a:lnTo>
                    <a:lnTo>
                      <a:pt x="7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4"/>
              <p:cNvSpPr/>
              <p:nvPr/>
            </p:nvSpPr>
            <p:spPr>
              <a:xfrm>
                <a:off x="-2590092" y="4408512"/>
                <a:ext cx="372846" cy="173681"/>
              </a:xfrm>
              <a:custGeom>
                <a:avLst/>
                <a:gdLst/>
                <a:ahLst/>
                <a:cxnLst/>
                <a:rect l="l" t="t" r="r" b="b"/>
                <a:pathLst>
                  <a:path w="18814" h="8764" extrusionOk="0">
                    <a:moveTo>
                      <a:pt x="9407" y="1"/>
                    </a:moveTo>
                    <a:lnTo>
                      <a:pt x="8943" y="12"/>
                    </a:lnTo>
                    <a:lnTo>
                      <a:pt x="8038" y="96"/>
                    </a:lnTo>
                    <a:lnTo>
                      <a:pt x="7157" y="274"/>
                    </a:lnTo>
                    <a:lnTo>
                      <a:pt x="6311" y="524"/>
                    </a:lnTo>
                    <a:lnTo>
                      <a:pt x="5490" y="858"/>
                    </a:lnTo>
                    <a:lnTo>
                      <a:pt x="4716" y="1263"/>
                    </a:lnTo>
                    <a:lnTo>
                      <a:pt x="3989" y="1727"/>
                    </a:lnTo>
                    <a:lnTo>
                      <a:pt x="3299" y="2263"/>
                    </a:lnTo>
                    <a:lnTo>
                      <a:pt x="2668" y="2858"/>
                    </a:lnTo>
                    <a:lnTo>
                      <a:pt x="2096" y="3513"/>
                    </a:lnTo>
                    <a:lnTo>
                      <a:pt x="1572" y="4204"/>
                    </a:lnTo>
                    <a:lnTo>
                      <a:pt x="1120" y="4954"/>
                    </a:lnTo>
                    <a:lnTo>
                      <a:pt x="739" y="5740"/>
                    </a:lnTo>
                    <a:lnTo>
                      <a:pt x="429" y="6561"/>
                    </a:lnTo>
                    <a:lnTo>
                      <a:pt x="191" y="7430"/>
                    </a:lnTo>
                    <a:lnTo>
                      <a:pt x="36" y="8311"/>
                    </a:lnTo>
                    <a:lnTo>
                      <a:pt x="1" y="8764"/>
                    </a:lnTo>
                    <a:lnTo>
                      <a:pt x="4382" y="8764"/>
                    </a:lnTo>
                    <a:lnTo>
                      <a:pt x="4466" y="8311"/>
                    </a:lnTo>
                    <a:lnTo>
                      <a:pt x="4763" y="7454"/>
                    </a:lnTo>
                    <a:lnTo>
                      <a:pt x="5192" y="6668"/>
                    </a:lnTo>
                    <a:lnTo>
                      <a:pt x="5740" y="5966"/>
                    </a:lnTo>
                    <a:lnTo>
                      <a:pt x="6407" y="5382"/>
                    </a:lnTo>
                    <a:lnTo>
                      <a:pt x="7180" y="4918"/>
                    </a:lnTo>
                    <a:lnTo>
                      <a:pt x="8014" y="4597"/>
                    </a:lnTo>
                    <a:lnTo>
                      <a:pt x="8931" y="4418"/>
                    </a:lnTo>
                    <a:lnTo>
                      <a:pt x="9407" y="4406"/>
                    </a:lnTo>
                    <a:lnTo>
                      <a:pt x="9883" y="4418"/>
                    </a:lnTo>
                    <a:lnTo>
                      <a:pt x="10788" y="4597"/>
                    </a:lnTo>
                    <a:lnTo>
                      <a:pt x="11634" y="4918"/>
                    </a:lnTo>
                    <a:lnTo>
                      <a:pt x="12396" y="5382"/>
                    </a:lnTo>
                    <a:lnTo>
                      <a:pt x="13062" y="5966"/>
                    </a:lnTo>
                    <a:lnTo>
                      <a:pt x="13622" y="6668"/>
                    </a:lnTo>
                    <a:lnTo>
                      <a:pt x="14051" y="7454"/>
                    </a:lnTo>
                    <a:lnTo>
                      <a:pt x="14336" y="8311"/>
                    </a:lnTo>
                    <a:lnTo>
                      <a:pt x="14420" y="8764"/>
                    </a:lnTo>
                    <a:lnTo>
                      <a:pt x="18813" y="8764"/>
                    </a:lnTo>
                    <a:lnTo>
                      <a:pt x="18766" y="8311"/>
                    </a:lnTo>
                    <a:lnTo>
                      <a:pt x="18623" y="7430"/>
                    </a:lnTo>
                    <a:lnTo>
                      <a:pt x="18385" y="6561"/>
                    </a:lnTo>
                    <a:lnTo>
                      <a:pt x="18075" y="5740"/>
                    </a:lnTo>
                    <a:lnTo>
                      <a:pt x="17694" y="4954"/>
                    </a:lnTo>
                    <a:lnTo>
                      <a:pt x="17242" y="4204"/>
                    </a:lnTo>
                    <a:lnTo>
                      <a:pt x="16730" y="3513"/>
                    </a:lnTo>
                    <a:lnTo>
                      <a:pt x="16146" y="2858"/>
                    </a:lnTo>
                    <a:lnTo>
                      <a:pt x="15515" y="2263"/>
                    </a:lnTo>
                    <a:lnTo>
                      <a:pt x="14836" y="1727"/>
                    </a:lnTo>
                    <a:lnTo>
                      <a:pt x="14098" y="1263"/>
                    </a:lnTo>
                    <a:lnTo>
                      <a:pt x="13324" y="858"/>
                    </a:lnTo>
                    <a:lnTo>
                      <a:pt x="12515" y="524"/>
                    </a:lnTo>
                    <a:lnTo>
                      <a:pt x="11657" y="274"/>
                    </a:lnTo>
                    <a:lnTo>
                      <a:pt x="10776" y="96"/>
                    </a:lnTo>
                    <a:lnTo>
                      <a:pt x="9871" y="12"/>
                    </a:lnTo>
                    <a:lnTo>
                      <a:pt x="94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4"/>
              <p:cNvSpPr/>
              <p:nvPr/>
            </p:nvSpPr>
            <p:spPr>
              <a:xfrm>
                <a:off x="-2590092" y="4611207"/>
                <a:ext cx="372846" cy="173681"/>
              </a:xfrm>
              <a:custGeom>
                <a:avLst/>
                <a:gdLst/>
                <a:ahLst/>
                <a:cxnLst/>
                <a:rect l="l" t="t" r="r" b="b"/>
                <a:pathLst>
                  <a:path w="18814" h="8764" extrusionOk="0">
                    <a:moveTo>
                      <a:pt x="1" y="0"/>
                    </a:moveTo>
                    <a:lnTo>
                      <a:pt x="36" y="453"/>
                    </a:lnTo>
                    <a:lnTo>
                      <a:pt x="191" y="1334"/>
                    </a:lnTo>
                    <a:lnTo>
                      <a:pt x="429" y="2203"/>
                    </a:lnTo>
                    <a:lnTo>
                      <a:pt x="739" y="3025"/>
                    </a:lnTo>
                    <a:lnTo>
                      <a:pt x="1120" y="3811"/>
                    </a:lnTo>
                    <a:lnTo>
                      <a:pt x="1572" y="4561"/>
                    </a:lnTo>
                    <a:lnTo>
                      <a:pt x="2096" y="5251"/>
                    </a:lnTo>
                    <a:lnTo>
                      <a:pt x="2668" y="5906"/>
                    </a:lnTo>
                    <a:lnTo>
                      <a:pt x="3299" y="6502"/>
                    </a:lnTo>
                    <a:lnTo>
                      <a:pt x="3989" y="7037"/>
                    </a:lnTo>
                    <a:lnTo>
                      <a:pt x="4716" y="7502"/>
                    </a:lnTo>
                    <a:lnTo>
                      <a:pt x="5490" y="7907"/>
                    </a:lnTo>
                    <a:lnTo>
                      <a:pt x="6311" y="8240"/>
                    </a:lnTo>
                    <a:lnTo>
                      <a:pt x="7157" y="8490"/>
                    </a:lnTo>
                    <a:lnTo>
                      <a:pt x="8038" y="8669"/>
                    </a:lnTo>
                    <a:lnTo>
                      <a:pt x="8943" y="8752"/>
                    </a:lnTo>
                    <a:lnTo>
                      <a:pt x="9407" y="8764"/>
                    </a:lnTo>
                    <a:lnTo>
                      <a:pt x="9871" y="8752"/>
                    </a:lnTo>
                    <a:lnTo>
                      <a:pt x="10776" y="8669"/>
                    </a:lnTo>
                    <a:lnTo>
                      <a:pt x="11657" y="8490"/>
                    </a:lnTo>
                    <a:lnTo>
                      <a:pt x="12503" y="8240"/>
                    </a:lnTo>
                    <a:lnTo>
                      <a:pt x="13312" y="7907"/>
                    </a:lnTo>
                    <a:lnTo>
                      <a:pt x="14086" y="7502"/>
                    </a:lnTo>
                    <a:lnTo>
                      <a:pt x="14825" y="7037"/>
                    </a:lnTo>
                    <a:lnTo>
                      <a:pt x="15503" y="6502"/>
                    </a:lnTo>
                    <a:lnTo>
                      <a:pt x="16134" y="5906"/>
                    </a:lnTo>
                    <a:lnTo>
                      <a:pt x="16718" y="5251"/>
                    </a:lnTo>
                    <a:lnTo>
                      <a:pt x="17230" y="4561"/>
                    </a:lnTo>
                    <a:lnTo>
                      <a:pt x="17682" y="3811"/>
                    </a:lnTo>
                    <a:lnTo>
                      <a:pt x="18063" y="3025"/>
                    </a:lnTo>
                    <a:lnTo>
                      <a:pt x="18373" y="2203"/>
                    </a:lnTo>
                    <a:lnTo>
                      <a:pt x="18611" y="1334"/>
                    </a:lnTo>
                    <a:lnTo>
                      <a:pt x="18766" y="453"/>
                    </a:lnTo>
                    <a:lnTo>
                      <a:pt x="18813" y="0"/>
                    </a:lnTo>
                    <a:lnTo>
                      <a:pt x="14420" y="0"/>
                    </a:lnTo>
                    <a:lnTo>
                      <a:pt x="14336" y="453"/>
                    </a:lnTo>
                    <a:lnTo>
                      <a:pt x="14051" y="1310"/>
                    </a:lnTo>
                    <a:lnTo>
                      <a:pt x="13622" y="2096"/>
                    </a:lnTo>
                    <a:lnTo>
                      <a:pt x="13062" y="2799"/>
                    </a:lnTo>
                    <a:lnTo>
                      <a:pt x="12396" y="3382"/>
                    </a:lnTo>
                    <a:lnTo>
                      <a:pt x="11634" y="3846"/>
                    </a:lnTo>
                    <a:lnTo>
                      <a:pt x="10788" y="4168"/>
                    </a:lnTo>
                    <a:lnTo>
                      <a:pt x="9883" y="4346"/>
                    </a:lnTo>
                    <a:lnTo>
                      <a:pt x="9407" y="4358"/>
                    </a:lnTo>
                    <a:lnTo>
                      <a:pt x="8931" y="4346"/>
                    </a:lnTo>
                    <a:lnTo>
                      <a:pt x="8014" y="4168"/>
                    </a:lnTo>
                    <a:lnTo>
                      <a:pt x="7180" y="3846"/>
                    </a:lnTo>
                    <a:lnTo>
                      <a:pt x="6407" y="3382"/>
                    </a:lnTo>
                    <a:lnTo>
                      <a:pt x="5740" y="2799"/>
                    </a:lnTo>
                    <a:lnTo>
                      <a:pt x="5192" y="2096"/>
                    </a:lnTo>
                    <a:lnTo>
                      <a:pt x="4763" y="1310"/>
                    </a:lnTo>
                    <a:lnTo>
                      <a:pt x="4466" y="453"/>
                    </a:lnTo>
                    <a:lnTo>
                      <a:pt x="43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4"/>
              <p:cNvSpPr/>
              <p:nvPr/>
            </p:nvSpPr>
            <p:spPr>
              <a:xfrm>
                <a:off x="-2475645" y="4524842"/>
                <a:ext cx="143954" cy="143954"/>
              </a:xfrm>
              <a:custGeom>
                <a:avLst/>
                <a:gdLst/>
                <a:ahLst/>
                <a:cxnLst/>
                <a:rect l="l" t="t" r="r" b="b"/>
                <a:pathLst>
                  <a:path w="7264" h="7264" extrusionOk="0">
                    <a:moveTo>
                      <a:pt x="3858" y="1441"/>
                    </a:moveTo>
                    <a:lnTo>
                      <a:pt x="4275" y="1537"/>
                    </a:lnTo>
                    <a:lnTo>
                      <a:pt x="4668" y="1703"/>
                    </a:lnTo>
                    <a:lnTo>
                      <a:pt x="5013" y="1929"/>
                    </a:lnTo>
                    <a:lnTo>
                      <a:pt x="5311" y="2227"/>
                    </a:lnTo>
                    <a:lnTo>
                      <a:pt x="5549" y="2572"/>
                    </a:lnTo>
                    <a:lnTo>
                      <a:pt x="5704" y="2965"/>
                    </a:lnTo>
                    <a:lnTo>
                      <a:pt x="5799" y="3394"/>
                    </a:lnTo>
                    <a:lnTo>
                      <a:pt x="5799" y="3608"/>
                    </a:lnTo>
                    <a:lnTo>
                      <a:pt x="5799" y="3835"/>
                    </a:lnTo>
                    <a:lnTo>
                      <a:pt x="5704" y="4263"/>
                    </a:lnTo>
                    <a:lnTo>
                      <a:pt x="5537" y="4656"/>
                    </a:lnTo>
                    <a:lnTo>
                      <a:pt x="5311" y="5001"/>
                    </a:lnTo>
                    <a:lnTo>
                      <a:pt x="5013" y="5287"/>
                    </a:lnTo>
                    <a:lnTo>
                      <a:pt x="4668" y="5525"/>
                    </a:lnTo>
                    <a:lnTo>
                      <a:pt x="4275" y="5692"/>
                    </a:lnTo>
                    <a:lnTo>
                      <a:pt x="3846" y="5775"/>
                    </a:lnTo>
                    <a:lnTo>
                      <a:pt x="3632" y="5787"/>
                    </a:lnTo>
                    <a:lnTo>
                      <a:pt x="3406" y="5775"/>
                    </a:lnTo>
                    <a:lnTo>
                      <a:pt x="2977" y="5692"/>
                    </a:lnTo>
                    <a:lnTo>
                      <a:pt x="2584" y="5525"/>
                    </a:lnTo>
                    <a:lnTo>
                      <a:pt x="2239" y="5287"/>
                    </a:lnTo>
                    <a:lnTo>
                      <a:pt x="1953" y="4990"/>
                    </a:lnTo>
                    <a:lnTo>
                      <a:pt x="1715" y="4644"/>
                    </a:lnTo>
                    <a:lnTo>
                      <a:pt x="1548" y="4251"/>
                    </a:lnTo>
                    <a:lnTo>
                      <a:pt x="1465" y="3835"/>
                    </a:lnTo>
                    <a:lnTo>
                      <a:pt x="1453" y="3608"/>
                    </a:lnTo>
                    <a:lnTo>
                      <a:pt x="1465" y="3394"/>
                    </a:lnTo>
                    <a:lnTo>
                      <a:pt x="1548" y="2965"/>
                    </a:lnTo>
                    <a:lnTo>
                      <a:pt x="1715" y="2572"/>
                    </a:lnTo>
                    <a:lnTo>
                      <a:pt x="1953" y="2227"/>
                    </a:lnTo>
                    <a:lnTo>
                      <a:pt x="2251" y="1929"/>
                    </a:lnTo>
                    <a:lnTo>
                      <a:pt x="2596" y="1703"/>
                    </a:lnTo>
                    <a:lnTo>
                      <a:pt x="2989" y="1537"/>
                    </a:lnTo>
                    <a:lnTo>
                      <a:pt x="3406" y="1441"/>
                    </a:lnTo>
                    <a:close/>
                    <a:moveTo>
                      <a:pt x="3632" y="1"/>
                    </a:moveTo>
                    <a:lnTo>
                      <a:pt x="3251" y="13"/>
                    </a:lnTo>
                    <a:lnTo>
                      <a:pt x="2549" y="155"/>
                    </a:lnTo>
                    <a:lnTo>
                      <a:pt x="1894" y="429"/>
                    </a:lnTo>
                    <a:lnTo>
                      <a:pt x="1310" y="822"/>
                    </a:lnTo>
                    <a:lnTo>
                      <a:pt x="822" y="1322"/>
                    </a:lnTo>
                    <a:lnTo>
                      <a:pt x="429" y="1894"/>
                    </a:lnTo>
                    <a:lnTo>
                      <a:pt x="155" y="2549"/>
                    </a:lnTo>
                    <a:lnTo>
                      <a:pt x="12" y="3251"/>
                    </a:lnTo>
                    <a:lnTo>
                      <a:pt x="0" y="3632"/>
                    </a:lnTo>
                    <a:lnTo>
                      <a:pt x="12" y="4001"/>
                    </a:lnTo>
                    <a:lnTo>
                      <a:pt x="155" y="4704"/>
                    </a:lnTo>
                    <a:lnTo>
                      <a:pt x="429" y="5359"/>
                    </a:lnTo>
                    <a:lnTo>
                      <a:pt x="822" y="5930"/>
                    </a:lnTo>
                    <a:lnTo>
                      <a:pt x="1322" y="6430"/>
                    </a:lnTo>
                    <a:lnTo>
                      <a:pt x="1906" y="6823"/>
                    </a:lnTo>
                    <a:lnTo>
                      <a:pt x="2549" y="7097"/>
                    </a:lnTo>
                    <a:lnTo>
                      <a:pt x="3263" y="7240"/>
                    </a:lnTo>
                    <a:lnTo>
                      <a:pt x="3632" y="7264"/>
                    </a:lnTo>
                    <a:lnTo>
                      <a:pt x="4001" y="7240"/>
                    </a:lnTo>
                    <a:lnTo>
                      <a:pt x="4716" y="7097"/>
                    </a:lnTo>
                    <a:lnTo>
                      <a:pt x="5370" y="6823"/>
                    </a:lnTo>
                    <a:lnTo>
                      <a:pt x="5942" y="6430"/>
                    </a:lnTo>
                    <a:lnTo>
                      <a:pt x="6442" y="5930"/>
                    </a:lnTo>
                    <a:lnTo>
                      <a:pt x="6823" y="5359"/>
                    </a:lnTo>
                    <a:lnTo>
                      <a:pt x="7109" y="4704"/>
                    </a:lnTo>
                    <a:lnTo>
                      <a:pt x="7252" y="4001"/>
                    </a:lnTo>
                    <a:lnTo>
                      <a:pt x="7264" y="3632"/>
                    </a:lnTo>
                    <a:lnTo>
                      <a:pt x="7252" y="3251"/>
                    </a:lnTo>
                    <a:lnTo>
                      <a:pt x="7097" y="2549"/>
                    </a:lnTo>
                    <a:lnTo>
                      <a:pt x="6823" y="1894"/>
                    </a:lnTo>
                    <a:lnTo>
                      <a:pt x="6430" y="1322"/>
                    </a:lnTo>
                    <a:lnTo>
                      <a:pt x="5942" y="822"/>
                    </a:lnTo>
                    <a:lnTo>
                      <a:pt x="5358" y="429"/>
                    </a:lnTo>
                    <a:lnTo>
                      <a:pt x="4704" y="155"/>
                    </a:lnTo>
                    <a:lnTo>
                      <a:pt x="4001" y="13"/>
                    </a:lnTo>
                    <a:lnTo>
                      <a:pt x="36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4"/>
              <p:cNvSpPr/>
              <p:nvPr/>
            </p:nvSpPr>
            <p:spPr>
              <a:xfrm>
                <a:off x="-2561773" y="4809186"/>
                <a:ext cx="316446" cy="90863"/>
              </a:xfrm>
              <a:custGeom>
                <a:avLst/>
                <a:gdLst/>
                <a:ahLst/>
                <a:cxnLst/>
                <a:rect l="l" t="t" r="r" b="b"/>
                <a:pathLst>
                  <a:path w="15968" h="4585" extrusionOk="0">
                    <a:moveTo>
                      <a:pt x="5799" y="0"/>
                    </a:moveTo>
                    <a:lnTo>
                      <a:pt x="5799" y="953"/>
                    </a:lnTo>
                    <a:lnTo>
                      <a:pt x="5787" y="1096"/>
                    </a:lnTo>
                    <a:lnTo>
                      <a:pt x="5680" y="1358"/>
                    </a:lnTo>
                    <a:lnTo>
                      <a:pt x="5478" y="1560"/>
                    </a:lnTo>
                    <a:lnTo>
                      <a:pt x="5216" y="1667"/>
                    </a:lnTo>
                    <a:lnTo>
                      <a:pt x="5073" y="1679"/>
                    </a:lnTo>
                    <a:lnTo>
                      <a:pt x="2906" y="1679"/>
                    </a:lnTo>
                    <a:lnTo>
                      <a:pt x="2596" y="1691"/>
                    </a:lnTo>
                    <a:lnTo>
                      <a:pt x="2037" y="1798"/>
                    </a:lnTo>
                    <a:lnTo>
                      <a:pt x="1513" y="2024"/>
                    </a:lnTo>
                    <a:lnTo>
                      <a:pt x="1048" y="2334"/>
                    </a:lnTo>
                    <a:lnTo>
                      <a:pt x="655" y="2727"/>
                    </a:lnTo>
                    <a:lnTo>
                      <a:pt x="346" y="3191"/>
                    </a:lnTo>
                    <a:lnTo>
                      <a:pt x="120" y="3715"/>
                    </a:lnTo>
                    <a:lnTo>
                      <a:pt x="12" y="4275"/>
                    </a:lnTo>
                    <a:lnTo>
                      <a:pt x="0" y="4584"/>
                    </a:lnTo>
                    <a:lnTo>
                      <a:pt x="15967" y="4584"/>
                    </a:lnTo>
                    <a:lnTo>
                      <a:pt x="15956" y="4275"/>
                    </a:lnTo>
                    <a:lnTo>
                      <a:pt x="15836" y="3715"/>
                    </a:lnTo>
                    <a:lnTo>
                      <a:pt x="15622" y="3191"/>
                    </a:lnTo>
                    <a:lnTo>
                      <a:pt x="15313" y="2727"/>
                    </a:lnTo>
                    <a:lnTo>
                      <a:pt x="14920" y="2334"/>
                    </a:lnTo>
                    <a:lnTo>
                      <a:pt x="14455" y="2024"/>
                    </a:lnTo>
                    <a:lnTo>
                      <a:pt x="13931" y="1798"/>
                    </a:lnTo>
                    <a:lnTo>
                      <a:pt x="13360" y="1691"/>
                    </a:lnTo>
                    <a:lnTo>
                      <a:pt x="13062" y="1679"/>
                    </a:lnTo>
                    <a:lnTo>
                      <a:pt x="10895" y="1679"/>
                    </a:lnTo>
                    <a:lnTo>
                      <a:pt x="10740" y="1667"/>
                    </a:lnTo>
                    <a:lnTo>
                      <a:pt x="10478" y="1560"/>
                    </a:lnTo>
                    <a:lnTo>
                      <a:pt x="10288" y="1358"/>
                    </a:lnTo>
                    <a:lnTo>
                      <a:pt x="10169" y="1096"/>
                    </a:lnTo>
                    <a:lnTo>
                      <a:pt x="10169" y="953"/>
                    </a:lnTo>
                    <a:lnTo>
                      <a:pt x="10169" y="0"/>
                    </a:lnTo>
                    <a:lnTo>
                      <a:pt x="9621" y="95"/>
                    </a:lnTo>
                    <a:lnTo>
                      <a:pt x="8526" y="203"/>
                    </a:lnTo>
                    <a:lnTo>
                      <a:pt x="7978" y="215"/>
                    </a:lnTo>
                    <a:lnTo>
                      <a:pt x="7418" y="203"/>
                    </a:lnTo>
                    <a:lnTo>
                      <a:pt x="6335" y="95"/>
                    </a:lnTo>
                    <a:lnTo>
                      <a:pt x="57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1" name="Google Shape;631;p24"/>
          <p:cNvGrpSpPr/>
          <p:nvPr/>
        </p:nvGrpSpPr>
        <p:grpSpPr>
          <a:xfrm>
            <a:off x="5798775" y="2656600"/>
            <a:ext cx="2888000" cy="904950"/>
            <a:chOff x="5798775" y="2660300"/>
            <a:chExt cx="2888000" cy="904950"/>
          </a:xfrm>
        </p:grpSpPr>
        <p:grpSp>
          <p:nvGrpSpPr>
            <p:cNvPr id="632" name="Google Shape;632;p24"/>
            <p:cNvGrpSpPr/>
            <p:nvPr/>
          </p:nvGrpSpPr>
          <p:grpSpPr>
            <a:xfrm>
              <a:off x="6593875" y="2660300"/>
              <a:ext cx="2092900" cy="904950"/>
              <a:chOff x="6593875" y="2660300"/>
              <a:chExt cx="2092900" cy="904950"/>
            </a:xfrm>
          </p:grpSpPr>
          <p:sp>
            <p:nvSpPr>
              <p:cNvPr id="633" name="Google Shape;633;p24"/>
              <p:cNvSpPr/>
              <p:nvPr/>
            </p:nvSpPr>
            <p:spPr>
              <a:xfrm>
                <a:off x="6746075" y="2660300"/>
                <a:ext cx="19407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accen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MARS</a:t>
                </a:r>
                <a:endParaRPr/>
              </a:p>
            </p:txBody>
          </p:sp>
          <p:sp>
            <p:nvSpPr>
              <p:cNvPr id="634" name="Google Shape;634;p24"/>
              <p:cNvSpPr txBox="1"/>
              <p:nvPr/>
            </p:nvSpPr>
            <p:spPr>
              <a:xfrm>
                <a:off x="6593875" y="3013850"/>
                <a:ext cx="20928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Despite being red, Mars is very cold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sp>
          <p:nvSpPr>
            <p:cNvPr id="635" name="Google Shape;635;p24"/>
            <p:cNvSpPr/>
            <p:nvPr/>
          </p:nvSpPr>
          <p:spPr>
            <a:xfrm>
              <a:off x="5798775" y="2741781"/>
              <a:ext cx="738900" cy="738900"/>
            </a:xfrm>
            <a:prstGeom prst="ellipse">
              <a:avLst/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6" name="Google Shape;636;p24"/>
            <p:cNvGrpSpPr/>
            <p:nvPr/>
          </p:nvGrpSpPr>
          <p:grpSpPr>
            <a:xfrm>
              <a:off x="6010002" y="2865344"/>
              <a:ext cx="316446" cy="491775"/>
              <a:chOff x="-2662050" y="3788159"/>
              <a:chExt cx="316446" cy="491775"/>
            </a:xfrm>
          </p:grpSpPr>
          <p:sp>
            <p:nvSpPr>
              <p:cNvPr id="637" name="Google Shape;637;p24"/>
              <p:cNvSpPr/>
              <p:nvPr/>
            </p:nvSpPr>
            <p:spPr>
              <a:xfrm>
                <a:off x="-2662050" y="3788159"/>
                <a:ext cx="316446" cy="375680"/>
              </a:xfrm>
              <a:custGeom>
                <a:avLst/>
                <a:gdLst/>
                <a:ahLst/>
                <a:cxnLst/>
                <a:rect l="l" t="t" r="r" b="b"/>
                <a:pathLst>
                  <a:path w="15968" h="18957" extrusionOk="0">
                    <a:moveTo>
                      <a:pt x="7990" y="2668"/>
                    </a:moveTo>
                    <a:lnTo>
                      <a:pt x="9014" y="3692"/>
                    </a:lnTo>
                    <a:lnTo>
                      <a:pt x="7990" y="4728"/>
                    </a:lnTo>
                    <a:lnTo>
                      <a:pt x="6966" y="3692"/>
                    </a:lnTo>
                    <a:lnTo>
                      <a:pt x="7990" y="2668"/>
                    </a:lnTo>
                    <a:close/>
                    <a:moveTo>
                      <a:pt x="7990" y="7014"/>
                    </a:moveTo>
                    <a:lnTo>
                      <a:pt x="9014" y="8038"/>
                    </a:lnTo>
                    <a:lnTo>
                      <a:pt x="7990" y="9074"/>
                    </a:lnTo>
                    <a:lnTo>
                      <a:pt x="6966" y="8038"/>
                    </a:lnTo>
                    <a:lnTo>
                      <a:pt x="7990" y="7014"/>
                    </a:lnTo>
                    <a:close/>
                    <a:moveTo>
                      <a:pt x="7990" y="11372"/>
                    </a:moveTo>
                    <a:lnTo>
                      <a:pt x="9014" y="12408"/>
                    </a:lnTo>
                    <a:lnTo>
                      <a:pt x="7990" y="13432"/>
                    </a:lnTo>
                    <a:lnTo>
                      <a:pt x="6966" y="12408"/>
                    </a:lnTo>
                    <a:lnTo>
                      <a:pt x="7990" y="11372"/>
                    </a:lnTo>
                    <a:close/>
                    <a:moveTo>
                      <a:pt x="14526" y="8776"/>
                    </a:moveTo>
                    <a:lnTo>
                      <a:pt x="14526" y="12408"/>
                    </a:lnTo>
                    <a:lnTo>
                      <a:pt x="14503" y="12920"/>
                    </a:lnTo>
                    <a:lnTo>
                      <a:pt x="14300" y="13908"/>
                    </a:lnTo>
                    <a:lnTo>
                      <a:pt x="13919" y="14825"/>
                    </a:lnTo>
                    <a:lnTo>
                      <a:pt x="13371" y="15634"/>
                    </a:lnTo>
                    <a:lnTo>
                      <a:pt x="12681" y="16337"/>
                    </a:lnTo>
                    <a:lnTo>
                      <a:pt x="11859" y="16885"/>
                    </a:lnTo>
                    <a:lnTo>
                      <a:pt x="10954" y="17266"/>
                    </a:lnTo>
                    <a:lnTo>
                      <a:pt x="9954" y="17468"/>
                    </a:lnTo>
                    <a:lnTo>
                      <a:pt x="9430" y="17492"/>
                    </a:lnTo>
                    <a:lnTo>
                      <a:pt x="6525" y="17492"/>
                    </a:lnTo>
                    <a:lnTo>
                      <a:pt x="6013" y="17480"/>
                    </a:lnTo>
                    <a:lnTo>
                      <a:pt x="5025" y="17266"/>
                    </a:lnTo>
                    <a:lnTo>
                      <a:pt x="4108" y="16885"/>
                    </a:lnTo>
                    <a:lnTo>
                      <a:pt x="3298" y="16337"/>
                    </a:lnTo>
                    <a:lnTo>
                      <a:pt x="2596" y="15646"/>
                    </a:lnTo>
                    <a:lnTo>
                      <a:pt x="2048" y="14837"/>
                    </a:lnTo>
                    <a:lnTo>
                      <a:pt x="1667" y="13920"/>
                    </a:lnTo>
                    <a:lnTo>
                      <a:pt x="1465" y="12920"/>
                    </a:lnTo>
                    <a:lnTo>
                      <a:pt x="1441" y="12408"/>
                    </a:lnTo>
                    <a:lnTo>
                      <a:pt x="1441" y="8776"/>
                    </a:lnTo>
                    <a:lnTo>
                      <a:pt x="2893" y="8776"/>
                    </a:lnTo>
                    <a:lnTo>
                      <a:pt x="2893" y="9502"/>
                    </a:lnTo>
                    <a:lnTo>
                      <a:pt x="5072" y="9502"/>
                    </a:lnTo>
                    <a:lnTo>
                      <a:pt x="5072" y="10955"/>
                    </a:lnTo>
                    <a:lnTo>
                      <a:pt x="2893" y="10955"/>
                    </a:lnTo>
                    <a:lnTo>
                      <a:pt x="2893" y="12419"/>
                    </a:lnTo>
                    <a:lnTo>
                      <a:pt x="2917" y="12789"/>
                    </a:lnTo>
                    <a:lnTo>
                      <a:pt x="3060" y="13491"/>
                    </a:lnTo>
                    <a:lnTo>
                      <a:pt x="3334" y="14146"/>
                    </a:lnTo>
                    <a:lnTo>
                      <a:pt x="3727" y="14717"/>
                    </a:lnTo>
                    <a:lnTo>
                      <a:pt x="4215" y="15206"/>
                    </a:lnTo>
                    <a:lnTo>
                      <a:pt x="4799" y="15599"/>
                    </a:lnTo>
                    <a:lnTo>
                      <a:pt x="5442" y="15872"/>
                    </a:lnTo>
                    <a:lnTo>
                      <a:pt x="6156" y="16015"/>
                    </a:lnTo>
                    <a:lnTo>
                      <a:pt x="6537" y="16039"/>
                    </a:lnTo>
                    <a:lnTo>
                      <a:pt x="9430" y="16039"/>
                    </a:lnTo>
                    <a:lnTo>
                      <a:pt x="9811" y="16015"/>
                    </a:lnTo>
                    <a:lnTo>
                      <a:pt x="10514" y="15872"/>
                    </a:lnTo>
                    <a:lnTo>
                      <a:pt x="11169" y="15599"/>
                    </a:lnTo>
                    <a:lnTo>
                      <a:pt x="11752" y="15206"/>
                    </a:lnTo>
                    <a:lnTo>
                      <a:pt x="12240" y="14706"/>
                    </a:lnTo>
                    <a:lnTo>
                      <a:pt x="12633" y="14134"/>
                    </a:lnTo>
                    <a:lnTo>
                      <a:pt x="12907" y="13479"/>
                    </a:lnTo>
                    <a:lnTo>
                      <a:pt x="13050" y="12777"/>
                    </a:lnTo>
                    <a:lnTo>
                      <a:pt x="13062" y="12408"/>
                    </a:lnTo>
                    <a:lnTo>
                      <a:pt x="13062" y="10943"/>
                    </a:lnTo>
                    <a:lnTo>
                      <a:pt x="10895" y="10943"/>
                    </a:lnTo>
                    <a:lnTo>
                      <a:pt x="10895" y="9490"/>
                    </a:lnTo>
                    <a:lnTo>
                      <a:pt x="13062" y="9490"/>
                    </a:lnTo>
                    <a:lnTo>
                      <a:pt x="13062" y="8776"/>
                    </a:lnTo>
                    <a:close/>
                    <a:moveTo>
                      <a:pt x="6537" y="1"/>
                    </a:moveTo>
                    <a:lnTo>
                      <a:pt x="6156" y="13"/>
                    </a:lnTo>
                    <a:lnTo>
                      <a:pt x="5442" y="167"/>
                    </a:lnTo>
                    <a:lnTo>
                      <a:pt x="4799" y="453"/>
                    </a:lnTo>
                    <a:lnTo>
                      <a:pt x="4215" y="846"/>
                    </a:lnTo>
                    <a:lnTo>
                      <a:pt x="3727" y="1358"/>
                    </a:lnTo>
                    <a:lnTo>
                      <a:pt x="3334" y="1942"/>
                    </a:lnTo>
                    <a:lnTo>
                      <a:pt x="3060" y="2596"/>
                    </a:lnTo>
                    <a:lnTo>
                      <a:pt x="2917" y="3311"/>
                    </a:lnTo>
                    <a:lnTo>
                      <a:pt x="2905" y="3680"/>
                    </a:lnTo>
                    <a:lnTo>
                      <a:pt x="2905" y="5144"/>
                    </a:lnTo>
                    <a:lnTo>
                      <a:pt x="5072" y="5144"/>
                    </a:lnTo>
                    <a:lnTo>
                      <a:pt x="5072" y="6597"/>
                    </a:lnTo>
                    <a:lnTo>
                      <a:pt x="2905" y="6597"/>
                    </a:lnTo>
                    <a:lnTo>
                      <a:pt x="2905" y="7323"/>
                    </a:lnTo>
                    <a:lnTo>
                      <a:pt x="0" y="7323"/>
                    </a:lnTo>
                    <a:lnTo>
                      <a:pt x="0" y="12419"/>
                    </a:lnTo>
                    <a:lnTo>
                      <a:pt x="0" y="12753"/>
                    </a:lnTo>
                    <a:lnTo>
                      <a:pt x="72" y="13408"/>
                    </a:lnTo>
                    <a:lnTo>
                      <a:pt x="203" y="14051"/>
                    </a:lnTo>
                    <a:lnTo>
                      <a:pt x="393" y="14658"/>
                    </a:lnTo>
                    <a:lnTo>
                      <a:pt x="643" y="15253"/>
                    </a:lnTo>
                    <a:lnTo>
                      <a:pt x="941" y="15801"/>
                    </a:lnTo>
                    <a:lnTo>
                      <a:pt x="1298" y="16325"/>
                    </a:lnTo>
                    <a:lnTo>
                      <a:pt x="1691" y="16813"/>
                    </a:lnTo>
                    <a:lnTo>
                      <a:pt x="2143" y="17254"/>
                    </a:lnTo>
                    <a:lnTo>
                      <a:pt x="2620" y="17647"/>
                    </a:lnTo>
                    <a:lnTo>
                      <a:pt x="3144" y="18004"/>
                    </a:lnTo>
                    <a:lnTo>
                      <a:pt x="3703" y="18301"/>
                    </a:lnTo>
                    <a:lnTo>
                      <a:pt x="4287" y="18551"/>
                    </a:lnTo>
                    <a:lnTo>
                      <a:pt x="4894" y="18742"/>
                    </a:lnTo>
                    <a:lnTo>
                      <a:pt x="5537" y="18873"/>
                    </a:lnTo>
                    <a:lnTo>
                      <a:pt x="6192" y="18944"/>
                    </a:lnTo>
                    <a:lnTo>
                      <a:pt x="6537" y="18956"/>
                    </a:lnTo>
                    <a:lnTo>
                      <a:pt x="9430" y="18956"/>
                    </a:lnTo>
                    <a:lnTo>
                      <a:pt x="9764" y="18944"/>
                    </a:lnTo>
                    <a:lnTo>
                      <a:pt x="10430" y="18873"/>
                    </a:lnTo>
                    <a:lnTo>
                      <a:pt x="11061" y="18742"/>
                    </a:lnTo>
                    <a:lnTo>
                      <a:pt x="11681" y="18551"/>
                    </a:lnTo>
                    <a:lnTo>
                      <a:pt x="12264" y="18301"/>
                    </a:lnTo>
                    <a:lnTo>
                      <a:pt x="12824" y="18004"/>
                    </a:lnTo>
                    <a:lnTo>
                      <a:pt x="13336" y="17647"/>
                    </a:lnTo>
                    <a:lnTo>
                      <a:pt x="13824" y="17254"/>
                    </a:lnTo>
                    <a:lnTo>
                      <a:pt x="14264" y="16813"/>
                    </a:lnTo>
                    <a:lnTo>
                      <a:pt x="14669" y="16325"/>
                    </a:lnTo>
                    <a:lnTo>
                      <a:pt x="15026" y="15801"/>
                    </a:lnTo>
                    <a:lnTo>
                      <a:pt x="15324" y="15253"/>
                    </a:lnTo>
                    <a:lnTo>
                      <a:pt x="15574" y="14658"/>
                    </a:lnTo>
                    <a:lnTo>
                      <a:pt x="15765" y="14051"/>
                    </a:lnTo>
                    <a:lnTo>
                      <a:pt x="15896" y="13408"/>
                    </a:lnTo>
                    <a:lnTo>
                      <a:pt x="15967" y="12753"/>
                    </a:lnTo>
                    <a:lnTo>
                      <a:pt x="15967" y="12419"/>
                    </a:lnTo>
                    <a:lnTo>
                      <a:pt x="15967" y="7323"/>
                    </a:lnTo>
                    <a:lnTo>
                      <a:pt x="13062" y="7323"/>
                    </a:lnTo>
                    <a:lnTo>
                      <a:pt x="13062" y="6597"/>
                    </a:lnTo>
                    <a:lnTo>
                      <a:pt x="10895" y="6597"/>
                    </a:lnTo>
                    <a:lnTo>
                      <a:pt x="10895" y="5144"/>
                    </a:lnTo>
                    <a:lnTo>
                      <a:pt x="13062" y="5144"/>
                    </a:lnTo>
                    <a:lnTo>
                      <a:pt x="13062" y="3680"/>
                    </a:lnTo>
                    <a:lnTo>
                      <a:pt x="13050" y="3311"/>
                    </a:lnTo>
                    <a:lnTo>
                      <a:pt x="12907" y="2596"/>
                    </a:lnTo>
                    <a:lnTo>
                      <a:pt x="12633" y="1930"/>
                    </a:lnTo>
                    <a:lnTo>
                      <a:pt x="12240" y="1346"/>
                    </a:lnTo>
                    <a:lnTo>
                      <a:pt x="11740" y="846"/>
                    </a:lnTo>
                    <a:lnTo>
                      <a:pt x="11157" y="441"/>
                    </a:lnTo>
                    <a:lnTo>
                      <a:pt x="10514" y="167"/>
                    </a:lnTo>
                    <a:lnTo>
                      <a:pt x="9799" y="13"/>
                    </a:lnTo>
                    <a:lnTo>
                      <a:pt x="94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4"/>
              <p:cNvSpPr/>
              <p:nvPr/>
            </p:nvSpPr>
            <p:spPr>
              <a:xfrm>
                <a:off x="-2633275" y="4191667"/>
                <a:ext cx="259352" cy="88267"/>
              </a:xfrm>
              <a:custGeom>
                <a:avLst/>
                <a:gdLst/>
                <a:ahLst/>
                <a:cxnLst/>
                <a:rect l="l" t="t" r="r" b="b"/>
                <a:pathLst>
                  <a:path w="13087" h="4454" extrusionOk="0">
                    <a:moveTo>
                      <a:pt x="4347" y="0"/>
                    </a:moveTo>
                    <a:lnTo>
                      <a:pt x="4347" y="762"/>
                    </a:lnTo>
                    <a:lnTo>
                      <a:pt x="4347" y="989"/>
                    </a:lnTo>
                    <a:lnTo>
                      <a:pt x="4251" y="1417"/>
                    </a:lnTo>
                    <a:lnTo>
                      <a:pt x="4085" y="1810"/>
                    </a:lnTo>
                    <a:lnTo>
                      <a:pt x="3859" y="2167"/>
                    </a:lnTo>
                    <a:lnTo>
                      <a:pt x="3561" y="2477"/>
                    </a:lnTo>
                    <a:lnTo>
                      <a:pt x="3216" y="2727"/>
                    </a:lnTo>
                    <a:lnTo>
                      <a:pt x="2823" y="2894"/>
                    </a:lnTo>
                    <a:lnTo>
                      <a:pt x="2394" y="2989"/>
                    </a:lnTo>
                    <a:lnTo>
                      <a:pt x="2180" y="3001"/>
                    </a:lnTo>
                    <a:lnTo>
                      <a:pt x="1" y="3001"/>
                    </a:lnTo>
                    <a:lnTo>
                      <a:pt x="1" y="4453"/>
                    </a:lnTo>
                    <a:lnTo>
                      <a:pt x="13086" y="4453"/>
                    </a:lnTo>
                    <a:lnTo>
                      <a:pt x="13086" y="3001"/>
                    </a:lnTo>
                    <a:lnTo>
                      <a:pt x="10919" y="3001"/>
                    </a:lnTo>
                    <a:lnTo>
                      <a:pt x="10693" y="2989"/>
                    </a:lnTo>
                    <a:lnTo>
                      <a:pt x="10264" y="2894"/>
                    </a:lnTo>
                    <a:lnTo>
                      <a:pt x="9871" y="2727"/>
                    </a:lnTo>
                    <a:lnTo>
                      <a:pt x="9526" y="2477"/>
                    </a:lnTo>
                    <a:lnTo>
                      <a:pt x="9228" y="2167"/>
                    </a:lnTo>
                    <a:lnTo>
                      <a:pt x="9002" y="1810"/>
                    </a:lnTo>
                    <a:lnTo>
                      <a:pt x="8836" y="1417"/>
                    </a:lnTo>
                    <a:lnTo>
                      <a:pt x="8752" y="989"/>
                    </a:lnTo>
                    <a:lnTo>
                      <a:pt x="8740" y="762"/>
                    </a:lnTo>
                    <a:lnTo>
                      <a:pt x="8740" y="0"/>
                    </a:lnTo>
                    <a:lnTo>
                      <a:pt x="8347" y="24"/>
                    </a:lnTo>
                    <a:lnTo>
                      <a:pt x="7978" y="36"/>
                    </a:lnTo>
                    <a:lnTo>
                      <a:pt x="5085" y="36"/>
                    </a:lnTo>
                    <a:lnTo>
                      <a:pt x="4716" y="24"/>
                    </a:lnTo>
                    <a:lnTo>
                      <a:pt x="43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9" name="Google Shape;639;p24"/>
          <p:cNvGrpSpPr/>
          <p:nvPr/>
        </p:nvGrpSpPr>
        <p:grpSpPr>
          <a:xfrm>
            <a:off x="5798775" y="1484325"/>
            <a:ext cx="2888000" cy="902500"/>
            <a:chOff x="5798775" y="1484325"/>
            <a:chExt cx="2888000" cy="902500"/>
          </a:xfrm>
        </p:grpSpPr>
        <p:grpSp>
          <p:nvGrpSpPr>
            <p:cNvPr id="640" name="Google Shape;640;p24"/>
            <p:cNvGrpSpPr/>
            <p:nvPr/>
          </p:nvGrpSpPr>
          <p:grpSpPr>
            <a:xfrm>
              <a:off x="6746075" y="1484325"/>
              <a:ext cx="1940700" cy="902500"/>
              <a:chOff x="6746075" y="1484325"/>
              <a:chExt cx="1940700" cy="902500"/>
            </a:xfrm>
          </p:grpSpPr>
          <p:sp>
            <p:nvSpPr>
              <p:cNvPr id="641" name="Google Shape;641;p24"/>
              <p:cNvSpPr/>
              <p:nvPr/>
            </p:nvSpPr>
            <p:spPr>
              <a:xfrm>
                <a:off x="6746075" y="1484325"/>
                <a:ext cx="19407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VENUS</a:t>
                </a:r>
                <a:endParaRPr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  <p:sp>
            <p:nvSpPr>
              <p:cNvPr id="642" name="Google Shape;642;p24"/>
              <p:cNvSpPr txBox="1"/>
              <p:nvPr/>
            </p:nvSpPr>
            <p:spPr>
              <a:xfrm>
                <a:off x="6746075" y="1835425"/>
                <a:ext cx="19407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Venus has a very beautiful name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sp>
          <p:nvSpPr>
            <p:cNvPr id="643" name="Google Shape;643;p24"/>
            <p:cNvSpPr/>
            <p:nvPr/>
          </p:nvSpPr>
          <p:spPr>
            <a:xfrm>
              <a:off x="5798775" y="1569825"/>
              <a:ext cx="738900" cy="7389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4" name="Google Shape;644;p24"/>
            <p:cNvGrpSpPr/>
            <p:nvPr/>
          </p:nvGrpSpPr>
          <p:grpSpPr>
            <a:xfrm>
              <a:off x="6038668" y="1693513"/>
              <a:ext cx="259114" cy="491518"/>
              <a:chOff x="568284" y="3271175"/>
              <a:chExt cx="259114" cy="491518"/>
            </a:xfrm>
          </p:grpSpPr>
          <p:sp>
            <p:nvSpPr>
              <p:cNvPr id="645" name="Google Shape;645;p24"/>
              <p:cNvSpPr/>
              <p:nvPr/>
            </p:nvSpPr>
            <p:spPr>
              <a:xfrm>
                <a:off x="637666" y="3703934"/>
                <a:ext cx="120589" cy="58759"/>
              </a:xfrm>
              <a:custGeom>
                <a:avLst/>
                <a:gdLst/>
                <a:ahLst/>
                <a:cxnLst/>
                <a:rect l="l" t="t" r="r" b="b"/>
                <a:pathLst>
                  <a:path w="6085" h="2965" extrusionOk="0">
                    <a:moveTo>
                      <a:pt x="0" y="0"/>
                    </a:moveTo>
                    <a:lnTo>
                      <a:pt x="179" y="2965"/>
                    </a:lnTo>
                    <a:lnTo>
                      <a:pt x="5906" y="2965"/>
                    </a:lnTo>
                    <a:lnTo>
                      <a:pt x="60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4"/>
              <p:cNvSpPr/>
              <p:nvPr/>
            </p:nvSpPr>
            <p:spPr>
              <a:xfrm>
                <a:off x="628451" y="3559047"/>
                <a:ext cx="138524" cy="116111"/>
              </a:xfrm>
              <a:custGeom>
                <a:avLst/>
                <a:gdLst/>
                <a:ahLst/>
                <a:cxnLst/>
                <a:rect l="l" t="t" r="r" b="b"/>
                <a:pathLst>
                  <a:path w="6990" h="5859" extrusionOk="0">
                    <a:moveTo>
                      <a:pt x="4240" y="1465"/>
                    </a:moveTo>
                    <a:lnTo>
                      <a:pt x="4240" y="4406"/>
                    </a:lnTo>
                    <a:lnTo>
                      <a:pt x="2787" y="4406"/>
                    </a:lnTo>
                    <a:lnTo>
                      <a:pt x="2787" y="1465"/>
                    </a:lnTo>
                    <a:close/>
                    <a:moveTo>
                      <a:pt x="1" y="0"/>
                    </a:moveTo>
                    <a:lnTo>
                      <a:pt x="358" y="5858"/>
                    </a:lnTo>
                    <a:lnTo>
                      <a:pt x="6633" y="5858"/>
                    </a:lnTo>
                    <a:lnTo>
                      <a:pt x="69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4"/>
              <p:cNvSpPr/>
              <p:nvPr/>
            </p:nvSpPr>
            <p:spPr>
              <a:xfrm>
                <a:off x="597079" y="3472681"/>
                <a:ext cx="201524" cy="57590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2906" extrusionOk="0">
                    <a:moveTo>
                      <a:pt x="0" y="0"/>
                    </a:moveTo>
                    <a:lnTo>
                      <a:pt x="0" y="2906"/>
                    </a:lnTo>
                    <a:lnTo>
                      <a:pt x="10168" y="2906"/>
                    </a:lnTo>
                    <a:lnTo>
                      <a:pt x="10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4"/>
              <p:cNvSpPr/>
              <p:nvPr/>
            </p:nvSpPr>
            <p:spPr>
              <a:xfrm>
                <a:off x="568284" y="3357303"/>
                <a:ext cx="259114" cy="86365"/>
              </a:xfrm>
              <a:custGeom>
                <a:avLst/>
                <a:gdLst/>
                <a:ahLst/>
                <a:cxnLst/>
                <a:rect l="l" t="t" r="r" b="b"/>
                <a:pathLst>
                  <a:path w="13075" h="4358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1453" y="1465"/>
                    </a:lnTo>
                    <a:lnTo>
                      <a:pt x="1453" y="2191"/>
                    </a:lnTo>
                    <a:lnTo>
                      <a:pt x="1465" y="2417"/>
                    </a:lnTo>
                    <a:lnTo>
                      <a:pt x="1548" y="2834"/>
                    </a:lnTo>
                    <a:lnTo>
                      <a:pt x="1715" y="3227"/>
                    </a:lnTo>
                    <a:lnTo>
                      <a:pt x="1953" y="3572"/>
                    </a:lnTo>
                    <a:lnTo>
                      <a:pt x="2251" y="3870"/>
                    </a:lnTo>
                    <a:lnTo>
                      <a:pt x="2596" y="4108"/>
                    </a:lnTo>
                    <a:lnTo>
                      <a:pt x="2989" y="4263"/>
                    </a:lnTo>
                    <a:lnTo>
                      <a:pt x="3406" y="4358"/>
                    </a:lnTo>
                    <a:lnTo>
                      <a:pt x="9669" y="4358"/>
                    </a:lnTo>
                    <a:lnTo>
                      <a:pt x="10097" y="4263"/>
                    </a:lnTo>
                    <a:lnTo>
                      <a:pt x="10490" y="4096"/>
                    </a:lnTo>
                    <a:lnTo>
                      <a:pt x="10836" y="3870"/>
                    </a:lnTo>
                    <a:lnTo>
                      <a:pt x="11133" y="3572"/>
                    </a:lnTo>
                    <a:lnTo>
                      <a:pt x="11360" y="3227"/>
                    </a:lnTo>
                    <a:lnTo>
                      <a:pt x="11526" y="2834"/>
                    </a:lnTo>
                    <a:lnTo>
                      <a:pt x="11610" y="2405"/>
                    </a:lnTo>
                    <a:lnTo>
                      <a:pt x="11621" y="2191"/>
                    </a:lnTo>
                    <a:lnTo>
                      <a:pt x="11621" y="1465"/>
                    </a:lnTo>
                    <a:lnTo>
                      <a:pt x="13074" y="1465"/>
                    </a:lnTo>
                    <a:lnTo>
                      <a:pt x="130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4"/>
              <p:cNvSpPr/>
              <p:nvPr/>
            </p:nvSpPr>
            <p:spPr>
              <a:xfrm>
                <a:off x="597079" y="3271175"/>
                <a:ext cx="201524" cy="57590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2906" extrusionOk="0">
                    <a:moveTo>
                      <a:pt x="2179" y="0"/>
                    </a:moveTo>
                    <a:lnTo>
                      <a:pt x="1953" y="12"/>
                    </a:lnTo>
                    <a:lnTo>
                      <a:pt x="1524" y="95"/>
                    </a:lnTo>
                    <a:lnTo>
                      <a:pt x="1131" y="262"/>
                    </a:lnTo>
                    <a:lnTo>
                      <a:pt x="786" y="500"/>
                    </a:lnTo>
                    <a:lnTo>
                      <a:pt x="500" y="798"/>
                    </a:lnTo>
                    <a:lnTo>
                      <a:pt x="262" y="1143"/>
                    </a:lnTo>
                    <a:lnTo>
                      <a:pt x="95" y="1524"/>
                    </a:lnTo>
                    <a:lnTo>
                      <a:pt x="12" y="1953"/>
                    </a:lnTo>
                    <a:lnTo>
                      <a:pt x="0" y="2179"/>
                    </a:lnTo>
                    <a:lnTo>
                      <a:pt x="0" y="2905"/>
                    </a:lnTo>
                    <a:lnTo>
                      <a:pt x="10168" y="2905"/>
                    </a:lnTo>
                    <a:lnTo>
                      <a:pt x="10168" y="2179"/>
                    </a:lnTo>
                    <a:lnTo>
                      <a:pt x="10157" y="1953"/>
                    </a:lnTo>
                    <a:lnTo>
                      <a:pt x="10073" y="1524"/>
                    </a:lnTo>
                    <a:lnTo>
                      <a:pt x="9907" y="1131"/>
                    </a:lnTo>
                    <a:lnTo>
                      <a:pt x="9668" y="786"/>
                    </a:lnTo>
                    <a:lnTo>
                      <a:pt x="9371" y="488"/>
                    </a:lnTo>
                    <a:lnTo>
                      <a:pt x="9025" y="262"/>
                    </a:lnTo>
                    <a:lnTo>
                      <a:pt x="8644" y="95"/>
                    </a:lnTo>
                    <a:lnTo>
                      <a:pt x="8216" y="12"/>
                    </a:lnTo>
                    <a:lnTo>
                      <a:pt x="8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8"/>
          <p:cNvCxnSpPr>
            <a:stCxn id="80" idx="2"/>
            <a:endCxn id="81" idx="0"/>
          </p:cNvCxnSpPr>
          <p:nvPr/>
        </p:nvCxnSpPr>
        <p:spPr>
          <a:xfrm rot="5400000">
            <a:off x="2696238" y="753525"/>
            <a:ext cx="759600" cy="2991900"/>
          </a:xfrm>
          <a:prstGeom prst="bentConnector3">
            <a:avLst>
              <a:gd name="adj1" fmla="val 50008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8"/>
          <p:cNvCxnSpPr>
            <a:cxnSpLocks/>
            <a:stCxn id="80" idx="2"/>
          </p:cNvCxnSpPr>
          <p:nvPr/>
        </p:nvCxnSpPr>
        <p:spPr>
          <a:xfrm rot="-5400000" flipH="1">
            <a:off x="4192488" y="2249175"/>
            <a:ext cx="759600" cy="600"/>
          </a:xfrm>
          <a:prstGeom prst="bentConnector3">
            <a:avLst>
              <a:gd name="adj1" fmla="val 50008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8"/>
          <p:cNvCxnSpPr>
            <a:cxnSpLocks/>
            <a:stCxn id="80" idx="2"/>
          </p:cNvCxnSpPr>
          <p:nvPr/>
        </p:nvCxnSpPr>
        <p:spPr>
          <a:xfrm rot="-5400000" flipH="1">
            <a:off x="5688288" y="753375"/>
            <a:ext cx="759600" cy="2992200"/>
          </a:xfrm>
          <a:prstGeom prst="bentConnector3">
            <a:avLst>
              <a:gd name="adj1" fmla="val 50008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Publish-Subscribe Model</a:t>
            </a:r>
            <a:endParaRPr dirty="0"/>
          </a:p>
        </p:txBody>
      </p:sp>
      <p:grpSp>
        <p:nvGrpSpPr>
          <p:cNvPr id="87" name="Google Shape;87;p18"/>
          <p:cNvGrpSpPr/>
          <p:nvPr/>
        </p:nvGrpSpPr>
        <p:grpSpPr>
          <a:xfrm>
            <a:off x="3581250" y="1467965"/>
            <a:ext cx="1981500" cy="444900"/>
            <a:chOff x="3581250" y="1467965"/>
            <a:chExt cx="1981500" cy="444900"/>
          </a:xfrm>
        </p:grpSpPr>
        <p:sp>
          <p:nvSpPr>
            <p:cNvPr id="88" name="Google Shape;88;p18"/>
            <p:cNvSpPr/>
            <p:nvPr/>
          </p:nvSpPr>
          <p:spPr>
            <a:xfrm>
              <a:off x="3581250" y="1467965"/>
              <a:ext cx="1981500" cy="4449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8"/>
            <p:cNvSpPr txBox="1"/>
            <p:nvPr/>
          </p:nvSpPr>
          <p:spPr>
            <a:xfrm>
              <a:off x="3821238" y="1521075"/>
              <a:ext cx="1501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dirty="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Publisher</a:t>
              </a:r>
              <a:endParaRPr sz="1800" dirty="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</p:grpSp>
      <p:sp>
        <p:nvSpPr>
          <p:cNvPr id="90" name="Google Shape;90;p18"/>
          <p:cNvSpPr/>
          <p:nvPr/>
        </p:nvSpPr>
        <p:spPr>
          <a:xfrm>
            <a:off x="781650" y="3717950"/>
            <a:ext cx="1596600" cy="3585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Subscriber</a:t>
            </a:r>
            <a:endParaRPr dirty="0"/>
          </a:p>
        </p:txBody>
      </p:sp>
      <p:sp>
        <p:nvSpPr>
          <p:cNvPr id="93" name="Google Shape;93;p18"/>
          <p:cNvSpPr/>
          <p:nvPr/>
        </p:nvSpPr>
        <p:spPr>
          <a:xfrm>
            <a:off x="3773700" y="3717950"/>
            <a:ext cx="1596600" cy="3585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Subscriber</a:t>
            </a:r>
            <a:endParaRPr sz="1800" dirty="0">
              <a:solidFill>
                <a:schemeClr val="lt1"/>
              </a:solidFill>
              <a:latin typeface="Rubik ExtraBold"/>
              <a:ea typeface="Rubik ExtraBold"/>
              <a:cs typeface="Rubik ExtraBold"/>
              <a:sym typeface="Rubik ExtraBold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6765750" y="3717950"/>
            <a:ext cx="1596600" cy="3585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Subscriber</a:t>
            </a:r>
            <a:endParaRPr dirty="0"/>
          </a:p>
        </p:txBody>
      </p:sp>
      <p:cxnSp>
        <p:nvCxnSpPr>
          <p:cNvPr id="98" name="Google Shape;98;p18"/>
          <p:cNvCxnSpPr>
            <a:stCxn id="81" idx="2"/>
            <a:endCxn id="99" idx="0"/>
          </p:cNvCxnSpPr>
          <p:nvPr/>
        </p:nvCxnSpPr>
        <p:spPr>
          <a:xfrm>
            <a:off x="1579950" y="3202100"/>
            <a:ext cx="0" cy="515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8"/>
          <p:cNvCxnSpPr>
            <a:cxnSpLocks/>
            <a:endCxn id="101" idx="0"/>
          </p:cNvCxnSpPr>
          <p:nvPr/>
        </p:nvCxnSpPr>
        <p:spPr>
          <a:xfrm>
            <a:off x="4572000" y="3202100"/>
            <a:ext cx="0" cy="530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8"/>
          <p:cNvCxnSpPr>
            <a:cxnSpLocks/>
            <a:endCxn id="103" idx="0"/>
          </p:cNvCxnSpPr>
          <p:nvPr/>
        </p:nvCxnSpPr>
        <p:spPr>
          <a:xfrm>
            <a:off x="7564050" y="3202100"/>
            <a:ext cx="0" cy="530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8"/>
          <p:cNvSpPr/>
          <p:nvPr/>
        </p:nvSpPr>
        <p:spPr>
          <a:xfrm>
            <a:off x="1293600" y="2629400"/>
            <a:ext cx="572700" cy="5727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8"/>
          <p:cNvSpPr/>
          <p:nvPr/>
        </p:nvSpPr>
        <p:spPr>
          <a:xfrm>
            <a:off x="3719465" y="1598140"/>
            <a:ext cx="181323" cy="166765"/>
          </a:xfrm>
          <a:custGeom>
            <a:avLst/>
            <a:gdLst/>
            <a:ahLst/>
            <a:cxnLst/>
            <a:rect l="l" t="t" r="r" b="b"/>
            <a:pathLst>
              <a:path w="11670" h="11241" extrusionOk="0">
                <a:moveTo>
                  <a:pt x="4406" y="2954"/>
                </a:moveTo>
                <a:lnTo>
                  <a:pt x="4406" y="4406"/>
                </a:lnTo>
                <a:lnTo>
                  <a:pt x="2942" y="4406"/>
                </a:lnTo>
                <a:lnTo>
                  <a:pt x="2942" y="2954"/>
                </a:lnTo>
                <a:close/>
                <a:moveTo>
                  <a:pt x="8752" y="2954"/>
                </a:moveTo>
                <a:lnTo>
                  <a:pt x="8752" y="4406"/>
                </a:lnTo>
                <a:lnTo>
                  <a:pt x="5847" y="4406"/>
                </a:lnTo>
                <a:lnTo>
                  <a:pt x="5847" y="2954"/>
                </a:lnTo>
                <a:close/>
                <a:moveTo>
                  <a:pt x="1" y="1"/>
                </a:moveTo>
                <a:lnTo>
                  <a:pt x="1" y="7312"/>
                </a:lnTo>
                <a:lnTo>
                  <a:pt x="2965" y="7312"/>
                </a:lnTo>
                <a:lnTo>
                  <a:pt x="2965" y="11217"/>
                </a:lnTo>
                <a:lnTo>
                  <a:pt x="6871" y="7312"/>
                </a:lnTo>
                <a:lnTo>
                  <a:pt x="11669" y="7312"/>
                </a:lnTo>
                <a:lnTo>
                  <a:pt x="11669" y="1"/>
                </a:lnTo>
                <a:close/>
                <a:moveTo>
                  <a:pt x="2965" y="11217"/>
                </a:moveTo>
                <a:lnTo>
                  <a:pt x="2942" y="11241"/>
                </a:lnTo>
                <a:lnTo>
                  <a:pt x="2965" y="11241"/>
                </a:lnTo>
                <a:lnTo>
                  <a:pt x="2965" y="1121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6256D58-73B8-481B-8E91-E5DB4191FC6A}"/>
              </a:ext>
            </a:extLst>
          </p:cNvPr>
          <p:cNvGrpSpPr/>
          <p:nvPr/>
        </p:nvGrpSpPr>
        <p:grpSpPr>
          <a:xfrm>
            <a:off x="792842" y="3791376"/>
            <a:ext cx="158747" cy="197340"/>
            <a:chOff x="800276" y="3791376"/>
            <a:chExt cx="158747" cy="197340"/>
          </a:xfrm>
        </p:grpSpPr>
        <p:sp>
          <p:nvSpPr>
            <p:cNvPr id="114" name="Google Shape;114;p18"/>
            <p:cNvSpPr/>
            <p:nvPr/>
          </p:nvSpPr>
          <p:spPr>
            <a:xfrm>
              <a:off x="834505" y="3791376"/>
              <a:ext cx="90288" cy="86224"/>
            </a:xfrm>
            <a:custGeom>
              <a:avLst/>
              <a:gdLst/>
              <a:ahLst/>
              <a:cxnLst/>
              <a:rect l="l" t="t" r="r" b="b"/>
              <a:pathLst>
                <a:path w="5811" h="5812" extrusionOk="0">
                  <a:moveTo>
                    <a:pt x="2905" y="1"/>
                  </a:moveTo>
                  <a:lnTo>
                    <a:pt x="2608" y="13"/>
                  </a:lnTo>
                  <a:lnTo>
                    <a:pt x="2036" y="132"/>
                  </a:lnTo>
                  <a:lnTo>
                    <a:pt x="1512" y="346"/>
                  </a:lnTo>
                  <a:lnTo>
                    <a:pt x="1048" y="667"/>
                  </a:lnTo>
                  <a:lnTo>
                    <a:pt x="655" y="1060"/>
                  </a:lnTo>
                  <a:lnTo>
                    <a:pt x="345" y="1525"/>
                  </a:lnTo>
                  <a:lnTo>
                    <a:pt x="131" y="2037"/>
                  </a:lnTo>
                  <a:lnTo>
                    <a:pt x="12" y="2608"/>
                  </a:lnTo>
                  <a:lnTo>
                    <a:pt x="0" y="2906"/>
                  </a:lnTo>
                  <a:lnTo>
                    <a:pt x="12" y="3204"/>
                  </a:lnTo>
                  <a:lnTo>
                    <a:pt x="131" y="3775"/>
                  </a:lnTo>
                  <a:lnTo>
                    <a:pt x="345" y="4287"/>
                  </a:lnTo>
                  <a:lnTo>
                    <a:pt x="667" y="4751"/>
                  </a:lnTo>
                  <a:lnTo>
                    <a:pt x="1060" y="5144"/>
                  </a:lnTo>
                  <a:lnTo>
                    <a:pt x="1524" y="5454"/>
                  </a:lnTo>
                  <a:lnTo>
                    <a:pt x="2036" y="5680"/>
                  </a:lnTo>
                  <a:lnTo>
                    <a:pt x="2608" y="5799"/>
                  </a:lnTo>
                  <a:lnTo>
                    <a:pt x="2905" y="5811"/>
                  </a:lnTo>
                  <a:lnTo>
                    <a:pt x="3203" y="5799"/>
                  </a:lnTo>
                  <a:lnTo>
                    <a:pt x="3775" y="5680"/>
                  </a:lnTo>
                  <a:lnTo>
                    <a:pt x="4287" y="5454"/>
                  </a:lnTo>
                  <a:lnTo>
                    <a:pt x="4751" y="5144"/>
                  </a:lnTo>
                  <a:lnTo>
                    <a:pt x="5144" y="4751"/>
                  </a:lnTo>
                  <a:lnTo>
                    <a:pt x="5453" y="4287"/>
                  </a:lnTo>
                  <a:lnTo>
                    <a:pt x="5680" y="3763"/>
                  </a:lnTo>
                  <a:lnTo>
                    <a:pt x="5799" y="3204"/>
                  </a:lnTo>
                  <a:lnTo>
                    <a:pt x="5811" y="2906"/>
                  </a:lnTo>
                  <a:lnTo>
                    <a:pt x="5799" y="2608"/>
                  </a:lnTo>
                  <a:lnTo>
                    <a:pt x="5680" y="2037"/>
                  </a:lnTo>
                  <a:lnTo>
                    <a:pt x="5453" y="1525"/>
                  </a:lnTo>
                  <a:lnTo>
                    <a:pt x="5144" y="1060"/>
                  </a:lnTo>
                  <a:lnTo>
                    <a:pt x="4751" y="667"/>
                  </a:lnTo>
                  <a:lnTo>
                    <a:pt x="4287" y="346"/>
                  </a:lnTo>
                  <a:lnTo>
                    <a:pt x="3763" y="132"/>
                  </a:lnTo>
                  <a:lnTo>
                    <a:pt x="3203" y="13"/>
                  </a:lnTo>
                  <a:lnTo>
                    <a:pt x="2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800276" y="3889957"/>
              <a:ext cx="158747" cy="98759"/>
            </a:xfrm>
            <a:custGeom>
              <a:avLst/>
              <a:gdLst/>
              <a:ahLst/>
              <a:cxnLst/>
              <a:rect l="l" t="t" r="r" b="b"/>
              <a:pathLst>
                <a:path w="10217" h="6657" extrusionOk="0">
                  <a:moveTo>
                    <a:pt x="2644" y="1"/>
                  </a:moveTo>
                  <a:lnTo>
                    <a:pt x="2358" y="168"/>
                  </a:lnTo>
                  <a:lnTo>
                    <a:pt x="1822" y="560"/>
                  </a:lnTo>
                  <a:lnTo>
                    <a:pt x="1346" y="1025"/>
                  </a:lnTo>
                  <a:lnTo>
                    <a:pt x="917" y="1549"/>
                  </a:lnTo>
                  <a:lnTo>
                    <a:pt x="572" y="2108"/>
                  </a:lnTo>
                  <a:lnTo>
                    <a:pt x="298" y="2727"/>
                  </a:lnTo>
                  <a:lnTo>
                    <a:pt x="108" y="3382"/>
                  </a:lnTo>
                  <a:lnTo>
                    <a:pt x="1" y="4061"/>
                  </a:lnTo>
                  <a:lnTo>
                    <a:pt x="1" y="4418"/>
                  </a:lnTo>
                  <a:lnTo>
                    <a:pt x="1" y="6657"/>
                  </a:lnTo>
                  <a:lnTo>
                    <a:pt x="10217" y="6657"/>
                  </a:lnTo>
                  <a:lnTo>
                    <a:pt x="10217" y="4418"/>
                  </a:lnTo>
                  <a:lnTo>
                    <a:pt x="10217" y="4061"/>
                  </a:lnTo>
                  <a:lnTo>
                    <a:pt x="10121" y="3382"/>
                  </a:lnTo>
                  <a:lnTo>
                    <a:pt x="9931" y="2727"/>
                  </a:lnTo>
                  <a:lnTo>
                    <a:pt x="9669" y="2108"/>
                  </a:lnTo>
                  <a:lnTo>
                    <a:pt x="9324" y="1549"/>
                  </a:lnTo>
                  <a:lnTo>
                    <a:pt x="8907" y="1025"/>
                  </a:lnTo>
                  <a:lnTo>
                    <a:pt x="8431" y="560"/>
                  </a:lnTo>
                  <a:lnTo>
                    <a:pt x="7907" y="168"/>
                  </a:lnTo>
                  <a:lnTo>
                    <a:pt x="7621" y="1"/>
                  </a:lnTo>
                  <a:lnTo>
                    <a:pt x="7347" y="179"/>
                  </a:lnTo>
                  <a:lnTo>
                    <a:pt x="6764" y="465"/>
                  </a:lnTo>
                  <a:lnTo>
                    <a:pt x="6133" y="656"/>
                  </a:lnTo>
                  <a:lnTo>
                    <a:pt x="5478" y="763"/>
                  </a:lnTo>
                  <a:lnTo>
                    <a:pt x="5132" y="775"/>
                  </a:lnTo>
                  <a:lnTo>
                    <a:pt x="4787" y="763"/>
                  </a:lnTo>
                  <a:lnTo>
                    <a:pt x="4120" y="656"/>
                  </a:lnTo>
                  <a:lnTo>
                    <a:pt x="3501" y="453"/>
                  </a:lnTo>
                  <a:lnTo>
                    <a:pt x="2918" y="168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EAA2A2-93EF-4903-B1D1-E1A50528ACFF}"/>
              </a:ext>
            </a:extLst>
          </p:cNvPr>
          <p:cNvGrpSpPr/>
          <p:nvPr/>
        </p:nvGrpSpPr>
        <p:grpSpPr>
          <a:xfrm>
            <a:off x="3773700" y="3774702"/>
            <a:ext cx="158747" cy="197340"/>
            <a:chOff x="800276" y="3791376"/>
            <a:chExt cx="158747" cy="197340"/>
          </a:xfrm>
        </p:grpSpPr>
        <p:sp>
          <p:nvSpPr>
            <p:cNvPr id="47" name="Google Shape;114;p18">
              <a:extLst>
                <a:ext uri="{FF2B5EF4-FFF2-40B4-BE49-F238E27FC236}">
                  <a16:creationId xmlns:a16="http://schemas.microsoft.com/office/drawing/2014/main" id="{57BE9383-926C-4EF5-BF0C-B231EA01F815}"/>
                </a:ext>
              </a:extLst>
            </p:cNvPr>
            <p:cNvSpPr/>
            <p:nvPr/>
          </p:nvSpPr>
          <p:spPr>
            <a:xfrm>
              <a:off x="834505" y="3791376"/>
              <a:ext cx="90288" cy="86224"/>
            </a:xfrm>
            <a:custGeom>
              <a:avLst/>
              <a:gdLst/>
              <a:ahLst/>
              <a:cxnLst/>
              <a:rect l="l" t="t" r="r" b="b"/>
              <a:pathLst>
                <a:path w="5811" h="5812" extrusionOk="0">
                  <a:moveTo>
                    <a:pt x="2905" y="1"/>
                  </a:moveTo>
                  <a:lnTo>
                    <a:pt x="2608" y="13"/>
                  </a:lnTo>
                  <a:lnTo>
                    <a:pt x="2036" y="132"/>
                  </a:lnTo>
                  <a:lnTo>
                    <a:pt x="1512" y="346"/>
                  </a:lnTo>
                  <a:lnTo>
                    <a:pt x="1048" y="667"/>
                  </a:lnTo>
                  <a:lnTo>
                    <a:pt x="655" y="1060"/>
                  </a:lnTo>
                  <a:lnTo>
                    <a:pt x="345" y="1525"/>
                  </a:lnTo>
                  <a:lnTo>
                    <a:pt x="131" y="2037"/>
                  </a:lnTo>
                  <a:lnTo>
                    <a:pt x="12" y="2608"/>
                  </a:lnTo>
                  <a:lnTo>
                    <a:pt x="0" y="2906"/>
                  </a:lnTo>
                  <a:lnTo>
                    <a:pt x="12" y="3204"/>
                  </a:lnTo>
                  <a:lnTo>
                    <a:pt x="131" y="3775"/>
                  </a:lnTo>
                  <a:lnTo>
                    <a:pt x="345" y="4287"/>
                  </a:lnTo>
                  <a:lnTo>
                    <a:pt x="667" y="4751"/>
                  </a:lnTo>
                  <a:lnTo>
                    <a:pt x="1060" y="5144"/>
                  </a:lnTo>
                  <a:lnTo>
                    <a:pt x="1524" y="5454"/>
                  </a:lnTo>
                  <a:lnTo>
                    <a:pt x="2036" y="5680"/>
                  </a:lnTo>
                  <a:lnTo>
                    <a:pt x="2608" y="5799"/>
                  </a:lnTo>
                  <a:lnTo>
                    <a:pt x="2905" y="5811"/>
                  </a:lnTo>
                  <a:lnTo>
                    <a:pt x="3203" y="5799"/>
                  </a:lnTo>
                  <a:lnTo>
                    <a:pt x="3775" y="5680"/>
                  </a:lnTo>
                  <a:lnTo>
                    <a:pt x="4287" y="5454"/>
                  </a:lnTo>
                  <a:lnTo>
                    <a:pt x="4751" y="5144"/>
                  </a:lnTo>
                  <a:lnTo>
                    <a:pt x="5144" y="4751"/>
                  </a:lnTo>
                  <a:lnTo>
                    <a:pt x="5453" y="4287"/>
                  </a:lnTo>
                  <a:lnTo>
                    <a:pt x="5680" y="3763"/>
                  </a:lnTo>
                  <a:lnTo>
                    <a:pt x="5799" y="3204"/>
                  </a:lnTo>
                  <a:lnTo>
                    <a:pt x="5811" y="2906"/>
                  </a:lnTo>
                  <a:lnTo>
                    <a:pt x="5799" y="2608"/>
                  </a:lnTo>
                  <a:lnTo>
                    <a:pt x="5680" y="2037"/>
                  </a:lnTo>
                  <a:lnTo>
                    <a:pt x="5453" y="1525"/>
                  </a:lnTo>
                  <a:lnTo>
                    <a:pt x="5144" y="1060"/>
                  </a:lnTo>
                  <a:lnTo>
                    <a:pt x="4751" y="667"/>
                  </a:lnTo>
                  <a:lnTo>
                    <a:pt x="4287" y="346"/>
                  </a:lnTo>
                  <a:lnTo>
                    <a:pt x="3763" y="132"/>
                  </a:lnTo>
                  <a:lnTo>
                    <a:pt x="3203" y="13"/>
                  </a:lnTo>
                  <a:lnTo>
                    <a:pt x="2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" name="Google Shape;115;p18">
              <a:extLst>
                <a:ext uri="{FF2B5EF4-FFF2-40B4-BE49-F238E27FC236}">
                  <a16:creationId xmlns:a16="http://schemas.microsoft.com/office/drawing/2014/main" id="{22263464-638D-4FFC-B079-5970A103795B}"/>
                </a:ext>
              </a:extLst>
            </p:cNvPr>
            <p:cNvSpPr/>
            <p:nvPr/>
          </p:nvSpPr>
          <p:spPr>
            <a:xfrm>
              <a:off x="800276" y="3889957"/>
              <a:ext cx="158747" cy="98759"/>
            </a:xfrm>
            <a:custGeom>
              <a:avLst/>
              <a:gdLst/>
              <a:ahLst/>
              <a:cxnLst/>
              <a:rect l="l" t="t" r="r" b="b"/>
              <a:pathLst>
                <a:path w="10217" h="6657" extrusionOk="0">
                  <a:moveTo>
                    <a:pt x="2644" y="1"/>
                  </a:moveTo>
                  <a:lnTo>
                    <a:pt x="2358" y="168"/>
                  </a:lnTo>
                  <a:lnTo>
                    <a:pt x="1822" y="560"/>
                  </a:lnTo>
                  <a:lnTo>
                    <a:pt x="1346" y="1025"/>
                  </a:lnTo>
                  <a:lnTo>
                    <a:pt x="917" y="1549"/>
                  </a:lnTo>
                  <a:lnTo>
                    <a:pt x="572" y="2108"/>
                  </a:lnTo>
                  <a:lnTo>
                    <a:pt x="298" y="2727"/>
                  </a:lnTo>
                  <a:lnTo>
                    <a:pt x="108" y="3382"/>
                  </a:lnTo>
                  <a:lnTo>
                    <a:pt x="1" y="4061"/>
                  </a:lnTo>
                  <a:lnTo>
                    <a:pt x="1" y="4418"/>
                  </a:lnTo>
                  <a:lnTo>
                    <a:pt x="1" y="6657"/>
                  </a:lnTo>
                  <a:lnTo>
                    <a:pt x="10217" y="6657"/>
                  </a:lnTo>
                  <a:lnTo>
                    <a:pt x="10217" y="4418"/>
                  </a:lnTo>
                  <a:lnTo>
                    <a:pt x="10217" y="4061"/>
                  </a:lnTo>
                  <a:lnTo>
                    <a:pt x="10121" y="3382"/>
                  </a:lnTo>
                  <a:lnTo>
                    <a:pt x="9931" y="2727"/>
                  </a:lnTo>
                  <a:lnTo>
                    <a:pt x="9669" y="2108"/>
                  </a:lnTo>
                  <a:lnTo>
                    <a:pt x="9324" y="1549"/>
                  </a:lnTo>
                  <a:lnTo>
                    <a:pt x="8907" y="1025"/>
                  </a:lnTo>
                  <a:lnTo>
                    <a:pt x="8431" y="560"/>
                  </a:lnTo>
                  <a:lnTo>
                    <a:pt x="7907" y="168"/>
                  </a:lnTo>
                  <a:lnTo>
                    <a:pt x="7621" y="1"/>
                  </a:lnTo>
                  <a:lnTo>
                    <a:pt x="7347" y="179"/>
                  </a:lnTo>
                  <a:lnTo>
                    <a:pt x="6764" y="465"/>
                  </a:lnTo>
                  <a:lnTo>
                    <a:pt x="6133" y="656"/>
                  </a:lnTo>
                  <a:lnTo>
                    <a:pt x="5478" y="763"/>
                  </a:lnTo>
                  <a:lnTo>
                    <a:pt x="5132" y="775"/>
                  </a:lnTo>
                  <a:lnTo>
                    <a:pt x="4787" y="763"/>
                  </a:lnTo>
                  <a:lnTo>
                    <a:pt x="4120" y="656"/>
                  </a:lnTo>
                  <a:lnTo>
                    <a:pt x="3501" y="453"/>
                  </a:lnTo>
                  <a:lnTo>
                    <a:pt x="2918" y="168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C178B54-B730-4D40-82E5-1BC229446F69}"/>
              </a:ext>
            </a:extLst>
          </p:cNvPr>
          <p:cNvGrpSpPr/>
          <p:nvPr/>
        </p:nvGrpSpPr>
        <p:grpSpPr>
          <a:xfrm>
            <a:off x="6765750" y="3774729"/>
            <a:ext cx="158747" cy="197340"/>
            <a:chOff x="800276" y="3791376"/>
            <a:chExt cx="158747" cy="197340"/>
          </a:xfrm>
        </p:grpSpPr>
        <p:sp>
          <p:nvSpPr>
            <p:cNvPr id="50" name="Google Shape;114;p18">
              <a:extLst>
                <a:ext uri="{FF2B5EF4-FFF2-40B4-BE49-F238E27FC236}">
                  <a16:creationId xmlns:a16="http://schemas.microsoft.com/office/drawing/2014/main" id="{FC34C058-07C6-443C-8199-6E112BC6B888}"/>
                </a:ext>
              </a:extLst>
            </p:cNvPr>
            <p:cNvSpPr/>
            <p:nvPr/>
          </p:nvSpPr>
          <p:spPr>
            <a:xfrm>
              <a:off x="834505" y="3791376"/>
              <a:ext cx="90288" cy="86224"/>
            </a:xfrm>
            <a:custGeom>
              <a:avLst/>
              <a:gdLst/>
              <a:ahLst/>
              <a:cxnLst/>
              <a:rect l="l" t="t" r="r" b="b"/>
              <a:pathLst>
                <a:path w="5811" h="5812" extrusionOk="0">
                  <a:moveTo>
                    <a:pt x="2905" y="1"/>
                  </a:moveTo>
                  <a:lnTo>
                    <a:pt x="2608" y="13"/>
                  </a:lnTo>
                  <a:lnTo>
                    <a:pt x="2036" y="132"/>
                  </a:lnTo>
                  <a:lnTo>
                    <a:pt x="1512" y="346"/>
                  </a:lnTo>
                  <a:lnTo>
                    <a:pt x="1048" y="667"/>
                  </a:lnTo>
                  <a:lnTo>
                    <a:pt x="655" y="1060"/>
                  </a:lnTo>
                  <a:lnTo>
                    <a:pt x="345" y="1525"/>
                  </a:lnTo>
                  <a:lnTo>
                    <a:pt x="131" y="2037"/>
                  </a:lnTo>
                  <a:lnTo>
                    <a:pt x="12" y="2608"/>
                  </a:lnTo>
                  <a:lnTo>
                    <a:pt x="0" y="2906"/>
                  </a:lnTo>
                  <a:lnTo>
                    <a:pt x="12" y="3204"/>
                  </a:lnTo>
                  <a:lnTo>
                    <a:pt x="131" y="3775"/>
                  </a:lnTo>
                  <a:lnTo>
                    <a:pt x="345" y="4287"/>
                  </a:lnTo>
                  <a:lnTo>
                    <a:pt x="667" y="4751"/>
                  </a:lnTo>
                  <a:lnTo>
                    <a:pt x="1060" y="5144"/>
                  </a:lnTo>
                  <a:lnTo>
                    <a:pt x="1524" y="5454"/>
                  </a:lnTo>
                  <a:lnTo>
                    <a:pt x="2036" y="5680"/>
                  </a:lnTo>
                  <a:lnTo>
                    <a:pt x="2608" y="5799"/>
                  </a:lnTo>
                  <a:lnTo>
                    <a:pt x="2905" y="5811"/>
                  </a:lnTo>
                  <a:lnTo>
                    <a:pt x="3203" y="5799"/>
                  </a:lnTo>
                  <a:lnTo>
                    <a:pt x="3775" y="5680"/>
                  </a:lnTo>
                  <a:lnTo>
                    <a:pt x="4287" y="5454"/>
                  </a:lnTo>
                  <a:lnTo>
                    <a:pt x="4751" y="5144"/>
                  </a:lnTo>
                  <a:lnTo>
                    <a:pt x="5144" y="4751"/>
                  </a:lnTo>
                  <a:lnTo>
                    <a:pt x="5453" y="4287"/>
                  </a:lnTo>
                  <a:lnTo>
                    <a:pt x="5680" y="3763"/>
                  </a:lnTo>
                  <a:lnTo>
                    <a:pt x="5799" y="3204"/>
                  </a:lnTo>
                  <a:lnTo>
                    <a:pt x="5811" y="2906"/>
                  </a:lnTo>
                  <a:lnTo>
                    <a:pt x="5799" y="2608"/>
                  </a:lnTo>
                  <a:lnTo>
                    <a:pt x="5680" y="2037"/>
                  </a:lnTo>
                  <a:lnTo>
                    <a:pt x="5453" y="1525"/>
                  </a:lnTo>
                  <a:lnTo>
                    <a:pt x="5144" y="1060"/>
                  </a:lnTo>
                  <a:lnTo>
                    <a:pt x="4751" y="667"/>
                  </a:lnTo>
                  <a:lnTo>
                    <a:pt x="4287" y="346"/>
                  </a:lnTo>
                  <a:lnTo>
                    <a:pt x="3763" y="132"/>
                  </a:lnTo>
                  <a:lnTo>
                    <a:pt x="3203" y="13"/>
                  </a:lnTo>
                  <a:lnTo>
                    <a:pt x="2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1" name="Google Shape;115;p18">
              <a:extLst>
                <a:ext uri="{FF2B5EF4-FFF2-40B4-BE49-F238E27FC236}">
                  <a16:creationId xmlns:a16="http://schemas.microsoft.com/office/drawing/2014/main" id="{A5B76EE6-52D1-4D7D-9D4F-C7EC413FFF31}"/>
                </a:ext>
              </a:extLst>
            </p:cNvPr>
            <p:cNvSpPr/>
            <p:nvPr/>
          </p:nvSpPr>
          <p:spPr>
            <a:xfrm>
              <a:off x="800276" y="3889957"/>
              <a:ext cx="158747" cy="98759"/>
            </a:xfrm>
            <a:custGeom>
              <a:avLst/>
              <a:gdLst/>
              <a:ahLst/>
              <a:cxnLst/>
              <a:rect l="l" t="t" r="r" b="b"/>
              <a:pathLst>
                <a:path w="10217" h="6657" extrusionOk="0">
                  <a:moveTo>
                    <a:pt x="2644" y="1"/>
                  </a:moveTo>
                  <a:lnTo>
                    <a:pt x="2358" y="168"/>
                  </a:lnTo>
                  <a:lnTo>
                    <a:pt x="1822" y="560"/>
                  </a:lnTo>
                  <a:lnTo>
                    <a:pt x="1346" y="1025"/>
                  </a:lnTo>
                  <a:lnTo>
                    <a:pt x="917" y="1549"/>
                  </a:lnTo>
                  <a:lnTo>
                    <a:pt x="572" y="2108"/>
                  </a:lnTo>
                  <a:lnTo>
                    <a:pt x="298" y="2727"/>
                  </a:lnTo>
                  <a:lnTo>
                    <a:pt x="108" y="3382"/>
                  </a:lnTo>
                  <a:lnTo>
                    <a:pt x="1" y="4061"/>
                  </a:lnTo>
                  <a:lnTo>
                    <a:pt x="1" y="4418"/>
                  </a:lnTo>
                  <a:lnTo>
                    <a:pt x="1" y="6657"/>
                  </a:lnTo>
                  <a:lnTo>
                    <a:pt x="10217" y="6657"/>
                  </a:lnTo>
                  <a:lnTo>
                    <a:pt x="10217" y="4418"/>
                  </a:lnTo>
                  <a:lnTo>
                    <a:pt x="10217" y="4061"/>
                  </a:lnTo>
                  <a:lnTo>
                    <a:pt x="10121" y="3382"/>
                  </a:lnTo>
                  <a:lnTo>
                    <a:pt x="9931" y="2727"/>
                  </a:lnTo>
                  <a:lnTo>
                    <a:pt x="9669" y="2108"/>
                  </a:lnTo>
                  <a:lnTo>
                    <a:pt x="9324" y="1549"/>
                  </a:lnTo>
                  <a:lnTo>
                    <a:pt x="8907" y="1025"/>
                  </a:lnTo>
                  <a:lnTo>
                    <a:pt x="8431" y="560"/>
                  </a:lnTo>
                  <a:lnTo>
                    <a:pt x="7907" y="168"/>
                  </a:lnTo>
                  <a:lnTo>
                    <a:pt x="7621" y="1"/>
                  </a:lnTo>
                  <a:lnTo>
                    <a:pt x="7347" y="179"/>
                  </a:lnTo>
                  <a:lnTo>
                    <a:pt x="6764" y="465"/>
                  </a:lnTo>
                  <a:lnTo>
                    <a:pt x="6133" y="656"/>
                  </a:lnTo>
                  <a:lnTo>
                    <a:pt x="5478" y="763"/>
                  </a:lnTo>
                  <a:lnTo>
                    <a:pt x="5132" y="775"/>
                  </a:lnTo>
                  <a:lnTo>
                    <a:pt x="4787" y="763"/>
                  </a:lnTo>
                  <a:lnTo>
                    <a:pt x="4120" y="656"/>
                  </a:lnTo>
                  <a:lnTo>
                    <a:pt x="3501" y="453"/>
                  </a:lnTo>
                  <a:lnTo>
                    <a:pt x="2918" y="168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pic>
        <p:nvPicPr>
          <p:cNvPr id="1026" name="Picture 2" descr="Methodology Icons - Download Free Vector Icons | Noun Project">
            <a:extLst>
              <a:ext uri="{FF2B5EF4-FFF2-40B4-BE49-F238E27FC236}">
                <a16:creationId xmlns:a16="http://schemas.microsoft.com/office/drawing/2014/main" id="{D804020F-1B31-415F-90EE-AD4159B7E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300" y="2781466"/>
            <a:ext cx="358501" cy="35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Google Shape;81;p18">
            <a:extLst>
              <a:ext uri="{FF2B5EF4-FFF2-40B4-BE49-F238E27FC236}">
                <a16:creationId xmlns:a16="http://schemas.microsoft.com/office/drawing/2014/main" id="{7D470370-508E-462A-A890-F468781A7289}"/>
              </a:ext>
            </a:extLst>
          </p:cNvPr>
          <p:cNvSpPr/>
          <p:nvPr/>
        </p:nvSpPr>
        <p:spPr>
          <a:xfrm>
            <a:off x="4255456" y="2618132"/>
            <a:ext cx="572700" cy="5727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4" name="Picture 2" descr="Methodology Icons - Download Free Vector Icons | Noun Project">
            <a:extLst>
              <a:ext uri="{FF2B5EF4-FFF2-40B4-BE49-F238E27FC236}">
                <a16:creationId xmlns:a16="http://schemas.microsoft.com/office/drawing/2014/main" id="{6F706091-1CA2-4F05-9DE8-E09F1C545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156" y="2770198"/>
            <a:ext cx="358501" cy="35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Google Shape;81;p18">
            <a:extLst>
              <a:ext uri="{FF2B5EF4-FFF2-40B4-BE49-F238E27FC236}">
                <a16:creationId xmlns:a16="http://schemas.microsoft.com/office/drawing/2014/main" id="{5E86763C-113F-4757-9DA9-1E86C618ADD8}"/>
              </a:ext>
            </a:extLst>
          </p:cNvPr>
          <p:cNvSpPr/>
          <p:nvPr/>
        </p:nvSpPr>
        <p:spPr>
          <a:xfrm>
            <a:off x="7267937" y="2633625"/>
            <a:ext cx="572700" cy="5727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6" name="Picture 2" descr="Methodology Icons - Download Free Vector Icons | Noun Project">
            <a:extLst>
              <a:ext uri="{FF2B5EF4-FFF2-40B4-BE49-F238E27FC236}">
                <a16:creationId xmlns:a16="http://schemas.microsoft.com/office/drawing/2014/main" id="{21DAC790-B293-489D-B066-801702525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637" y="2785691"/>
            <a:ext cx="358501" cy="35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Google Shape;91;p18">
            <a:extLst>
              <a:ext uri="{FF2B5EF4-FFF2-40B4-BE49-F238E27FC236}">
                <a16:creationId xmlns:a16="http://schemas.microsoft.com/office/drawing/2014/main" id="{2108FFB8-07D3-4634-8543-F3494B9D32D4}"/>
              </a:ext>
            </a:extLst>
          </p:cNvPr>
          <p:cNvSpPr txBox="1"/>
          <p:nvPr/>
        </p:nvSpPr>
        <p:spPr>
          <a:xfrm>
            <a:off x="1196101" y="2520576"/>
            <a:ext cx="572701" cy="22609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Method</a:t>
            </a:r>
            <a:endParaRPr sz="8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9" name="Google Shape;91;p18">
            <a:extLst>
              <a:ext uri="{FF2B5EF4-FFF2-40B4-BE49-F238E27FC236}">
                <a16:creationId xmlns:a16="http://schemas.microsoft.com/office/drawing/2014/main" id="{FA979AD2-693E-48EC-810C-83B95DC20354}"/>
              </a:ext>
            </a:extLst>
          </p:cNvPr>
          <p:cNvSpPr txBox="1"/>
          <p:nvPr/>
        </p:nvSpPr>
        <p:spPr>
          <a:xfrm>
            <a:off x="7187845" y="2469929"/>
            <a:ext cx="572701" cy="22609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Method</a:t>
            </a:r>
            <a:endParaRPr sz="8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91;p18">
            <a:extLst>
              <a:ext uri="{FF2B5EF4-FFF2-40B4-BE49-F238E27FC236}">
                <a16:creationId xmlns:a16="http://schemas.microsoft.com/office/drawing/2014/main" id="{0653BCFA-A71C-4A5F-BAF3-CA5725E084FC}"/>
              </a:ext>
            </a:extLst>
          </p:cNvPr>
          <p:cNvSpPr txBox="1"/>
          <p:nvPr/>
        </p:nvSpPr>
        <p:spPr>
          <a:xfrm>
            <a:off x="3999573" y="2105529"/>
            <a:ext cx="1107686" cy="22609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Delegate</a:t>
            </a:r>
            <a:endParaRPr sz="8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8E33E4-4925-4A17-AA68-613F69DE7E29}"/>
              </a:ext>
            </a:extLst>
          </p:cNvPr>
          <p:cNvCxnSpPr>
            <a:cxnSpLocks/>
          </p:cNvCxnSpPr>
          <p:nvPr/>
        </p:nvCxnSpPr>
        <p:spPr>
          <a:xfrm>
            <a:off x="2178205" y="2237678"/>
            <a:ext cx="765717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521E2D2-7FA6-4E03-A880-7DB40DA69A6F}"/>
              </a:ext>
            </a:extLst>
          </p:cNvPr>
          <p:cNvCxnSpPr>
            <a:cxnSpLocks/>
          </p:cNvCxnSpPr>
          <p:nvPr/>
        </p:nvCxnSpPr>
        <p:spPr>
          <a:xfrm flipH="1">
            <a:off x="5824654" y="2241395"/>
            <a:ext cx="765717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29D0EE-83B4-4E84-BDB6-4F0E6A0A26BD}"/>
              </a:ext>
            </a:extLst>
          </p:cNvPr>
          <p:cNvCxnSpPr>
            <a:cxnSpLocks/>
          </p:cNvCxnSpPr>
          <p:nvPr/>
        </p:nvCxnSpPr>
        <p:spPr>
          <a:xfrm flipV="1">
            <a:off x="4571988" y="2324715"/>
            <a:ext cx="0" cy="32477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Google Shape;91;p18">
            <a:extLst>
              <a:ext uri="{FF2B5EF4-FFF2-40B4-BE49-F238E27FC236}">
                <a16:creationId xmlns:a16="http://schemas.microsoft.com/office/drawing/2014/main" id="{28B6D445-72D2-47A1-8131-8C7B16F0C8F4}"/>
              </a:ext>
            </a:extLst>
          </p:cNvPr>
          <p:cNvSpPr txBox="1"/>
          <p:nvPr/>
        </p:nvSpPr>
        <p:spPr>
          <a:xfrm>
            <a:off x="4157958" y="2487104"/>
            <a:ext cx="572701" cy="22609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Method</a:t>
            </a:r>
            <a:endParaRPr sz="8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" name="Google Shape;91;p18">
            <a:extLst>
              <a:ext uri="{FF2B5EF4-FFF2-40B4-BE49-F238E27FC236}">
                <a16:creationId xmlns:a16="http://schemas.microsoft.com/office/drawing/2014/main" id="{B8FECBBF-A683-4CFA-979A-94DD45C65600}"/>
              </a:ext>
            </a:extLst>
          </p:cNvPr>
          <p:cNvSpPr txBox="1"/>
          <p:nvPr/>
        </p:nvSpPr>
        <p:spPr>
          <a:xfrm>
            <a:off x="1768801" y="1991363"/>
            <a:ext cx="1020887" cy="22609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subscription</a:t>
            </a:r>
            <a:endParaRPr sz="8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" name="Google Shape;91;p18">
            <a:extLst>
              <a:ext uri="{FF2B5EF4-FFF2-40B4-BE49-F238E27FC236}">
                <a16:creationId xmlns:a16="http://schemas.microsoft.com/office/drawing/2014/main" id="{E676FCED-998F-4EE1-947E-40EB703C21E7}"/>
              </a:ext>
            </a:extLst>
          </p:cNvPr>
          <p:cNvSpPr txBox="1"/>
          <p:nvPr/>
        </p:nvSpPr>
        <p:spPr>
          <a:xfrm>
            <a:off x="6015190" y="1985572"/>
            <a:ext cx="1020887" cy="22609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subscription</a:t>
            </a:r>
            <a:endParaRPr sz="8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3B4AD-9476-4DCB-A620-BED5DB3991C0}"/>
              </a:ext>
            </a:extLst>
          </p:cNvPr>
          <p:cNvSpPr txBox="1"/>
          <p:nvPr/>
        </p:nvSpPr>
        <p:spPr>
          <a:xfrm>
            <a:off x="1610054" y="4564566"/>
            <a:ext cx="5991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Subscribers subscribe for something (like an event) by passing methods to a delegate provided by publisher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2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pSp>
        <p:nvGrpSpPr>
          <p:cNvPr id="655" name="Google Shape;655;p25"/>
          <p:cNvGrpSpPr/>
          <p:nvPr/>
        </p:nvGrpSpPr>
        <p:grpSpPr>
          <a:xfrm>
            <a:off x="2187763" y="1523575"/>
            <a:ext cx="901200" cy="431100"/>
            <a:chOff x="2187763" y="1926650"/>
            <a:chExt cx="901200" cy="431100"/>
          </a:xfrm>
        </p:grpSpPr>
        <p:cxnSp>
          <p:nvCxnSpPr>
            <p:cNvPr id="656" name="Google Shape;656;p25"/>
            <p:cNvCxnSpPr/>
            <p:nvPr/>
          </p:nvCxnSpPr>
          <p:spPr>
            <a:xfrm rot="10800000">
              <a:off x="2200263" y="1926650"/>
              <a:ext cx="0" cy="4311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25"/>
            <p:cNvCxnSpPr/>
            <p:nvPr/>
          </p:nvCxnSpPr>
          <p:spPr>
            <a:xfrm>
              <a:off x="2187763" y="1926675"/>
              <a:ext cx="9012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58" name="Google Shape;658;p25"/>
          <p:cNvGrpSpPr/>
          <p:nvPr/>
        </p:nvGrpSpPr>
        <p:grpSpPr>
          <a:xfrm>
            <a:off x="6055013" y="1523575"/>
            <a:ext cx="901200" cy="431100"/>
            <a:chOff x="6055013" y="1926650"/>
            <a:chExt cx="901200" cy="431100"/>
          </a:xfrm>
        </p:grpSpPr>
        <p:cxnSp>
          <p:nvCxnSpPr>
            <p:cNvPr id="659" name="Google Shape;659;p25"/>
            <p:cNvCxnSpPr/>
            <p:nvPr/>
          </p:nvCxnSpPr>
          <p:spPr>
            <a:xfrm rot="10800000">
              <a:off x="6956213" y="1926650"/>
              <a:ext cx="0" cy="4311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660" name="Google Shape;660;p25"/>
            <p:cNvCxnSpPr/>
            <p:nvPr/>
          </p:nvCxnSpPr>
          <p:spPr>
            <a:xfrm rot="10800000">
              <a:off x="6055013" y="1939775"/>
              <a:ext cx="9012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61" name="Google Shape;661;p25"/>
          <p:cNvGrpSpPr/>
          <p:nvPr/>
        </p:nvGrpSpPr>
        <p:grpSpPr>
          <a:xfrm>
            <a:off x="6055013" y="3815875"/>
            <a:ext cx="901200" cy="431100"/>
            <a:chOff x="6055013" y="3760950"/>
            <a:chExt cx="901200" cy="431100"/>
          </a:xfrm>
        </p:grpSpPr>
        <p:cxnSp>
          <p:nvCxnSpPr>
            <p:cNvPr id="662" name="Google Shape;662;p25"/>
            <p:cNvCxnSpPr/>
            <p:nvPr/>
          </p:nvCxnSpPr>
          <p:spPr>
            <a:xfrm>
              <a:off x="6956213" y="3760950"/>
              <a:ext cx="0" cy="4311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25"/>
            <p:cNvCxnSpPr/>
            <p:nvPr/>
          </p:nvCxnSpPr>
          <p:spPr>
            <a:xfrm rot="10800000">
              <a:off x="6055013" y="4177725"/>
              <a:ext cx="9012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64" name="Google Shape;664;p25"/>
          <p:cNvGrpSpPr/>
          <p:nvPr/>
        </p:nvGrpSpPr>
        <p:grpSpPr>
          <a:xfrm>
            <a:off x="2187763" y="3815875"/>
            <a:ext cx="901200" cy="431100"/>
            <a:chOff x="2187763" y="3760950"/>
            <a:chExt cx="901200" cy="431100"/>
          </a:xfrm>
        </p:grpSpPr>
        <p:cxnSp>
          <p:nvCxnSpPr>
            <p:cNvPr id="665" name="Google Shape;665;p25"/>
            <p:cNvCxnSpPr/>
            <p:nvPr/>
          </p:nvCxnSpPr>
          <p:spPr>
            <a:xfrm>
              <a:off x="2187763" y="3760950"/>
              <a:ext cx="0" cy="4311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666" name="Google Shape;666;p25"/>
            <p:cNvCxnSpPr/>
            <p:nvPr/>
          </p:nvCxnSpPr>
          <p:spPr>
            <a:xfrm>
              <a:off x="2187763" y="4177750"/>
              <a:ext cx="9012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67" name="Google Shape;667;p25"/>
          <p:cNvGrpSpPr/>
          <p:nvPr/>
        </p:nvGrpSpPr>
        <p:grpSpPr>
          <a:xfrm>
            <a:off x="1229925" y="2117150"/>
            <a:ext cx="1940700" cy="1498525"/>
            <a:chOff x="1229925" y="2117150"/>
            <a:chExt cx="1940700" cy="1498525"/>
          </a:xfrm>
        </p:grpSpPr>
        <p:grpSp>
          <p:nvGrpSpPr>
            <p:cNvPr id="668" name="Google Shape;668;p25"/>
            <p:cNvGrpSpPr/>
            <p:nvPr/>
          </p:nvGrpSpPr>
          <p:grpSpPr>
            <a:xfrm>
              <a:off x="1229925" y="2710725"/>
              <a:ext cx="1940700" cy="904951"/>
              <a:chOff x="1229925" y="2683075"/>
              <a:chExt cx="1940700" cy="904951"/>
            </a:xfrm>
          </p:grpSpPr>
          <p:sp>
            <p:nvSpPr>
              <p:cNvPr id="669" name="Google Shape;669;p25"/>
              <p:cNvSpPr/>
              <p:nvPr/>
            </p:nvSpPr>
            <p:spPr>
              <a:xfrm>
                <a:off x="1401975" y="2683075"/>
                <a:ext cx="15966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5"/>
              <p:cNvSpPr txBox="1"/>
              <p:nvPr/>
            </p:nvSpPr>
            <p:spPr>
              <a:xfrm>
                <a:off x="1449525" y="2688027"/>
                <a:ext cx="1501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EARTH</a:t>
                </a:r>
                <a:endParaRPr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  <p:sp>
            <p:nvSpPr>
              <p:cNvPr id="671" name="Google Shape;671;p25"/>
              <p:cNvSpPr txBox="1"/>
              <p:nvPr/>
            </p:nvSpPr>
            <p:spPr>
              <a:xfrm>
                <a:off x="1229925" y="3036625"/>
                <a:ext cx="19407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The Earth is the planet with life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sp>
          <p:nvSpPr>
            <p:cNvPr id="672" name="Google Shape;672;p25"/>
            <p:cNvSpPr/>
            <p:nvPr/>
          </p:nvSpPr>
          <p:spPr>
            <a:xfrm>
              <a:off x="1984725" y="2117150"/>
              <a:ext cx="431100" cy="4311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1</a:t>
              </a:r>
              <a:endParaRPr sz="1600">
                <a:solidFill>
                  <a:schemeClr val="lt1"/>
                </a:solidFill>
              </a:endParaRPr>
            </a:p>
          </p:txBody>
        </p:sp>
      </p:grpSp>
      <p:grpSp>
        <p:nvGrpSpPr>
          <p:cNvPr id="673" name="Google Shape;673;p25"/>
          <p:cNvGrpSpPr/>
          <p:nvPr/>
        </p:nvGrpSpPr>
        <p:grpSpPr>
          <a:xfrm>
            <a:off x="5985875" y="2117150"/>
            <a:ext cx="1940700" cy="1498525"/>
            <a:chOff x="5985875" y="2117150"/>
            <a:chExt cx="1940700" cy="1498525"/>
          </a:xfrm>
        </p:grpSpPr>
        <p:grpSp>
          <p:nvGrpSpPr>
            <p:cNvPr id="674" name="Google Shape;674;p25"/>
            <p:cNvGrpSpPr/>
            <p:nvPr/>
          </p:nvGrpSpPr>
          <p:grpSpPr>
            <a:xfrm>
              <a:off x="5985875" y="2710725"/>
              <a:ext cx="1940700" cy="904951"/>
              <a:chOff x="5985875" y="2683075"/>
              <a:chExt cx="1940700" cy="904951"/>
            </a:xfrm>
          </p:grpSpPr>
          <p:sp>
            <p:nvSpPr>
              <p:cNvPr id="675" name="Google Shape;675;p25"/>
              <p:cNvSpPr/>
              <p:nvPr/>
            </p:nvSpPr>
            <p:spPr>
              <a:xfrm>
                <a:off x="6157925" y="2683075"/>
                <a:ext cx="15966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5"/>
              <p:cNvSpPr txBox="1"/>
              <p:nvPr/>
            </p:nvSpPr>
            <p:spPr>
              <a:xfrm>
                <a:off x="6205475" y="2688027"/>
                <a:ext cx="1501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VENUS</a:t>
                </a:r>
                <a:endParaRPr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  <p:sp>
            <p:nvSpPr>
              <p:cNvPr id="677" name="Google Shape;677;p25"/>
              <p:cNvSpPr txBox="1"/>
              <p:nvPr/>
            </p:nvSpPr>
            <p:spPr>
              <a:xfrm>
                <a:off x="5985875" y="3036625"/>
                <a:ext cx="19407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Venus has a very beautiful name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sp>
          <p:nvSpPr>
            <p:cNvPr id="678" name="Google Shape;678;p25"/>
            <p:cNvSpPr/>
            <p:nvPr/>
          </p:nvSpPr>
          <p:spPr>
            <a:xfrm>
              <a:off x="6740675" y="2117150"/>
              <a:ext cx="431100" cy="4311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3</a:t>
              </a:r>
              <a:endParaRPr/>
            </a:p>
          </p:txBody>
        </p:sp>
      </p:grpSp>
      <p:grpSp>
        <p:nvGrpSpPr>
          <p:cNvPr id="679" name="Google Shape;679;p25"/>
          <p:cNvGrpSpPr/>
          <p:nvPr/>
        </p:nvGrpSpPr>
        <p:grpSpPr>
          <a:xfrm>
            <a:off x="3601650" y="1271575"/>
            <a:ext cx="1940700" cy="1488450"/>
            <a:chOff x="3601650" y="1271575"/>
            <a:chExt cx="1940700" cy="1488450"/>
          </a:xfrm>
        </p:grpSpPr>
        <p:grpSp>
          <p:nvGrpSpPr>
            <p:cNvPr id="680" name="Google Shape;680;p25"/>
            <p:cNvGrpSpPr/>
            <p:nvPr/>
          </p:nvGrpSpPr>
          <p:grpSpPr>
            <a:xfrm>
              <a:off x="3601650" y="1855075"/>
              <a:ext cx="1940700" cy="904951"/>
              <a:chOff x="3601650" y="1855075"/>
              <a:chExt cx="1940700" cy="904951"/>
            </a:xfrm>
          </p:grpSpPr>
          <p:sp>
            <p:nvSpPr>
              <p:cNvPr id="681" name="Google Shape;681;p25"/>
              <p:cNvSpPr/>
              <p:nvPr/>
            </p:nvSpPr>
            <p:spPr>
              <a:xfrm>
                <a:off x="3773700" y="1855075"/>
                <a:ext cx="15966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5"/>
              <p:cNvSpPr txBox="1"/>
              <p:nvPr/>
            </p:nvSpPr>
            <p:spPr>
              <a:xfrm>
                <a:off x="3821250" y="1860027"/>
                <a:ext cx="1501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SATURN</a:t>
                </a:r>
                <a:endParaRPr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  <p:sp>
            <p:nvSpPr>
              <p:cNvPr id="683" name="Google Shape;683;p25"/>
              <p:cNvSpPr txBox="1"/>
              <p:nvPr/>
            </p:nvSpPr>
            <p:spPr>
              <a:xfrm>
                <a:off x="3601650" y="2208625"/>
                <a:ext cx="19407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It is the planet with rings 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sp>
          <p:nvSpPr>
            <p:cNvPr id="684" name="Google Shape;684;p25"/>
            <p:cNvSpPr/>
            <p:nvPr/>
          </p:nvSpPr>
          <p:spPr>
            <a:xfrm>
              <a:off x="4356450" y="1271575"/>
              <a:ext cx="431100" cy="4311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2</a:t>
              </a:r>
              <a:endParaRPr/>
            </a:p>
          </p:txBody>
        </p:sp>
      </p:grpSp>
      <p:grpSp>
        <p:nvGrpSpPr>
          <p:cNvPr id="685" name="Google Shape;685;p25"/>
          <p:cNvGrpSpPr/>
          <p:nvPr/>
        </p:nvGrpSpPr>
        <p:grpSpPr>
          <a:xfrm>
            <a:off x="3601650" y="3232375"/>
            <a:ext cx="1940700" cy="1488450"/>
            <a:chOff x="3601650" y="3232375"/>
            <a:chExt cx="1940700" cy="1488450"/>
          </a:xfrm>
        </p:grpSpPr>
        <p:grpSp>
          <p:nvGrpSpPr>
            <p:cNvPr id="686" name="Google Shape;686;p25"/>
            <p:cNvGrpSpPr/>
            <p:nvPr/>
          </p:nvGrpSpPr>
          <p:grpSpPr>
            <a:xfrm>
              <a:off x="3601650" y="3815875"/>
              <a:ext cx="1940700" cy="904951"/>
              <a:chOff x="3601650" y="3739675"/>
              <a:chExt cx="1940700" cy="904951"/>
            </a:xfrm>
          </p:grpSpPr>
          <p:sp>
            <p:nvSpPr>
              <p:cNvPr id="687" name="Google Shape;687;p25"/>
              <p:cNvSpPr/>
              <p:nvPr/>
            </p:nvSpPr>
            <p:spPr>
              <a:xfrm>
                <a:off x="3773700" y="3739675"/>
                <a:ext cx="15966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5"/>
              <p:cNvSpPr txBox="1"/>
              <p:nvPr/>
            </p:nvSpPr>
            <p:spPr>
              <a:xfrm>
                <a:off x="3821250" y="3744627"/>
                <a:ext cx="1501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MARS</a:t>
                </a:r>
                <a:endParaRPr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  <p:sp>
            <p:nvSpPr>
              <p:cNvPr id="689" name="Google Shape;689;p25"/>
              <p:cNvSpPr txBox="1"/>
              <p:nvPr/>
            </p:nvSpPr>
            <p:spPr>
              <a:xfrm>
                <a:off x="3601650" y="4093225"/>
                <a:ext cx="19407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Mars is a cold place full of iron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sp>
          <p:nvSpPr>
            <p:cNvPr id="690" name="Google Shape;690;p25"/>
            <p:cNvSpPr/>
            <p:nvPr/>
          </p:nvSpPr>
          <p:spPr>
            <a:xfrm>
              <a:off x="4356450" y="3232375"/>
              <a:ext cx="431100" cy="4311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4</a:t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cxnSp>
        <p:nvCxnSpPr>
          <p:cNvPr id="696" name="Google Shape;696;p26"/>
          <p:cNvCxnSpPr>
            <a:stCxn id="697" idx="3"/>
            <a:endCxn id="698" idx="1"/>
          </p:cNvCxnSpPr>
          <p:nvPr/>
        </p:nvCxnSpPr>
        <p:spPr>
          <a:xfrm>
            <a:off x="2530650" y="2495550"/>
            <a:ext cx="105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9" name="Google Shape;699;p26"/>
          <p:cNvCxnSpPr>
            <a:stCxn id="698" idx="3"/>
            <a:endCxn id="700" idx="1"/>
          </p:cNvCxnSpPr>
          <p:nvPr/>
        </p:nvCxnSpPr>
        <p:spPr>
          <a:xfrm>
            <a:off x="5562750" y="2495554"/>
            <a:ext cx="105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01" name="Google Shape;701;p26"/>
          <p:cNvGrpSpPr/>
          <p:nvPr/>
        </p:nvGrpSpPr>
        <p:grpSpPr>
          <a:xfrm>
            <a:off x="3581250" y="2184904"/>
            <a:ext cx="1981500" cy="1684196"/>
            <a:chOff x="3581250" y="2184904"/>
            <a:chExt cx="1981500" cy="1684196"/>
          </a:xfrm>
        </p:grpSpPr>
        <p:sp>
          <p:nvSpPr>
            <p:cNvPr id="698" name="Google Shape;698;p26"/>
            <p:cNvSpPr/>
            <p:nvPr/>
          </p:nvSpPr>
          <p:spPr>
            <a:xfrm>
              <a:off x="3581250" y="2184904"/>
              <a:ext cx="1981500" cy="6213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MERCURY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3645838" y="3061500"/>
              <a:ext cx="1852200" cy="8076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It is the smallest of them all </a:t>
              </a:r>
              <a:endPara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703" name="Google Shape;703;p26"/>
            <p:cNvCxnSpPr>
              <a:stCxn id="698" idx="2"/>
              <a:endCxn id="702" idx="0"/>
            </p:cNvCxnSpPr>
            <p:nvPr/>
          </p:nvCxnSpPr>
          <p:spPr>
            <a:xfrm>
              <a:off x="4572000" y="2806204"/>
              <a:ext cx="0" cy="255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04" name="Google Shape;704;p26"/>
          <p:cNvGrpSpPr/>
          <p:nvPr/>
        </p:nvGrpSpPr>
        <p:grpSpPr>
          <a:xfrm>
            <a:off x="806125" y="1456725"/>
            <a:ext cx="1852200" cy="3218025"/>
            <a:chOff x="806125" y="1456725"/>
            <a:chExt cx="1852200" cy="3218025"/>
          </a:xfrm>
        </p:grpSpPr>
        <p:cxnSp>
          <p:nvCxnSpPr>
            <p:cNvPr id="705" name="Google Shape;705;p26"/>
            <p:cNvCxnSpPr>
              <a:stCxn id="706" idx="2"/>
              <a:endCxn id="707" idx="0"/>
            </p:cNvCxnSpPr>
            <p:nvPr/>
          </p:nvCxnSpPr>
          <p:spPr>
            <a:xfrm>
              <a:off x="1732300" y="2123925"/>
              <a:ext cx="0" cy="1743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08" name="Google Shape;708;p26"/>
            <p:cNvSpPr/>
            <p:nvPr/>
          </p:nvSpPr>
          <p:spPr>
            <a:xfrm>
              <a:off x="806125" y="2867175"/>
              <a:ext cx="1852200" cy="807600"/>
            </a:xfrm>
            <a:prstGeom prst="roundRect">
              <a:avLst>
                <a:gd name="adj" fmla="val 5742"/>
              </a:avLst>
            </a:prstGeom>
            <a:solidFill>
              <a:srgbClr val="9FF1B7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It is the planet with rings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934050" y="2316300"/>
              <a:ext cx="15966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SATURN</a:t>
              </a:r>
              <a:endParaRPr sz="18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806125" y="3867150"/>
              <a:ext cx="1852200" cy="807600"/>
            </a:xfrm>
            <a:prstGeom prst="roundRect">
              <a:avLst>
                <a:gd name="adj" fmla="val 5742"/>
              </a:avLst>
            </a:prstGeom>
            <a:solidFill>
              <a:srgbClr val="9FF1B7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Saturn is also a gas giant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1398700" y="1456725"/>
              <a:ext cx="667200" cy="6672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grpSp>
          <p:nvGrpSpPr>
            <p:cNvPr id="709" name="Google Shape;709;p26"/>
            <p:cNvGrpSpPr/>
            <p:nvPr/>
          </p:nvGrpSpPr>
          <p:grpSpPr>
            <a:xfrm>
              <a:off x="1513593" y="1611039"/>
              <a:ext cx="437237" cy="358497"/>
              <a:chOff x="3846850" y="1642900"/>
              <a:chExt cx="538005" cy="441119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4084315" y="1721700"/>
                <a:ext cx="63328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919" extrusionOk="0">
                    <a:moveTo>
                      <a:pt x="1298" y="1"/>
                    </a:moveTo>
                    <a:lnTo>
                      <a:pt x="1024" y="60"/>
                    </a:lnTo>
                    <a:lnTo>
                      <a:pt x="631" y="239"/>
                    </a:lnTo>
                    <a:lnTo>
                      <a:pt x="239" y="632"/>
                    </a:lnTo>
                    <a:lnTo>
                      <a:pt x="60" y="1025"/>
                    </a:lnTo>
                    <a:lnTo>
                      <a:pt x="0" y="1299"/>
                    </a:lnTo>
                    <a:lnTo>
                      <a:pt x="0" y="1454"/>
                    </a:lnTo>
                    <a:lnTo>
                      <a:pt x="0" y="1608"/>
                    </a:lnTo>
                    <a:lnTo>
                      <a:pt x="60" y="1882"/>
                    </a:lnTo>
                    <a:lnTo>
                      <a:pt x="239" y="2275"/>
                    </a:lnTo>
                    <a:lnTo>
                      <a:pt x="631" y="2668"/>
                    </a:lnTo>
                    <a:lnTo>
                      <a:pt x="1024" y="2847"/>
                    </a:lnTo>
                    <a:lnTo>
                      <a:pt x="1298" y="2906"/>
                    </a:lnTo>
                    <a:lnTo>
                      <a:pt x="1453" y="2918"/>
                    </a:lnTo>
                    <a:lnTo>
                      <a:pt x="1608" y="2906"/>
                    </a:lnTo>
                    <a:lnTo>
                      <a:pt x="1882" y="2847"/>
                    </a:lnTo>
                    <a:lnTo>
                      <a:pt x="2275" y="2668"/>
                    </a:lnTo>
                    <a:lnTo>
                      <a:pt x="2668" y="2275"/>
                    </a:lnTo>
                    <a:lnTo>
                      <a:pt x="2846" y="1882"/>
                    </a:lnTo>
                    <a:lnTo>
                      <a:pt x="2906" y="1608"/>
                    </a:lnTo>
                    <a:lnTo>
                      <a:pt x="2918" y="1454"/>
                    </a:lnTo>
                    <a:lnTo>
                      <a:pt x="2906" y="1299"/>
                    </a:lnTo>
                    <a:lnTo>
                      <a:pt x="2846" y="1025"/>
                    </a:lnTo>
                    <a:lnTo>
                      <a:pt x="2668" y="632"/>
                    </a:lnTo>
                    <a:lnTo>
                      <a:pt x="2263" y="239"/>
                    </a:lnTo>
                    <a:lnTo>
                      <a:pt x="1882" y="60"/>
                    </a:lnTo>
                    <a:lnTo>
                      <a:pt x="1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4052781" y="1847551"/>
                <a:ext cx="126395" cy="63067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2906" extrusionOk="0">
                    <a:moveTo>
                      <a:pt x="2906" y="0"/>
                    </a:moveTo>
                    <a:lnTo>
                      <a:pt x="2608" y="12"/>
                    </a:lnTo>
                    <a:lnTo>
                      <a:pt x="2037" y="131"/>
                    </a:lnTo>
                    <a:lnTo>
                      <a:pt x="1513" y="346"/>
                    </a:lnTo>
                    <a:lnTo>
                      <a:pt x="1061" y="667"/>
                    </a:lnTo>
                    <a:lnTo>
                      <a:pt x="668" y="1060"/>
                    </a:lnTo>
                    <a:lnTo>
                      <a:pt x="346" y="1525"/>
                    </a:lnTo>
                    <a:lnTo>
                      <a:pt x="132" y="2037"/>
                    </a:lnTo>
                    <a:lnTo>
                      <a:pt x="13" y="2608"/>
                    </a:lnTo>
                    <a:lnTo>
                      <a:pt x="1" y="2906"/>
                    </a:lnTo>
                    <a:lnTo>
                      <a:pt x="5823" y="2906"/>
                    </a:lnTo>
                    <a:lnTo>
                      <a:pt x="5811" y="2608"/>
                    </a:lnTo>
                    <a:lnTo>
                      <a:pt x="5692" y="2037"/>
                    </a:lnTo>
                    <a:lnTo>
                      <a:pt x="5466" y="1525"/>
                    </a:lnTo>
                    <a:lnTo>
                      <a:pt x="5145" y="1060"/>
                    </a:lnTo>
                    <a:lnTo>
                      <a:pt x="4752" y="667"/>
                    </a:lnTo>
                    <a:lnTo>
                      <a:pt x="4287" y="346"/>
                    </a:lnTo>
                    <a:lnTo>
                      <a:pt x="3763" y="131"/>
                    </a:lnTo>
                    <a:lnTo>
                      <a:pt x="3204" y="12"/>
                    </a:lnTo>
                    <a:lnTo>
                      <a:pt x="29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6"/>
              <p:cNvSpPr/>
              <p:nvPr/>
            </p:nvSpPr>
            <p:spPr>
              <a:xfrm>
                <a:off x="3878101" y="1642900"/>
                <a:ext cx="475241" cy="346806"/>
              </a:xfrm>
              <a:custGeom>
                <a:avLst/>
                <a:gdLst/>
                <a:ahLst/>
                <a:cxnLst/>
                <a:rect l="l" t="t" r="r" b="b"/>
                <a:pathLst>
                  <a:path w="21898" h="15980" extrusionOk="0">
                    <a:moveTo>
                      <a:pt x="5871" y="2167"/>
                    </a:moveTo>
                    <a:lnTo>
                      <a:pt x="5871" y="3632"/>
                    </a:lnTo>
                    <a:lnTo>
                      <a:pt x="2906" y="3632"/>
                    </a:lnTo>
                    <a:lnTo>
                      <a:pt x="2906" y="2167"/>
                    </a:lnTo>
                    <a:close/>
                    <a:moveTo>
                      <a:pt x="10955" y="2167"/>
                    </a:moveTo>
                    <a:lnTo>
                      <a:pt x="11253" y="2179"/>
                    </a:lnTo>
                    <a:lnTo>
                      <a:pt x="11812" y="2298"/>
                    </a:lnTo>
                    <a:lnTo>
                      <a:pt x="12336" y="2513"/>
                    </a:lnTo>
                    <a:lnTo>
                      <a:pt x="12801" y="2834"/>
                    </a:lnTo>
                    <a:lnTo>
                      <a:pt x="13194" y="3227"/>
                    </a:lnTo>
                    <a:lnTo>
                      <a:pt x="13503" y="3691"/>
                    </a:lnTo>
                    <a:lnTo>
                      <a:pt x="13729" y="4203"/>
                    </a:lnTo>
                    <a:lnTo>
                      <a:pt x="13848" y="4775"/>
                    </a:lnTo>
                    <a:lnTo>
                      <a:pt x="13860" y="5073"/>
                    </a:lnTo>
                    <a:lnTo>
                      <a:pt x="13848" y="5370"/>
                    </a:lnTo>
                    <a:lnTo>
                      <a:pt x="13729" y="5930"/>
                    </a:lnTo>
                    <a:lnTo>
                      <a:pt x="13503" y="6454"/>
                    </a:lnTo>
                    <a:lnTo>
                      <a:pt x="13194" y="6918"/>
                    </a:lnTo>
                    <a:lnTo>
                      <a:pt x="12801" y="7311"/>
                    </a:lnTo>
                    <a:lnTo>
                      <a:pt x="12336" y="7621"/>
                    </a:lnTo>
                    <a:lnTo>
                      <a:pt x="11812" y="7847"/>
                    </a:lnTo>
                    <a:lnTo>
                      <a:pt x="11253" y="7966"/>
                    </a:lnTo>
                    <a:lnTo>
                      <a:pt x="10955" y="7966"/>
                    </a:lnTo>
                    <a:lnTo>
                      <a:pt x="11408" y="7990"/>
                    </a:lnTo>
                    <a:lnTo>
                      <a:pt x="12253" y="8156"/>
                    </a:lnTo>
                    <a:lnTo>
                      <a:pt x="13039" y="8490"/>
                    </a:lnTo>
                    <a:lnTo>
                      <a:pt x="13729" y="8966"/>
                    </a:lnTo>
                    <a:lnTo>
                      <a:pt x="14325" y="9550"/>
                    </a:lnTo>
                    <a:lnTo>
                      <a:pt x="14801" y="10252"/>
                    </a:lnTo>
                    <a:lnTo>
                      <a:pt x="15122" y="11038"/>
                    </a:lnTo>
                    <a:lnTo>
                      <a:pt x="15301" y="11883"/>
                    </a:lnTo>
                    <a:lnTo>
                      <a:pt x="15313" y="12336"/>
                    </a:lnTo>
                    <a:lnTo>
                      <a:pt x="15313" y="13788"/>
                    </a:lnTo>
                    <a:lnTo>
                      <a:pt x="6597" y="13788"/>
                    </a:lnTo>
                    <a:lnTo>
                      <a:pt x="6597" y="12336"/>
                    </a:lnTo>
                    <a:lnTo>
                      <a:pt x="6609" y="11883"/>
                    </a:lnTo>
                    <a:lnTo>
                      <a:pt x="6788" y="11038"/>
                    </a:lnTo>
                    <a:lnTo>
                      <a:pt x="7109" y="10252"/>
                    </a:lnTo>
                    <a:lnTo>
                      <a:pt x="7585" y="9550"/>
                    </a:lnTo>
                    <a:lnTo>
                      <a:pt x="8181" y="8966"/>
                    </a:lnTo>
                    <a:lnTo>
                      <a:pt x="8871" y="8490"/>
                    </a:lnTo>
                    <a:lnTo>
                      <a:pt x="9657" y="8156"/>
                    </a:lnTo>
                    <a:lnTo>
                      <a:pt x="10503" y="7990"/>
                    </a:lnTo>
                    <a:lnTo>
                      <a:pt x="10955" y="7966"/>
                    </a:lnTo>
                    <a:lnTo>
                      <a:pt x="10657" y="7966"/>
                    </a:lnTo>
                    <a:lnTo>
                      <a:pt x="10086" y="7847"/>
                    </a:lnTo>
                    <a:lnTo>
                      <a:pt x="9562" y="7621"/>
                    </a:lnTo>
                    <a:lnTo>
                      <a:pt x="9110" y="7311"/>
                    </a:lnTo>
                    <a:lnTo>
                      <a:pt x="8717" y="6918"/>
                    </a:lnTo>
                    <a:lnTo>
                      <a:pt x="8395" y="6454"/>
                    </a:lnTo>
                    <a:lnTo>
                      <a:pt x="8181" y="5930"/>
                    </a:lnTo>
                    <a:lnTo>
                      <a:pt x="8062" y="5370"/>
                    </a:lnTo>
                    <a:lnTo>
                      <a:pt x="8050" y="5073"/>
                    </a:lnTo>
                    <a:lnTo>
                      <a:pt x="8062" y="4775"/>
                    </a:lnTo>
                    <a:lnTo>
                      <a:pt x="8181" y="4203"/>
                    </a:lnTo>
                    <a:lnTo>
                      <a:pt x="8407" y="3691"/>
                    </a:lnTo>
                    <a:lnTo>
                      <a:pt x="8717" y="3227"/>
                    </a:lnTo>
                    <a:lnTo>
                      <a:pt x="9110" y="2834"/>
                    </a:lnTo>
                    <a:lnTo>
                      <a:pt x="9574" y="2513"/>
                    </a:lnTo>
                    <a:lnTo>
                      <a:pt x="10098" y="2298"/>
                    </a:lnTo>
                    <a:lnTo>
                      <a:pt x="10657" y="2179"/>
                    </a:lnTo>
                    <a:lnTo>
                      <a:pt x="10955" y="2167"/>
                    </a:lnTo>
                    <a:close/>
                    <a:moveTo>
                      <a:pt x="1965" y="0"/>
                    </a:moveTo>
                    <a:lnTo>
                      <a:pt x="1537" y="84"/>
                    </a:lnTo>
                    <a:lnTo>
                      <a:pt x="1144" y="250"/>
                    </a:lnTo>
                    <a:lnTo>
                      <a:pt x="799" y="477"/>
                    </a:lnTo>
                    <a:lnTo>
                      <a:pt x="501" y="774"/>
                    </a:lnTo>
                    <a:lnTo>
                      <a:pt x="263" y="1120"/>
                    </a:lnTo>
                    <a:lnTo>
                      <a:pt x="96" y="1512"/>
                    </a:lnTo>
                    <a:lnTo>
                      <a:pt x="13" y="1941"/>
                    </a:lnTo>
                    <a:lnTo>
                      <a:pt x="1" y="2167"/>
                    </a:lnTo>
                    <a:lnTo>
                      <a:pt x="1" y="14527"/>
                    </a:lnTo>
                    <a:lnTo>
                      <a:pt x="5430" y="14527"/>
                    </a:lnTo>
                    <a:lnTo>
                      <a:pt x="6895" y="15979"/>
                    </a:lnTo>
                    <a:lnTo>
                      <a:pt x="15003" y="15979"/>
                    </a:lnTo>
                    <a:lnTo>
                      <a:pt x="16468" y="14527"/>
                    </a:lnTo>
                    <a:lnTo>
                      <a:pt x="21897" y="14527"/>
                    </a:lnTo>
                    <a:lnTo>
                      <a:pt x="21897" y="2167"/>
                    </a:lnTo>
                    <a:lnTo>
                      <a:pt x="21885" y="1941"/>
                    </a:lnTo>
                    <a:lnTo>
                      <a:pt x="21802" y="1512"/>
                    </a:lnTo>
                    <a:lnTo>
                      <a:pt x="21635" y="1131"/>
                    </a:lnTo>
                    <a:lnTo>
                      <a:pt x="21397" y="786"/>
                    </a:lnTo>
                    <a:lnTo>
                      <a:pt x="21100" y="489"/>
                    </a:lnTo>
                    <a:lnTo>
                      <a:pt x="20754" y="250"/>
                    </a:lnTo>
                    <a:lnTo>
                      <a:pt x="20361" y="84"/>
                    </a:lnTo>
                    <a:lnTo>
                      <a:pt x="199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6"/>
              <p:cNvSpPr/>
              <p:nvPr/>
            </p:nvSpPr>
            <p:spPr>
              <a:xfrm>
                <a:off x="3846850" y="1989418"/>
                <a:ext cx="538005" cy="94601"/>
              </a:xfrm>
              <a:custGeom>
                <a:avLst/>
                <a:gdLst/>
                <a:ahLst/>
                <a:cxnLst/>
                <a:rect l="l" t="t" r="r" b="b"/>
                <a:pathLst>
                  <a:path w="24790" h="4359" extrusionOk="0">
                    <a:moveTo>
                      <a:pt x="0" y="0"/>
                    </a:moveTo>
                    <a:lnTo>
                      <a:pt x="0" y="727"/>
                    </a:lnTo>
                    <a:lnTo>
                      <a:pt x="12" y="1096"/>
                    </a:lnTo>
                    <a:lnTo>
                      <a:pt x="155" y="1810"/>
                    </a:lnTo>
                    <a:lnTo>
                      <a:pt x="429" y="2465"/>
                    </a:lnTo>
                    <a:lnTo>
                      <a:pt x="822" y="3036"/>
                    </a:lnTo>
                    <a:lnTo>
                      <a:pt x="1322" y="3537"/>
                    </a:lnTo>
                    <a:lnTo>
                      <a:pt x="1905" y="3929"/>
                    </a:lnTo>
                    <a:lnTo>
                      <a:pt x="2548" y="4203"/>
                    </a:lnTo>
                    <a:lnTo>
                      <a:pt x="3263" y="4346"/>
                    </a:lnTo>
                    <a:lnTo>
                      <a:pt x="3632" y="4358"/>
                    </a:lnTo>
                    <a:lnTo>
                      <a:pt x="21158" y="4358"/>
                    </a:lnTo>
                    <a:lnTo>
                      <a:pt x="21539" y="4346"/>
                    </a:lnTo>
                    <a:lnTo>
                      <a:pt x="22242" y="4203"/>
                    </a:lnTo>
                    <a:lnTo>
                      <a:pt x="22897" y="3918"/>
                    </a:lnTo>
                    <a:lnTo>
                      <a:pt x="23480" y="3525"/>
                    </a:lnTo>
                    <a:lnTo>
                      <a:pt x="23968" y="3036"/>
                    </a:lnTo>
                    <a:lnTo>
                      <a:pt x="24361" y="2453"/>
                    </a:lnTo>
                    <a:lnTo>
                      <a:pt x="24635" y="1810"/>
                    </a:lnTo>
                    <a:lnTo>
                      <a:pt x="24778" y="1096"/>
                    </a:lnTo>
                    <a:lnTo>
                      <a:pt x="24790" y="727"/>
                    </a:lnTo>
                    <a:lnTo>
                      <a:pt x="24790" y="12"/>
                    </a:lnTo>
                    <a:lnTo>
                      <a:pt x="18503" y="12"/>
                    </a:lnTo>
                    <a:lnTo>
                      <a:pt x="17051" y="1453"/>
                    </a:lnTo>
                    <a:lnTo>
                      <a:pt x="7740" y="1453"/>
                    </a:lnTo>
                    <a:lnTo>
                      <a:pt x="62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4" name="Google Shape;714;p26"/>
          <p:cNvGrpSpPr/>
          <p:nvPr/>
        </p:nvGrpSpPr>
        <p:grpSpPr>
          <a:xfrm>
            <a:off x="6485550" y="1456713"/>
            <a:ext cx="1852200" cy="3218038"/>
            <a:chOff x="6485550" y="1456713"/>
            <a:chExt cx="1852200" cy="3218038"/>
          </a:xfrm>
        </p:grpSpPr>
        <p:cxnSp>
          <p:nvCxnSpPr>
            <p:cNvPr id="715" name="Google Shape;715;p26"/>
            <p:cNvCxnSpPr>
              <a:stCxn id="716" idx="2"/>
              <a:endCxn id="717" idx="0"/>
            </p:cNvCxnSpPr>
            <p:nvPr/>
          </p:nvCxnSpPr>
          <p:spPr>
            <a:xfrm>
              <a:off x="7411650" y="2123913"/>
              <a:ext cx="0" cy="1743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00" name="Google Shape;700;p26"/>
            <p:cNvSpPr/>
            <p:nvPr/>
          </p:nvSpPr>
          <p:spPr>
            <a:xfrm>
              <a:off x="6613350" y="2316300"/>
              <a:ext cx="15966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MARS</a:t>
              </a:r>
              <a:endParaRPr sz="18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718" name="Google Shape;718;p26"/>
            <p:cNvSpPr/>
            <p:nvPr/>
          </p:nvSpPr>
          <p:spPr>
            <a:xfrm>
              <a:off x="6485550" y="2867175"/>
              <a:ext cx="1852200" cy="807600"/>
            </a:xfrm>
            <a:prstGeom prst="roundRect">
              <a:avLst>
                <a:gd name="adj" fmla="val 5742"/>
              </a:avLst>
            </a:prstGeom>
            <a:solidFill>
              <a:srgbClr val="9FF1B7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Mars is a cold place full of iron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6485550" y="3867150"/>
              <a:ext cx="1852200" cy="807600"/>
            </a:xfrm>
            <a:prstGeom prst="roundRect">
              <a:avLst>
                <a:gd name="adj" fmla="val 5742"/>
              </a:avLst>
            </a:prstGeom>
            <a:solidFill>
              <a:srgbClr val="9FF1B7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Venus has a beautiful name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7078050" y="1456713"/>
              <a:ext cx="667200" cy="6672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grpSp>
          <p:nvGrpSpPr>
            <p:cNvPr id="719" name="Google Shape;719;p26"/>
            <p:cNvGrpSpPr/>
            <p:nvPr/>
          </p:nvGrpSpPr>
          <p:grpSpPr>
            <a:xfrm>
              <a:off x="7193292" y="1571984"/>
              <a:ext cx="437245" cy="437251"/>
              <a:chOff x="6212772" y="4136473"/>
              <a:chExt cx="538280" cy="538287"/>
            </a:xfrm>
          </p:grpSpPr>
          <p:sp>
            <p:nvSpPr>
              <p:cNvPr id="720" name="Google Shape;720;p26"/>
              <p:cNvSpPr/>
              <p:nvPr/>
            </p:nvSpPr>
            <p:spPr>
              <a:xfrm>
                <a:off x="6212772" y="4136473"/>
                <a:ext cx="127415" cy="538287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24803" extrusionOk="0">
                    <a:moveTo>
                      <a:pt x="5561" y="0"/>
                    </a:moveTo>
                    <a:lnTo>
                      <a:pt x="4977" y="60"/>
                    </a:lnTo>
                    <a:lnTo>
                      <a:pt x="4406" y="179"/>
                    </a:lnTo>
                    <a:lnTo>
                      <a:pt x="3858" y="346"/>
                    </a:lnTo>
                    <a:lnTo>
                      <a:pt x="3084" y="703"/>
                    </a:lnTo>
                    <a:lnTo>
                      <a:pt x="2144" y="1334"/>
                    </a:lnTo>
                    <a:lnTo>
                      <a:pt x="1346" y="2132"/>
                    </a:lnTo>
                    <a:lnTo>
                      <a:pt x="703" y="3072"/>
                    </a:lnTo>
                    <a:lnTo>
                      <a:pt x="358" y="3846"/>
                    </a:lnTo>
                    <a:lnTo>
                      <a:pt x="191" y="4406"/>
                    </a:lnTo>
                    <a:lnTo>
                      <a:pt x="72" y="4965"/>
                    </a:lnTo>
                    <a:lnTo>
                      <a:pt x="0" y="5561"/>
                    </a:lnTo>
                    <a:lnTo>
                      <a:pt x="0" y="5858"/>
                    </a:lnTo>
                    <a:lnTo>
                      <a:pt x="0" y="18944"/>
                    </a:lnTo>
                    <a:lnTo>
                      <a:pt x="0" y="19242"/>
                    </a:lnTo>
                    <a:lnTo>
                      <a:pt x="72" y="19825"/>
                    </a:lnTo>
                    <a:lnTo>
                      <a:pt x="179" y="20397"/>
                    </a:lnTo>
                    <a:lnTo>
                      <a:pt x="358" y="20944"/>
                    </a:lnTo>
                    <a:lnTo>
                      <a:pt x="703" y="21718"/>
                    </a:lnTo>
                    <a:lnTo>
                      <a:pt x="1346" y="22659"/>
                    </a:lnTo>
                    <a:lnTo>
                      <a:pt x="2144" y="23457"/>
                    </a:lnTo>
                    <a:lnTo>
                      <a:pt x="3072" y="24100"/>
                    </a:lnTo>
                    <a:lnTo>
                      <a:pt x="3858" y="24445"/>
                    </a:lnTo>
                    <a:lnTo>
                      <a:pt x="4406" y="24623"/>
                    </a:lnTo>
                    <a:lnTo>
                      <a:pt x="4977" y="24743"/>
                    </a:lnTo>
                    <a:lnTo>
                      <a:pt x="5561" y="24802"/>
                    </a:lnTo>
                    <a:lnTo>
                      <a:pt x="5870" y="24802"/>
                    </a:lnTo>
                    <a:lnTo>
                      <a:pt x="5870" y="18944"/>
                    </a:lnTo>
                    <a:lnTo>
                      <a:pt x="5716" y="18932"/>
                    </a:lnTo>
                    <a:lnTo>
                      <a:pt x="5430" y="18872"/>
                    </a:lnTo>
                    <a:lnTo>
                      <a:pt x="5049" y="18694"/>
                    </a:lnTo>
                    <a:lnTo>
                      <a:pt x="4644" y="18301"/>
                    </a:lnTo>
                    <a:lnTo>
                      <a:pt x="4465" y="17920"/>
                    </a:lnTo>
                    <a:lnTo>
                      <a:pt x="4406" y="17634"/>
                    </a:lnTo>
                    <a:lnTo>
                      <a:pt x="4406" y="17479"/>
                    </a:lnTo>
                    <a:lnTo>
                      <a:pt x="4406" y="7323"/>
                    </a:lnTo>
                    <a:lnTo>
                      <a:pt x="4406" y="7168"/>
                    </a:lnTo>
                    <a:lnTo>
                      <a:pt x="4465" y="6882"/>
                    </a:lnTo>
                    <a:lnTo>
                      <a:pt x="4644" y="6501"/>
                    </a:lnTo>
                    <a:lnTo>
                      <a:pt x="5049" y="6097"/>
                    </a:lnTo>
                    <a:lnTo>
                      <a:pt x="5430" y="5918"/>
                    </a:lnTo>
                    <a:lnTo>
                      <a:pt x="5716" y="5858"/>
                    </a:lnTo>
                    <a:lnTo>
                      <a:pt x="5870" y="5858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6"/>
              <p:cNvSpPr/>
              <p:nvPr/>
            </p:nvSpPr>
            <p:spPr>
              <a:xfrm>
                <a:off x="6371436" y="4547576"/>
                <a:ext cx="63067" cy="127177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5860" extrusionOk="0">
                    <a:moveTo>
                      <a:pt x="0" y="1"/>
                    </a:moveTo>
                    <a:lnTo>
                      <a:pt x="0" y="5859"/>
                    </a:lnTo>
                    <a:lnTo>
                      <a:pt x="2905" y="5859"/>
                    </a:lnTo>
                    <a:lnTo>
                      <a:pt x="29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6"/>
              <p:cNvSpPr/>
              <p:nvPr/>
            </p:nvSpPr>
            <p:spPr>
              <a:xfrm>
                <a:off x="6371436" y="4136473"/>
                <a:ext cx="63067" cy="127155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5859" extrusionOk="0">
                    <a:moveTo>
                      <a:pt x="0" y="0"/>
                    </a:moveTo>
                    <a:lnTo>
                      <a:pt x="0" y="5858"/>
                    </a:lnTo>
                    <a:lnTo>
                      <a:pt x="2905" y="5858"/>
                    </a:lnTo>
                    <a:lnTo>
                      <a:pt x="29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6"/>
              <p:cNvSpPr/>
              <p:nvPr/>
            </p:nvSpPr>
            <p:spPr>
              <a:xfrm>
                <a:off x="6623637" y="4314755"/>
                <a:ext cx="127415" cy="75221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3466" extrusionOk="0">
                    <a:moveTo>
                      <a:pt x="0" y="1"/>
                    </a:moveTo>
                    <a:lnTo>
                      <a:pt x="0" y="3466"/>
                    </a:lnTo>
                    <a:lnTo>
                      <a:pt x="5870" y="3466"/>
                    </a:lnTo>
                    <a:lnTo>
                      <a:pt x="5739" y="3192"/>
                    </a:lnTo>
                    <a:lnTo>
                      <a:pt x="5358" y="2680"/>
                    </a:lnTo>
                    <a:lnTo>
                      <a:pt x="4822" y="2180"/>
                    </a:lnTo>
                    <a:lnTo>
                      <a:pt x="4155" y="1716"/>
                    </a:lnTo>
                    <a:lnTo>
                      <a:pt x="3382" y="1275"/>
                    </a:lnTo>
                    <a:lnTo>
                      <a:pt x="2500" y="858"/>
                    </a:lnTo>
                    <a:lnTo>
                      <a:pt x="1048" y="31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6"/>
              <p:cNvSpPr/>
              <p:nvPr/>
            </p:nvSpPr>
            <p:spPr>
              <a:xfrm>
                <a:off x="6623637" y="4421226"/>
                <a:ext cx="127415" cy="75221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3466" extrusionOk="0">
                    <a:moveTo>
                      <a:pt x="0" y="1"/>
                    </a:moveTo>
                    <a:lnTo>
                      <a:pt x="0" y="3465"/>
                    </a:lnTo>
                    <a:lnTo>
                      <a:pt x="1048" y="3156"/>
                    </a:lnTo>
                    <a:lnTo>
                      <a:pt x="2500" y="2608"/>
                    </a:lnTo>
                    <a:lnTo>
                      <a:pt x="3382" y="2191"/>
                    </a:lnTo>
                    <a:lnTo>
                      <a:pt x="4155" y="1751"/>
                    </a:lnTo>
                    <a:lnTo>
                      <a:pt x="4822" y="1275"/>
                    </a:lnTo>
                    <a:lnTo>
                      <a:pt x="5358" y="786"/>
                    </a:lnTo>
                    <a:lnTo>
                      <a:pt x="5739" y="262"/>
                    </a:lnTo>
                    <a:lnTo>
                      <a:pt x="5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6"/>
              <p:cNvSpPr/>
              <p:nvPr/>
            </p:nvSpPr>
            <p:spPr>
              <a:xfrm>
                <a:off x="6465993" y="4295375"/>
                <a:ext cx="126395" cy="94601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4359" extrusionOk="0">
                    <a:moveTo>
                      <a:pt x="1" y="1"/>
                    </a:moveTo>
                    <a:lnTo>
                      <a:pt x="1" y="4359"/>
                    </a:lnTo>
                    <a:lnTo>
                      <a:pt x="5823" y="4359"/>
                    </a:lnTo>
                    <a:lnTo>
                      <a:pt x="5823" y="537"/>
                    </a:lnTo>
                    <a:lnTo>
                      <a:pt x="5204" y="406"/>
                    </a:lnTo>
                    <a:lnTo>
                      <a:pt x="3954" y="203"/>
                    </a:lnTo>
                    <a:lnTo>
                      <a:pt x="2668" y="72"/>
                    </a:lnTo>
                    <a:lnTo>
                      <a:pt x="13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6"/>
              <p:cNvSpPr/>
              <p:nvPr/>
            </p:nvSpPr>
            <p:spPr>
              <a:xfrm>
                <a:off x="6465993" y="4421486"/>
                <a:ext cx="126395" cy="94862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4371" extrusionOk="0">
                    <a:moveTo>
                      <a:pt x="1" y="0"/>
                    </a:moveTo>
                    <a:lnTo>
                      <a:pt x="1" y="4370"/>
                    </a:lnTo>
                    <a:lnTo>
                      <a:pt x="727" y="4370"/>
                    </a:lnTo>
                    <a:lnTo>
                      <a:pt x="1370" y="4358"/>
                    </a:lnTo>
                    <a:lnTo>
                      <a:pt x="2656" y="4275"/>
                    </a:lnTo>
                    <a:lnTo>
                      <a:pt x="3942" y="4132"/>
                    </a:lnTo>
                    <a:lnTo>
                      <a:pt x="5204" y="3942"/>
                    </a:lnTo>
                    <a:lnTo>
                      <a:pt x="5823" y="3811"/>
                    </a:lnTo>
                    <a:lnTo>
                      <a:pt x="5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6"/>
              <p:cNvSpPr/>
              <p:nvPr/>
            </p:nvSpPr>
            <p:spPr>
              <a:xfrm>
                <a:off x="6465993" y="4536464"/>
                <a:ext cx="126395" cy="138288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6372" extrusionOk="0">
                    <a:moveTo>
                      <a:pt x="5823" y="1"/>
                    </a:moveTo>
                    <a:lnTo>
                      <a:pt x="5204" y="120"/>
                    </a:lnTo>
                    <a:lnTo>
                      <a:pt x="3954" y="311"/>
                    </a:lnTo>
                    <a:lnTo>
                      <a:pt x="2680" y="441"/>
                    </a:lnTo>
                    <a:lnTo>
                      <a:pt x="1382" y="501"/>
                    </a:lnTo>
                    <a:lnTo>
                      <a:pt x="727" y="513"/>
                    </a:lnTo>
                    <a:lnTo>
                      <a:pt x="1" y="513"/>
                    </a:lnTo>
                    <a:lnTo>
                      <a:pt x="1" y="6371"/>
                    </a:lnTo>
                    <a:lnTo>
                      <a:pt x="727" y="6371"/>
                    </a:lnTo>
                    <a:lnTo>
                      <a:pt x="1406" y="6359"/>
                    </a:lnTo>
                    <a:lnTo>
                      <a:pt x="2728" y="6216"/>
                    </a:lnTo>
                    <a:lnTo>
                      <a:pt x="4002" y="5930"/>
                    </a:lnTo>
                    <a:lnTo>
                      <a:pt x="5228" y="5514"/>
                    </a:lnTo>
                    <a:lnTo>
                      <a:pt x="5823" y="5264"/>
                    </a:lnTo>
                    <a:lnTo>
                      <a:pt x="5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6"/>
              <p:cNvSpPr/>
              <p:nvPr/>
            </p:nvSpPr>
            <p:spPr>
              <a:xfrm>
                <a:off x="6623637" y="4475242"/>
                <a:ext cx="121469" cy="158667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7311" extrusionOk="0">
                    <a:moveTo>
                      <a:pt x="5596" y="0"/>
                    </a:moveTo>
                    <a:lnTo>
                      <a:pt x="5084" y="381"/>
                    </a:lnTo>
                    <a:lnTo>
                      <a:pt x="3834" y="1084"/>
                    </a:lnTo>
                    <a:lnTo>
                      <a:pt x="2393" y="1715"/>
                    </a:lnTo>
                    <a:lnTo>
                      <a:pt x="822" y="2250"/>
                    </a:lnTo>
                    <a:lnTo>
                      <a:pt x="0" y="2489"/>
                    </a:lnTo>
                    <a:lnTo>
                      <a:pt x="0" y="7311"/>
                    </a:lnTo>
                    <a:lnTo>
                      <a:pt x="488" y="6989"/>
                    </a:lnTo>
                    <a:lnTo>
                      <a:pt x="1417" y="6287"/>
                    </a:lnTo>
                    <a:lnTo>
                      <a:pt x="2298" y="5501"/>
                    </a:lnTo>
                    <a:lnTo>
                      <a:pt x="3108" y="4632"/>
                    </a:lnTo>
                    <a:lnTo>
                      <a:pt x="3834" y="3703"/>
                    </a:lnTo>
                    <a:lnTo>
                      <a:pt x="4465" y="2715"/>
                    </a:lnTo>
                    <a:lnTo>
                      <a:pt x="5001" y="1655"/>
                    </a:lnTo>
                    <a:lnTo>
                      <a:pt x="5430" y="560"/>
                    </a:lnTo>
                    <a:lnTo>
                      <a:pt x="55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6"/>
              <p:cNvSpPr/>
              <p:nvPr/>
            </p:nvSpPr>
            <p:spPr>
              <a:xfrm>
                <a:off x="6465993" y="4136473"/>
                <a:ext cx="126395" cy="138267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6371" extrusionOk="0">
                    <a:moveTo>
                      <a:pt x="1" y="0"/>
                    </a:moveTo>
                    <a:lnTo>
                      <a:pt x="1" y="5858"/>
                    </a:lnTo>
                    <a:lnTo>
                      <a:pt x="1382" y="5858"/>
                    </a:lnTo>
                    <a:lnTo>
                      <a:pt x="2680" y="5930"/>
                    </a:lnTo>
                    <a:lnTo>
                      <a:pt x="3954" y="6061"/>
                    </a:lnTo>
                    <a:lnTo>
                      <a:pt x="5204" y="6251"/>
                    </a:lnTo>
                    <a:lnTo>
                      <a:pt x="5823" y="6370"/>
                    </a:lnTo>
                    <a:lnTo>
                      <a:pt x="5823" y="1155"/>
                    </a:lnTo>
                    <a:lnTo>
                      <a:pt x="5240" y="905"/>
                    </a:lnTo>
                    <a:lnTo>
                      <a:pt x="4013" y="477"/>
                    </a:lnTo>
                    <a:lnTo>
                      <a:pt x="2728" y="167"/>
                    </a:lnTo>
                    <a:lnTo>
                      <a:pt x="1406" y="12"/>
                    </a:lnTo>
                    <a:lnTo>
                      <a:pt x="7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6"/>
              <p:cNvSpPr/>
              <p:nvPr/>
            </p:nvSpPr>
            <p:spPr>
              <a:xfrm>
                <a:off x="6623637" y="4178596"/>
                <a:ext cx="121469" cy="157647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7264" extrusionOk="0">
                    <a:moveTo>
                      <a:pt x="0" y="0"/>
                    </a:moveTo>
                    <a:lnTo>
                      <a:pt x="0" y="4787"/>
                    </a:lnTo>
                    <a:lnTo>
                      <a:pt x="810" y="5013"/>
                    </a:lnTo>
                    <a:lnTo>
                      <a:pt x="2381" y="5549"/>
                    </a:lnTo>
                    <a:lnTo>
                      <a:pt x="3834" y="6168"/>
                    </a:lnTo>
                    <a:lnTo>
                      <a:pt x="5084" y="6882"/>
                    </a:lnTo>
                    <a:lnTo>
                      <a:pt x="5596" y="7263"/>
                    </a:lnTo>
                    <a:lnTo>
                      <a:pt x="5430" y="6704"/>
                    </a:lnTo>
                    <a:lnTo>
                      <a:pt x="5001" y="5596"/>
                    </a:lnTo>
                    <a:lnTo>
                      <a:pt x="4465" y="4560"/>
                    </a:lnTo>
                    <a:lnTo>
                      <a:pt x="3834" y="3572"/>
                    </a:lnTo>
                    <a:lnTo>
                      <a:pt x="3108" y="2643"/>
                    </a:lnTo>
                    <a:lnTo>
                      <a:pt x="2298" y="1798"/>
                    </a:lnTo>
                    <a:lnTo>
                      <a:pt x="1417" y="1012"/>
                    </a:lnTo>
                    <a:lnTo>
                      <a:pt x="488" y="3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7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pSp>
        <p:nvGrpSpPr>
          <p:cNvPr id="736" name="Google Shape;736;p27"/>
          <p:cNvGrpSpPr/>
          <p:nvPr/>
        </p:nvGrpSpPr>
        <p:grpSpPr>
          <a:xfrm>
            <a:off x="457200" y="2298302"/>
            <a:ext cx="8229600" cy="420000"/>
            <a:chOff x="457200" y="2298268"/>
            <a:chExt cx="8229600" cy="420000"/>
          </a:xfrm>
        </p:grpSpPr>
        <p:sp>
          <p:nvSpPr>
            <p:cNvPr id="737" name="Google Shape;737;p27"/>
            <p:cNvSpPr/>
            <p:nvPr/>
          </p:nvSpPr>
          <p:spPr>
            <a:xfrm>
              <a:off x="457200" y="2330963"/>
              <a:ext cx="1580400" cy="35460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02</a:t>
              </a:r>
              <a:endParaRPr sz="220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738" name="Google Shape;738;p27"/>
            <p:cNvSpPr txBox="1"/>
            <p:nvPr/>
          </p:nvSpPr>
          <p:spPr>
            <a:xfrm>
              <a:off x="2430363" y="2330959"/>
              <a:ext cx="1580400" cy="3546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SATURN</a:t>
              </a:r>
              <a:endParaRPr sz="20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739" name="Google Shape;739;p27"/>
            <p:cNvSpPr txBox="1"/>
            <p:nvPr/>
          </p:nvSpPr>
          <p:spPr>
            <a:xfrm>
              <a:off x="4403525" y="2330963"/>
              <a:ext cx="3484800" cy="3546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It is composed of hydrogen 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740" name="Google Shape;740;p27"/>
            <p:cNvCxnSpPr>
              <a:stCxn id="738" idx="3"/>
              <a:endCxn id="739" idx="1"/>
            </p:cNvCxnSpPr>
            <p:nvPr/>
          </p:nvCxnSpPr>
          <p:spPr>
            <a:xfrm>
              <a:off x="4010763" y="2508259"/>
              <a:ext cx="392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1" name="Google Shape;741;p27"/>
            <p:cNvCxnSpPr>
              <a:stCxn id="737" idx="3"/>
              <a:endCxn id="738" idx="1"/>
            </p:cNvCxnSpPr>
            <p:nvPr/>
          </p:nvCxnSpPr>
          <p:spPr>
            <a:xfrm>
              <a:off x="2037600" y="2508263"/>
              <a:ext cx="392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2" name="Google Shape;742;p27"/>
            <p:cNvSpPr txBox="1"/>
            <p:nvPr/>
          </p:nvSpPr>
          <p:spPr>
            <a:xfrm flipH="1">
              <a:off x="8266200" y="2298268"/>
              <a:ext cx="420600" cy="4200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cxnSp>
          <p:nvCxnSpPr>
            <p:cNvPr id="743" name="Google Shape;743;p27"/>
            <p:cNvCxnSpPr>
              <a:stCxn id="742" idx="3"/>
              <a:endCxn id="739" idx="3"/>
            </p:cNvCxnSpPr>
            <p:nvPr/>
          </p:nvCxnSpPr>
          <p:spPr>
            <a:xfrm rot="10800000">
              <a:off x="7888200" y="2508268"/>
              <a:ext cx="378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44" name="Google Shape;744;p27"/>
            <p:cNvGrpSpPr/>
            <p:nvPr/>
          </p:nvGrpSpPr>
          <p:grpSpPr>
            <a:xfrm>
              <a:off x="8334731" y="2367767"/>
              <a:ext cx="283135" cy="280841"/>
              <a:chOff x="-4837325" y="3612425"/>
              <a:chExt cx="293800" cy="291450"/>
            </a:xfrm>
          </p:grpSpPr>
          <p:sp>
            <p:nvSpPr>
              <p:cNvPr id="745" name="Google Shape;745;p27"/>
              <p:cNvSpPr/>
              <p:nvPr/>
            </p:nvSpPr>
            <p:spPr>
              <a:xfrm>
                <a:off x="-4836550" y="3612425"/>
                <a:ext cx="293025" cy="170925"/>
              </a:xfrm>
              <a:custGeom>
                <a:avLst/>
                <a:gdLst/>
                <a:ahLst/>
                <a:cxnLst/>
                <a:rect l="l" t="t" r="r" b="b"/>
                <a:pathLst>
                  <a:path w="11721" h="6837" extrusionOk="0">
                    <a:moveTo>
                      <a:pt x="6837" y="2017"/>
                    </a:moveTo>
                    <a:lnTo>
                      <a:pt x="6837" y="2741"/>
                    </a:lnTo>
                    <a:lnTo>
                      <a:pt x="4789" y="2741"/>
                    </a:lnTo>
                    <a:lnTo>
                      <a:pt x="4789" y="2017"/>
                    </a:lnTo>
                    <a:close/>
                    <a:moveTo>
                      <a:pt x="4411" y="0"/>
                    </a:moveTo>
                    <a:cubicBezTo>
                      <a:pt x="3466" y="0"/>
                      <a:pt x="2741" y="725"/>
                      <a:pt x="2741" y="1702"/>
                    </a:cubicBezTo>
                    <a:lnTo>
                      <a:pt x="2741" y="2741"/>
                    </a:lnTo>
                    <a:lnTo>
                      <a:pt x="1166" y="2741"/>
                    </a:lnTo>
                    <a:cubicBezTo>
                      <a:pt x="536" y="2741"/>
                      <a:pt x="1" y="3277"/>
                      <a:pt x="1" y="3875"/>
                    </a:cubicBezTo>
                    <a:lnTo>
                      <a:pt x="1" y="4254"/>
                    </a:lnTo>
                    <a:cubicBezTo>
                      <a:pt x="1513" y="5860"/>
                      <a:pt x="3592" y="6837"/>
                      <a:pt x="5829" y="6837"/>
                    </a:cubicBezTo>
                    <a:cubicBezTo>
                      <a:pt x="8097" y="6837"/>
                      <a:pt x="10208" y="5892"/>
                      <a:pt x="11720" y="4254"/>
                    </a:cubicBezTo>
                    <a:lnTo>
                      <a:pt x="11720" y="3718"/>
                    </a:lnTo>
                    <a:cubicBezTo>
                      <a:pt x="11657" y="3214"/>
                      <a:pt x="11185" y="2741"/>
                      <a:pt x="10649" y="2741"/>
                    </a:cubicBezTo>
                    <a:lnTo>
                      <a:pt x="8885" y="2741"/>
                    </a:lnTo>
                    <a:lnTo>
                      <a:pt x="8885" y="1702"/>
                    </a:lnTo>
                    <a:cubicBezTo>
                      <a:pt x="8885" y="756"/>
                      <a:pt x="8129" y="0"/>
                      <a:pt x="7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46" name="Google Shape;746;p27"/>
              <p:cNvSpPr/>
              <p:nvPr/>
            </p:nvSpPr>
            <p:spPr>
              <a:xfrm>
                <a:off x="-4837325" y="3743950"/>
                <a:ext cx="291425" cy="159925"/>
              </a:xfrm>
              <a:custGeom>
                <a:avLst/>
                <a:gdLst/>
                <a:ahLst/>
                <a:cxnLst/>
                <a:rect l="l" t="t" r="r" b="b"/>
                <a:pathLst>
                  <a:path w="11657" h="6397" extrusionOk="0">
                    <a:moveTo>
                      <a:pt x="11657" y="1"/>
                    </a:moveTo>
                    <a:cubicBezTo>
                      <a:pt x="10523" y="1072"/>
                      <a:pt x="9073" y="1828"/>
                      <a:pt x="7530" y="2143"/>
                    </a:cubicBezTo>
                    <a:lnTo>
                      <a:pt x="7530" y="2647"/>
                    </a:lnTo>
                    <a:cubicBezTo>
                      <a:pt x="7530" y="3214"/>
                      <a:pt x="7057" y="3687"/>
                      <a:pt x="6490" y="3687"/>
                    </a:cubicBezTo>
                    <a:lnTo>
                      <a:pt x="5135" y="3687"/>
                    </a:lnTo>
                    <a:cubicBezTo>
                      <a:pt x="4568" y="3687"/>
                      <a:pt x="4096" y="3214"/>
                      <a:pt x="4096" y="2647"/>
                    </a:cubicBezTo>
                    <a:lnTo>
                      <a:pt x="4096" y="2143"/>
                    </a:lnTo>
                    <a:cubicBezTo>
                      <a:pt x="2552" y="1828"/>
                      <a:pt x="1134" y="1103"/>
                      <a:pt x="0" y="64"/>
                    </a:cubicBezTo>
                    <a:lnTo>
                      <a:pt x="0" y="4695"/>
                    </a:lnTo>
                    <a:cubicBezTo>
                      <a:pt x="0" y="5640"/>
                      <a:pt x="756" y="6396"/>
                      <a:pt x="1701" y="6396"/>
                    </a:cubicBezTo>
                    <a:lnTo>
                      <a:pt x="9956" y="6396"/>
                    </a:lnTo>
                    <a:cubicBezTo>
                      <a:pt x="10901" y="6396"/>
                      <a:pt x="11657" y="5640"/>
                      <a:pt x="11657" y="4695"/>
                    </a:cubicBezTo>
                    <a:lnTo>
                      <a:pt x="116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47" name="Google Shape;747;p27"/>
              <p:cNvSpPr/>
              <p:nvPr/>
            </p:nvSpPr>
            <p:spPr>
              <a:xfrm>
                <a:off x="-4716825" y="3799075"/>
                <a:ext cx="51225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758" extrusionOk="0">
                    <a:moveTo>
                      <a:pt x="0" y="1"/>
                    </a:moveTo>
                    <a:lnTo>
                      <a:pt x="0" y="411"/>
                    </a:lnTo>
                    <a:cubicBezTo>
                      <a:pt x="0" y="600"/>
                      <a:pt x="158" y="757"/>
                      <a:pt x="347" y="757"/>
                    </a:cubicBezTo>
                    <a:lnTo>
                      <a:pt x="1670" y="757"/>
                    </a:lnTo>
                    <a:cubicBezTo>
                      <a:pt x="1891" y="757"/>
                      <a:pt x="2048" y="600"/>
                      <a:pt x="2048" y="411"/>
                    </a:cubicBezTo>
                    <a:lnTo>
                      <a:pt x="2048" y="1"/>
                    </a:lnTo>
                    <a:cubicBezTo>
                      <a:pt x="1686" y="48"/>
                      <a:pt x="1347" y="72"/>
                      <a:pt x="1012" y="72"/>
                    </a:cubicBezTo>
                    <a:cubicBezTo>
                      <a:pt x="678" y="72"/>
                      <a:pt x="347" y="48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748" name="Google Shape;748;p27"/>
          <p:cNvGrpSpPr/>
          <p:nvPr/>
        </p:nvGrpSpPr>
        <p:grpSpPr>
          <a:xfrm>
            <a:off x="457200" y="2892599"/>
            <a:ext cx="8229600" cy="420000"/>
            <a:chOff x="457200" y="2892593"/>
            <a:chExt cx="8229600" cy="420000"/>
          </a:xfrm>
        </p:grpSpPr>
        <p:sp>
          <p:nvSpPr>
            <p:cNvPr id="749" name="Google Shape;749;p27"/>
            <p:cNvSpPr/>
            <p:nvPr/>
          </p:nvSpPr>
          <p:spPr>
            <a:xfrm>
              <a:off x="457200" y="2925275"/>
              <a:ext cx="1580400" cy="35460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03</a:t>
              </a:r>
              <a:endParaRPr sz="220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750" name="Google Shape;750;p27"/>
            <p:cNvSpPr txBox="1"/>
            <p:nvPr/>
          </p:nvSpPr>
          <p:spPr>
            <a:xfrm>
              <a:off x="2430363" y="2925273"/>
              <a:ext cx="1580400" cy="3546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JUPITER</a:t>
              </a:r>
              <a:endParaRPr sz="20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751" name="Google Shape;751;p27"/>
            <p:cNvSpPr txBox="1"/>
            <p:nvPr/>
          </p:nvSpPr>
          <p:spPr>
            <a:xfrm>
              <a:off x="4403525" y="2925275"/>
              <a:ext cx="3484800" cy="3546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It is a gas giant and the biggest 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752" name="Google Shape;752;p27"/>
            <p:cNvCxnSpPr>
              <a:stCxn id="750" idx="3"/>
              <a:endCxn id="751" idx="1"/>
            </p:cNvCxnSpPr>
            <p:nvPr/>
          </p:nvCxnSpPr>
          <p:spPr>
            <a:xfrm>
              <a:off x="4010763" y="3102573"/>
              <a:ext cx="392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3" name="Google Shape;753;p27"/>
            <p:cNvCxnSpPr>
              <a:stCxn id="749" idx="3"/>
              <a:endCxn id="750" idx="1"/>
            </p:cNvCxnSpPr>
            <p:nvPr/>
          </p:nvCxnSpPr>
          <p:spPr>
            <a:xfrm>
              <a:off x="2037600" y="3102575"/>
              <a:ext cx="392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4" name="Google Shape;754;p27"/>
            <p:cNvSpPr txBox="1"/>
            <p:nvPr/>
          </p:nvSpPr>
          <p:spPr>
            <a:xfrm flipH="1">
              <a:off x="8266200" y="2892593"/>
              <a:ext cx="420600" cy="4200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cxnSp>
          <p:nvCxnSpPr>
            <p:cNvPr id="755" name="Google Shape;755;p27"/>
            <p:cNvCxnSpPr>
              <a:stCxn id="754" idx="3"/>
              <a:endCxn id="751" idx="3"/>
            </p:cNvCxnSpPr>
            <p:nvPr/>
          </p:nvCxnSpPr>
          <p:spPr>
            <a:xfrm rot="10800000">
              <a:off x="7888200" y="3102593"/>
              <a:ext cx="378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56" name="Google Shape;756;p27"/>
            <p:cNvGrpSpPr/>
            <p:nvPr/>
          </p:nvGrpSpPr>
          <p:grpSpPr>
            <a:xfrm>
              <a:off x="8327421" y="2954997"/>
              <a:ext cx="297645" cy="295239"/>
              <a:chOff x="-4475825" y="3612425"/>
              <a:chExt cx="293825" cy="291450"/>
            </a:xfrm>
          </p:grpSpPr>
          <p:sp>
            <p:nvSpPr>
              <p:cNvPr id="757" name="Google Shape;757;p27"/>
              <p:cNvSpPr/>
              <p:nvPr/>
            </p:nvSpPr>
            <p:spPr>
              <a:xfrm>
                <a:off x="-4349800" y="3664400"/>
                <a:ext cx="34675" cy="3310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24" extrusionOk="0">
                    <a:moveTo>
                      <a:pt x="694" y="1"/>
                    </a:moveTo>
                    <a:cubicBezTo>
                      <a:pt x="347" y="1"/>
                      <a:pt x="32" y="316"/>
                      <a:pt x="32" y="662"/>
                    </a:cubicBezTo>
                    <a:cubicBezTo>
                      <a:pt x="1" y="1040"/>
                      <a:pt x="316" y="1324"/>
                      <a:pt x="694" y="1324"/>
                    </a:cubicBezTo>
                    <a:cubicBezTo>
                      <a:pt x="1103" y="1324"/>
                      <a:pt x="1387" y="1009"/>
                      <a:pt x="1387" y="662"/>
                    </a:cubicBezTo>
                    <a:cubicBezTo>
                      <a:pt x="1387" y="284"/>
                      <a:pt x="1072" y="1"/>
                      <a:pt x="6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58" name="Google Shape;758;p27"/>
              <p:cNvSpPr/>
              <p:nvPr/>
            </p:nvSpPr>
            <p:spPr>
              <a:xfrm>
                <a:off x="-4366325" y="3714800"/>
                <a:ext cx="68525" cy="34700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388" extrusionOk="0">
                    <a:moveTo>
                      <a:pt x="1008" y="1"/>
                    </a:moveTo>
                    <a:cubicBezTo>
                      <a:pt x="473" y="1"/>
                      <a:pt x="0" y="474"/>
                      <a:pt x="0" y="1009"/>
                    </a:cubicBezTo>
                    <a:lnTo>
                      <a:pt x="0" y="1387"/>
                    </a:lnTo>
                    <a:lnTo>
                      <a:pt x="2741" y="1387"/>
                    </a:lnTo>
                    <a:lnTo>
                      <a:pt x="2741" y="1009"/>
                    </a:lnTo>
                    <a:cubicBezTo>
                      <a:pt x="2741" y="474"/>
                      <a:pt x="2268" y="1"/>
                      <a:pt x="16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59" name="Google Shape;759;p27"/>
              <p:cNvSpPr/>
              <p:nvPr/>
            </p:nvSpPr>
            <p:spPr>
              <a:xfrm>
                <a:off x="-4475825" y="3612425"/>
                <a:ext cx="293825" cy="291450"/>
              </a:xfrm>
              <a:custGeom>
                <a:avLst/>
                <a:gdLst/>
                <a:ahLst/>
                <a:cxnLst/>
                <a:rect l="l" t="t" r="r" b="b"/>
                <a:pathLst>
                  <a:path w="11753" h="11658" extrusionOk="0">
                    <a:moveTo>
                      <a:pt x="5703" y="1324"/>
                    </a:moveTo>
                    <a:cubicBezTo>
                      <a:pt x="6459" y="1324"/>
                      <a:pt x="7089" y="1954"/>
                      <a:pt x="7089" y="2710"/>
                    </a:cubicBezTo>
                    <a:cubicBezTo>
                      <a:pt x="7089" y="3025"/>
                      <a:pt x="6963" y="3340"/>
                      <a:pt x="6774" y="3592"/>
                    </a:cubicBezTo>
                    <a:cubicBezTo>
                      <a:pt x="7373" y="3844"/>
                      <a:pt x="7751" y="4443"/>
                      <a:pt x="7751" y="5104"/>
                    </a:cubicBezTo>
                    <a:lnTo>
                      <a:pt x="7751" y="5766"/>
                    </a:lnTo>
                    <a:lnTo>
                      <a:pt x="7783" y="5766"/>
                    </a:lnTo>
                    <a:cubicBezTo>
                      <a:pt x="7783" y="5986"/>
                      <a:pt x="7625" y="6144"/>
                      <a:pt x="7436" y="6144"/>
                    </a:cubicBezTo>
                    <a:lnTo>
                      <a:pt x="4002" y="6144"/>
                    </a:lnTo>
                    <a:cubicBezTo>
                      <a:pt x="3813" y="6144"/>
                      <a:pt x="3655" y="5986"/>
                      <a:pt x="3655" y="5766"/>
                    </a:cubicBezTo>
                    <a:lnTo>
                      <a:pt x="3655" y="5104"/>
                    </a:lnTo>
                    <a:cubicBezTo>
                      <a:pt x="3655" y="4443"/>
                      <a:pt x="4065" y="3844"/>
                      <a:pt x="4664" y="3592"/>
                    </a:cubicBezTo>
                    <a:cubicBezTo>
                      <a:pt x="4443" y="3340"/>
                      <a:pt x="4348" y="3056"/>
                      <a:pt x="4348" y="2710"/>
                    </a:cubicBezTo>
                    <a:cubicBezTo>
                      <a:pt x="4348" y="1954"/>
                      <a:pt x="4979" y="1324"/>
                      <a:pt x="5703" y="1324"/>
                    </a:cubicBezTo>
                    <a:close/>
                    <a:moveTo>
                      <a:pt x="5798" y="0"/>
                    </a:moveTo>
                    <a:cubicBezTo>
                      <a:pt x="3561" y="0"/>
                      <a:pt x="1702" y="1859"/>
                      <a:pt x="1702" y="4096"/>
                    </a:cubicBezTo>
                    <a:cubicBezTo>
                      <a:pt x="1702" y="5041"/>
                      <a:pt x="2017" y="5955"/>
                      <a:pt x="2553" y="6616"/>
                    </a:cubicBezTo>
                    <a:lnTo>
                      <a:pt x="1702" y="7120"/>
                    </a:lnTo>
                    <a:cubicBezTo>
                      <a:pt x="1513" y="6963"/>
                      <a:pt x="1293" y="6900"/>
                      <a:pt x="1040" y="6900"/>
                    </a:cubicBezTo>
                    <a:cubicBezTo>
                      <a:pt x="473" y="6900"/>
                      <a:pt x="1" y="7341"/>
                      <a:pt x="1" y="7908"/>
                    </a:cubicBezTo>
                    <a:cubicBezTo>
                      <a:pt x="1" y="8475"/>
                      <a:pt x="473" y="8948"/>
                      <a:pt x="1040" y="8948"/>
                    </a:cubicBezTo>
                    <a:cubicBezTo>
                      <a:pt x="1576" y="8948"/>
                      <a:pt x="2049" y="8475"/>
                      <a:pt x="2049" y="7908"/>
                    </a:cubicBezTo>
                    <a:lnTo>
                      <a:pt x="2049" y="7719"/>
                    </a:lnTo>
                    <a:lnTo>
                      <a:pt x="3025" y="7120"/>
                    </a:lnTo>
                    <a:cubicBezTo>
                      <a:pt x="3309" y="7372"/>
                      <a:pt x="3592" y="7593"/>
                      <a:pt x="3939" y="7751"/>
                    </a:cubicBezTo>
                    <a:lnTo>
                      <a:pt x="3277" y="8948"/>
                    </a:lnTo>
                    <a:lnTo>
                      <a:pt x="3088" y="8948"/>
                    </a:lnTo>
                    <a:cubicBezTo>
                      <a:pt x="2521" y="8948"/>
                      <a:pt x="2049" y="9420"/>
                      <a:pt x="2049" y="9956"/>
                    </a:cubicBezTo>
                    <a:cubicBezTo>
                      <a:pt x="2049" y="10523"/>
                      <a:pt x="2521" y="10996"/>
                      <a:pt x="3088" y="10996"/>
                    </a:cubicBezTo>
                    <a:cubicBezTo>
                      <a:pt x="3624" y="10996"/>
                      <a:pt x="4096" y="10523"/>
                      <a:pt x="4096" y="9956"/>
                    </a:cubicBezTo>
                    <a:cubicBezTo>
                      <a:pt x="4096" y="9735"/>
                      <a:pt x="4033" y="9483"/>
                      <a:pt x="3876" y="9294"/>
                    </a:cubicBezTo>
                    <a:lnTo>
                      <a:pt x="4569" y="8034"/>
                    </a:lnTo>
                    <a:cubicBezTo>
                      <a:pt x="4853" y="8097"/>
                      <a:pt x="5168" y="8192"/>
                      <a:pt x="5483" y="8223"/>
                    </a:cubicBezTo>
                    <a:lnTo>
                      <a:pt x="5483" y="9672"/>
                    </a:lnTo>
                    <a:cubicBezTo>
                      <a:pt x="5073" y="9830"/>
                      <a:pt x="4821" y="10208"/>
                      <a:pt x="4821" y="10617"/>
                    </a:cubicBezTo>
                    <a:cubicBezTo>
                      <a:pt x="4821" y="11185"/>
                      <a:pt x="5294" y="11657"/>
                      <a:pt x="5829" y="11657"/>
                    </a:cubicBezTo>
                    <a:cubicBezTo>
                      <a:pt x="6396" y="11657"/>
                      <a:pt x="6869" y="11185"/>
                      <a:pt x="6869" y="10617"/>
                    </a:cubicBezTo>
                    <a:cubicBezTo>
                      <a:pt x="6869" y="10208"/>
                      <a:pt x="6585" y="9798"/>
                      <a:pt x="6176" y="9672"/>
                    </a:cubicBezTo>
                    <a:lnTo>
                      <a:pt x="6176" y="8223"/>
                    </a:lnTo>
                    <a:cubicBezTo>
                      <a:pt x="6491" y="8192"/>
                      <a:pt x="6806" y="8160"/>
                      <a:pt x="7089" y="8034"/>
                    </a:cubicBezTo>
                    <a:lnTo>
                      <a:pt x="7814" y="9294"/>
                    </a:lnTo>
                    <a:cubicBezTo>
                      <a:pt x="7657" y="9483"/>
                      <a:pt x="7562" y="9672"/>
                      <a:pt x="7562" y="9956"/>
                    </a:cubicBezTo>
                    <a:cubicBezTo>
                      <a:pt x="7562" y="10523"/>
                      <a:pt x="8035" y="10996"/>
                      <a:pt x="8602" y="10996"/>
                    </a:cubicBezTo>
                    <a:cubicBezTo>
                      <a:pt x="9137" y="10996"/>
                      <a:pt x="9610" y="10523"/>
                      <a:pt x="9610" y="9956"/>
                    </a:cubicBezTo>
                    <a:cubicBezTo>
                      <a:pt x="9610" y="9420"/>
                      <a:pt x="9137" y="8948"/>
                      <a:pt x="8602" y="8948"/>
                    </a:cubicBezTo>
                    <a:lnTo>
                      <a:pt x="8381" y="8948"/>
                    </a:lnTo>
                    <a:lnTo>
                      <a:pt x="7720" y="7751"/>
                    </a:lnTo>
                    <a:cubicBezTo>
                      <a:pt x="8035" y="7593"/>
                      <a:pt x="8350" y="7372"/>
                      <a:pt x="8633" y="7120"/>
                    </a:cubicBezTo>
                    <a:lnTo>
                      <a:pt x="9704" y="7719"/>
                    </a:lnTo>
                    <a:lnTo>
                      <a:pt x="9704" y="7908"/>
                    </a:lnTo>
                    <a:cubicBezTo>
                      <a:pt x="9704" y="8475"/>
                      <a:pt x="10177" y="8948"/>
                      <a:pt x="10713" y="8948"/>
                    </a:cubicBezTo>
                    <a:cubicBezTo>
                      <a:pt x="11280" y="8948"/>
                      <a:pt x="11752" y="8475"/>
                      <a:pt x="11752" y="7908"/>
                    </a:cubicBezTo>
                    <a:cubicBezTo>
                      <a:pt x="11626" y="7309"/>
                      <a:pt x="11154" y="6900"/>
                      <a:pt x="10586" y="6900"/>
                    </a:cubicBezTo>
                    <a:cubicBezTo>
                      <a:pt x="10366" y="6900"/>
                      <a:pt x="10114" y="6963"/>
                      <a:pt x="9925" y="7120"/>
                    </a:cubicBezTo>
                    <a:lnTo>
                      <a:pt x="9011" y="6616"/>
                    </a:lnTo>
                    <a:cubicBezTo>
                      <a:pt x="9515" y="5892"/>
                      <a:pt x="9893" y="4978"/>
                      <a:pt x="9893" y="4096"/>
                    </a:cubicBezTo>
                    <a:cubicBezTo>
                      <a:pt x="9893" y="1796"/>
                      <a:pt x="8035" y="0"/>
                      <a:pt x="57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760" name="Google Shape;760;p27"/>
          <p:cNvGrpSpPr/>
          <p:nvPr/>
        </p:nvGrpSpPr>
        <p:grpSpPr>
          <a:xfrm>
            <a:off x="457200" y="1704005"/>
            <a:ext cx="8229600" cy="420000"/>
            <a:chOff x="457200" y="1704005"/>
            <a:chExt cx="8229600" cy="420000"/>
          </a:xfrm>
        </p:grpSpPr>
        <p:sp>
          <p:nvSpPr>
            <p:cNvPr id="761" name="Google Shape;761;p27"/>
            <p:cNvSpPr/>
            <p:nvPr/>
          </p:nvSpPr>
          <p:spPr>
            <a:xfrm>
              <a:off x="457200" y="1736650"/>
              <a:ext cx="1580400" cy="35460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01</a:t>
              </a:r>
              <a:endParaRPr sz="220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762" name="Google Shape;762;p27"/>
            <p:cNvSpPr txBox="1"/>
            <p:nvPr/>
          </p:nvSpPr>
          <p:spPr>
            <a:xfrm>
              <a:off x="2430363" y="1736646"/>
              <a:ext cx="1580400" cy="3546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NEPTUNE</a:t>
              </a:r>
              <a:endParaRPr sz="20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763" name="Google Shape;763;p27"/>
            <p:cNvSpPr txBox="1"/>
            <p:nvPr/>
          </p:nvSpPr>
          <p:spPr>
            <a:xfrm>
              <a:off x="4403525" y="1736650"/>
              <a:ext cx="3484800" cy="3546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It is the farthest from the Sun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764" name="Google Shape;764;p27"/>
            <p:cNvCxnSpPr>
              <a:stCxn id="762" idx="3"/>
              <a:endCxn id="763" idx="1"/>
            </p:cNvCxnSpPr>
            <p:nvPr/>
          </p:nvCxnSpPr>
          <p:spPr>
            <a:xfrm>
              <a:off x="4010763" y="1913946"/>
              <a:ext cx="392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5" name="Google Shape;765;p27"/>
            <p:cNvCxnSpPr>
              <a:stCxn id="761" idx="3"/>
              <a:endCxn id="762" idx="1"/>
            </p:cNvCxnSpPr>
            <p:nvPr/>
          </p:nvCxnSpPr>
          <p:spPr>
            <a:xfrm>
              <a:off x="2037600" y="1913950"/>
              <a:ext cx="392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66" name="Google Shape;766;p27"/>
            <p:cNvSpPr txBox="1"/>
            <p:nvPr/>
          </p:nvSpPr>
          <p:spPr>
            <a:xfrm flipH="1">
              <a:off x="8266200" y="1704005"/>
              <a:ext cx="420600" cy="4200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cxnSp>
          <p:nvCxnSpPr>
            <p:cNvPr id="767" name="Google Shape;767;p27"/>
            <p:cNvCxnSpPr>
              <a:stCxn id="766" idx="3"/>
              <a:endCxn id="763" idx="3"/>
            </p:cNvCxnSpPr>
            <p:nvPr/>
          </p:nvCxnSpPr>
          <p:spPr>
            <a:xfrm rot="10800000">
              <a:off x="7888200" y="1914005"/>
              <a:ext cx="378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68" name="Google Shape;768;p27"/>
            <p:cNvGrpSpPr/>
            <p:nvPr/>
          </p:nvGrpSpPr>
          <p:grpSpPr>
            <a:xfrm>
              <a:off x="8364141" y="1766193"/>
              <a:ext cx="224749" cy="295239"/>
              <a:chOff x="-4082800" y="3612425"/>
              <a:chExt cx="222150" cy="291825"/>
            </a:xfrm>
          </p:grpSpPr>
          <p:sp>
            <p:nvSpPr>
              <p:cNvPr id="769" name="Google Shape;769;p27"/>
              <p:cNvSpPr/>
              <p:nvPr/>
            </p:nvSpPr>
            <p:spPr>
              <a:xfrm>
                <a:off x="-4027650" y="3663625"/>
                <a:ext cx="112650" cy="119725"/>
              </a:xfrm>
              <a:custGeom>
                <a:avLst/>
                <a:gdLst/>
                <a:ahLst/>
                <a:cxnLst/>
                <a:rect l="l" t="t" r="r" b="b"/>
                <a:pathLst>
                  <a:path w="4506" h="4789" extrusionOk="0">
                    <a:moveTo>
                      <a:pt x="2237" y="1355"/>
                    </a:moveTo>
                    <a:cubicBezTo>
                      <a:pt x="2773" y="1355"/>
                      <a:pt x="3245" y="1827"/>
                      <a:pt x="3245" y="2395"/>
                    </a:cubicBezTo>
                    <a:cubicBezTo>
                      <a:pt x="3308" y="2930"/>
                      <a:pt x="2836" y="3434"/>
                      <a:pt x="2237" y="3434"/>
                    </a:cubicBezTo>
                    <a:cubicBezTo>
                      <a:pt x="1670" y="3434"/>
                      <a:pt x="1197" y="2962"/>
                      <a:pt x="1197" y="2395"/>
                    </a:cubicBezTo>
                    <a:cubicBezTo>
                      <a:pt x="1197" y="1859"/>
                      <a:pt x="1670" y="1355"/>
                      <a:pt x="2237" y="1355"/>
                    </a:cubicBezTo>
                    <a:close/>
                    <a:moveTo>
                      <a:pt x="1922" y="0"/>
                    </a:moveTo>
                    <a:lnTo>
                      <a:pt x="1922" y="473"/>
                    </a:lnTo>
                    <a:cubicBezTo>
                      <a:pt x="1922" y="630"/>
                      <a:pt x="1827" y="725"/>
                      <a:pt x="1670" y="788"/>
                    </a:cubicBezTo>
                    <a:cubicBezTo>
                      <a:pt x="1481" y="851"/>
                      <a:pt x="1292" y="945"/>
                      <a:pt x="1134" y="1103"/>
                    </a:cubicBezTo>
                    <a:cubicBezTo>
                      <a:pt x="1055" y="1143"/>
                      <a:pt x="962" y="1183"/>
                      <a:pt x="873" y="1183"/>
                    </a:cubicBezTo>
                    <a:cubicBezTo>
                      <a:pt x="822" y="1183"/>
                      <a:pt x="771" y="1169"/>
                      <a:pt x="725" y="1134"/>
                    </a:cubicBezTo>
                    <a:lnTo>
                      <a:pt x="347" y="914"/>
                    </a:lnTo>
                    <a:lnTo>
                      <a:pt x="0" y="1481"/>
                    </a:lnTo>
                    <a:lnTo>
                      <a:pt x="378" y="1733"/>
                    </a:lnTo>
                    <a:cubicBezTo>
                      <a:pt x="504" y="1796"/>
                      <a:pt x="599" y="1922"/>
                      <a:pt x="536" y="2079"/>
                    </a:cubicBezTo>
                    <a:cubicBezTo>
                      <a:pt x="504" y="2332"/>
                      <a:pt x="504" y="2489"/>
                      <a:pt x="536" y="2710"/>
                    </a:cubicBezTo>
                    <a:cubicBezTo>
                      <a:pt x="599" y="2867"/>
                      <a:pt x="504" y="2993"/>
                      <a:pt x="378" y="3056"/>
                    </a:cubicBezTo>
                    <a:lnTo>
                      <a:pt x="0" y="3308"/>
                    </a:lnTo>
                    <a:lnTo>
                      <a:pt x="347" y="3907"/>
                    </a:lnTo>
                    <a:lnTo>
                      <a:pt x="725" y="3655"/>
                    </a:lnTo>
                    <a:cubicBezTo>
                      <a:pt x="773" y="3631"/>
                      <a:pt x="826" y="3620"/>
                      <a:pt x="879" y="3620"/>
                    </a:cubicBezTo>
                    <a:cubicBezTo>
                      <a:pt x="967" y="3620"/>
                      <a:pt x="1056" y="3647"/>
                      <a:pt x="1134" y="3686"/>
                    </a:cubicBezTo>
                    <a:cubicBezTo>
                      <a:pt x="1292" y="3812"/>
                      <a:pt x="1481" y="3938"/>
                      <a:pt x="1670" y="4001"/>
                    </a:cubicBezTo>
                    <a:cubicBezTo>
                      <a:pt x="1796" y="4064"/>
                      <a:pt x="1922" y="4222"/>
                      <a:pt x="1922" y="4316"/>
                    </a:cubicBezTo>
                    <a:lnTo>
                      <a:pt x="1922" y="4789"/>
                    </a:lnTo>
                    <a:lnTo>
                      <a:pt x="2584" y="4789"/>
                    </a:lnTo>
                    <a:lnTo>
                      <a:pt x="2584" y="4316"/>
                    </a:lnTo>
                    <a:cubicBezTo>
                      <a:pt x="2584" y="4159"/>
                      <a:pt x="2678" y="4064"/>
                      <a:pt x="2836" y="4001"/>
                    </a:cubicBezTo>
                    <a:cubicBezTo>
                      <a:pt x="3025" y="3938"/>
                      <a:pt x="3182" y="3844"/>
                      <a:pt x="3371" y="3686"/>
                    </a:cubicBezTo>
                    <a:cubicBezTo>
                      <a:pt x="3449" y="3647"/>
                      <a:pt x="3539" y="3620"/>
                      <a:pt x="3626" y="3620"/>
                    </a:cubicBezTo>
                    <a:cubicBezTo>
                      <a:pt x="3680" y="3620"/>
                      <a:pt x="3733" y="3631"/>
                      <a:pt x="3781" y="3655"/>
                    </a:cubicBezTo>
                    <a:lnTo>
                      <a:pt x="4159" y="3907"/>
                    </a:lnTo>
                    <a:lnTo>
                      <a:pt x="4505" y="3308"/>
                    </a:lnTo>
                    <a:lnTo>
                      <a:pt x="4127" y="3056"/>
                    </a:lnTo>
                    <a:cubicBezTo>
                      <a:pt x="4001" y="2993"/>
                      <a:pt x="3938" y="2867"/>
                      <a:pt x="3970" y="2710"/>
                    </a:cubicBezTo>
                    <a:cubicBezTo>
                      <a:pt x="4001" y="2489"/>
                      <a:pt x="4001" y="2332"/>
                      <a:pt x="3970" y="2079"/>
                    </a:cubicBezTo>
                    <a:cubicBezTo>
                      <a:pt x="3938" y="1922"/>
                      <a:pt x="4001" y="1796"/>
                      <a:pt x="4127" y="1733"/>
                    </a:cubicBezTo>
                    <a:lnTo>
                      <a:pt x="4505" y="1481"/>
                    </a:lnTo>
                    <a:lnTo>
                      <a:pt x="4159" y="914"/>
                    </a:lnTo>
                    <a:lnTo>
                      <a:pt x="3781" y="1134"/>
                    </a:lnTo>
                    <a:cubicBezTo>
                      <a:pt x="3734" y="1169"/>
                      <a:pt x="3684" y="1183"/>
                      <a:pt x="3632" y="1183"/>
                    </a:cubicBezTo>
                    <a:cubicBezTo>
                      <a:pt x="3543" y="1183"/>
                      <a:pt x="3451" y="1143"/>
                      <a:pt x="3371" y="1103"/>
                    </a:cubicBezTo>
                    <a:cubicBezTo>
                      <a:pt x="3214" y="977"/>
                      <a:pt x="3025" y="851"/>
                      <a:pt x="2836" y="788"/>
                    </a:cubicBezTo>
                    <a:cubicBezTo>
                      <a:pt x="2710" y="725"/>
                      <a:pt x="2584" y="567"/>
                      <a:pt x="2584" y="473"/>
                    </a:cubicBezTo>
                    <a:lnTo>
                      <a:pt x="25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70" name="Google Shape;770;p27"/>
              <p:cNvSpPr/>
              <p:nvPr/>
            </p:nvSpPr>
            <p:spPr>
              <a:xfrm>
                <a:off x="-4082800" y="3612425"/>
                <a:ext cx="222150" cy="291825"/>
              </a:xfrm>
              <a:custGeom>
                <a:avLst/>
                <a:gdLst/>
                <a:ahLst/>
                <a:cxnLst/>
                <a:rect l="l" t="t" r="r" b="b"/>
                <a:pathLst>
                  <a:path w="8886" h="11673" extrusionOk="0">
                    <a:moveTo>
                      <a:pt x="5168" y="1324"/>
                    </a:moveTo>
                    <a:cubicBezTo>
                      <a:pt x="5357" y="1324"/>
                      <a:pt x="5514" y="1481"/>
                      <a:pt x="5514" y="1702"/>
                    </a:cubicBezTo>
                    <a:lnTo>
                      <a:pt x="5514" y="2269"/>
                    </a:lnTo>
                    <a:cubicBezTo>
                      <a:pt x="5609" y="2332"/>
                      <a:pt x="5735" y="2395"/>
                      <a:pt x="5829" y="2489"/>
                    </a:cubicBezTo>
                    <a:lnTo>
                      <a:pt x="6333" y="2206"/>
                    </a:lnTo>
                    <a:cubicBezTo>
                      <a:pt x="6396" y="2174"/>
                      <a:pt x="6491" y="2174"/>
                      <a:pt x="6617" y="2174"/>
                    </a:cubicBezTo>
                    <a:cubicBezTo>
                      <a:pt x="6680" y="2206"/>
                      <a:pt x="6774" y="2237"/>
                      <a:pt x="6806" y="2300"/>
                    </a:cubicBezTo>
                    <a:lnTo>
                      <a:pt x="7467" y="3497"/>
                    </a:lnTo>
                    <a:cubicBezTo>
                      <a:pt x="7562" y="3655"/>
                      <a:pt x="7530" y="3844"/>
                      <a:pt x="7341" y="3970"/>
                    </a:cubicBezTo>
                    <a:lnTo>
                      <a:pt x="6837" y="4254"/>
                    </a:lnTo>
                    <a:cubicBezTo>
                      <a:pt x="6869" y="4380"/>
                      <a:pt x="6869" y="4474"/>
                      <a:pt x="6837" y="4632"/>
                    </a:cubicBezTo>
                    <a:lnTo>
                      <a:pt x="7341" y="4915"/>
                    </a:lnTo>
                    <a:cubicBezTo>
                      <a:pt x="7499" y="4978"/>
                      <a:pt x="7593" y="5230"/>
                      <a:pt x="7467" y="5388"/>
                    </a:cubicBezTo>
                    <a:lnTo>
                      <a:pt x="6806" y="6553"/>
                    </a:lnTo>
                    <a:cubicBezTo>
                      <a:pt x="6774" y="6648"/>
                      <a:pt x="6680" y="6679"/>
                      <a:pt x="6617" y="6711"/>
                    </a:cubicBezTo>
                    <a:cubicBezTo>
                      <a:pt x="6588" y="6730"/>
                      <a:pt x="6555" y="6738"/>
                      <a:pt x="6523" y="6738"/>
                    </a:cubicBezTo>
                    <a:cubicBezTo>
                      <a:pt x="6450" y="6738"/>
                      <a:pt x="6377" y="6701"/>
                      <a:pt x="6333" y="6679"/>
                    </a:cubicBezTo>
                    <a:lnTo>
                      <a:pt x="5829" y="6396"/>
                    </a:lnTo>
                    <a:cubicBezTo>
                      <a:pt x="5703" y="6490"/>
                      <a:pt x="5609" y="6522"/>
                      <a:pt x="5514" y="6616"/>
                    </a:cubicBezTo>
                    <a:lnTo>
                      <a:pt x="5514" y="7183"/>
                    </a:lnTo>
                    <a:cubicBezTo>
                      <a:pt x="5514" y="7404"/>
                      <a:pt x="5357" y="7562"/>
                      <a:pt x="5168" y="7562"/>
                    </a:cubicBezTo>
                    <a:lnTo>
                      <a:pt x="3781" y="7562"/>
                    </a:lnTo>
                    <a:cubicBezTo>
                      <a:pt x="3592" y="7562"/>
                      <a:pt x="3435" y="7404"/>
                      <a:pt x="3435" y="7183"/>
                    </a:cubicBezTo>
                    <a:lnTo>
                      <a:pt x="3435" y="6616"/>
                    </a:lnTo>
                    <a:cubicBezTo>
                      <a:pt x="3309" y="6553"/>
                      <a:pt x="3183" y="6490"/>
                      <a:pt x="3120" y="6396"/>
                    </a:cubicBezTo>
                    <a:lnTo>
                      <a:pt x="2584" y="6679"/>
                    </a:lnTo>
                    <a:cubicBezTo>
                      <a:pt x="2521" y="6711"/>
                      <a:pt x="2427" y="6711"/>
                      <a:pt x="2332" y="6711"/>
                    </a:cubicBezTo>
                    <a:cubicBezTo>
                      <a:pt x="2238" y="6679"/>
                      <a:pt x="2175" y="6648"/>
                      <a:pt x="2112" y="6553"/>
                    </a:cubicBezTo>
                    <a:lnTo>
                      <a:pt x="1450" y="5388"/>
                    </a:lnTo>
                    <a:cubicBezTo>
                      <a:pt x="1387" y="5230"/>
                      <a:pt x="1419" y="5041"/>
                      <a:pt x="1576" y="4915"/>
                    </a:cubicBezTo>
                    <a:lnTo>
                      <a:pt x="2080" y="4632"/>
                    </a:lnTo>
                    <a:lnTo>
                      <a:pt x="2080" y="4443"/>
                    </a:lnTo>
                    <a:lnTo>
                      <a:pt x="2080" y="4254"/>
                    </a:lnTo>
                    <a:lnTo>
                      <a:pt x="1576" y="3970"/>
                    </a:lnTo>
                    <a:cubicBezTo>
                      <a:pt x="1419" y="3907"/>
                      <a:pt x="1324" y="3655"/>
                      <a:pt x="1450" y="3497"/>
                    </a:cubicBezTo>
                    <a:lnTo>
                      <a:pt x="2112" y="2332"/>
                    </a:lnTo>
                    <a:cubicBezTo>
                      <a:pt x="2175" y="2237"/>
                      <a:pt x="2238" y="2206"/>
                      <a:pt x="2332" y="2174"/>
                    </a:cubicBezTo>
                    <a:cubicBezTo>
                      <a:pt x="2352" y="2155"/>
                      <a:pt x="2377" y="2147"/>
                      <a:pt x="2405" y="2147"/>
                    </a:cubicBezTo>
                    <a:cubicBezTo>
                      <a:pt x="2467" y="2147"/>
                      <a:pt x="2541" y="2184"/>
                      <a:pt x="2584" y="2206"/>
                    </a:cubicBezTo>
                    <a:lnTo>
                      <a:pt x="3120" y="2489"/>
                    </a:lnTo>
                    <a:cubicBezTo>
                      <a:pt x="3214" y="2395"/>
                      <a:pt x="3309" y="2363"/>
                      <a:pt x="3435" y="2269"/>
                    </a:cubicBezTo>
                    <a:lnTo>
                      <a:pt x="3435" y="1702"/>
                    </a:lnTo>
                    <a:cubicBezTo>
                      <a:pt x="3435" y="1481"/>
                      <a:pt x="3592" y="1324"/>
                      <a:pt x="3781" y="1324"/>
                    </a:cubicBezTo>
                    <a:close/>
                    <a:moveTo>
                      <a:pt x="4443" y="0"/>
                    </a:moveTo>
                    <a:cubicBezTo>
                      <a:pt x="1986" y="0"/>
                      <a:pt x="1" y="2017"/>
                      <a:pt x="1" y="4443"/>
                    </a:cubicBezTo>
                    <a:cubicBezTo>
                      <a:pt x="1" y="5419"/>
                      <a:pt x="316" y="6333"/>
                      <a:pt x="851" y="7120"/>
                    </a:cubicBezTo>
                    <a:lnTo>
                      <a:pt x="4159" y="11531"/>
                    </a:lnTo>
                    <a:cubicBezTo>
                      <a:pt x="4222" y="11626"/>
                      <a:pt x="4325" y="11673"/>
                      <a:pt x="4431" y="11673"/>
                    </a:cubicBezTo>
                    <a:cubicBezTo>
                      <a:pt x="4538" y="11673"/>
                      <a:pt x="4648" y="11626"/>
                      <a:pt x="4727" y="11531"/>
                    </a:cubicBezTo>
                    <a:lnTo>
                      <a:pt x="8066" y="6994"/>
                    </a:lnTo>
                    <a:cubicBezTo>
                      <a:pt x="8602" y="6270"/>
                      <a:pt x="8885" y="5356"/>
                      <a:pt x="8885" y="4443"/>
                    </a:cubicBezTo>
                    <a:cubicBezTo>
                      <a:pt x="8885" y="2017"/>
                      <a:pt x="6932" y="0"/>
                      <a:pt x="4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71" name="Google Shape;771;p27"/>
              <p:cNvSpPr/>
              <p:nvPr/>
            </p:nvSpPr>
            <p:spPr>
              <a:xfrm>
                <a:off x="-3980400" y="3714800"/>
                <a:ext cx="17350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5" extrusionOk="0">
                    <a:moveTo>
                      <a:pt x="347" y="1"/>
                    </a:moveTo>
                    <a:cubicBezTo>
                      <a:pt x="158" y="1"/>
                      <a:pt x="0" y="159"/>
                      <a:pt x="0" y="348"/>
                    </a:cubicBezTo>
                    <a:cubicBezTo>
                      <a:pt x="0" y="537"/>
                      <a:pt x="158" y="694"/>
                      <a:pt x="347" y="694"/>
                    </a:cubicBezTo>
                    <a:cubicBezTo>
                      <a:pt x="536" y="694"/>
                      <a:pt x="694" y="537"/>
                      <a:pt x="694" y="348"/>
                    </a:cubicBezTo>
                    <a:cubicBezTo>
                      <a:pt x="694" y="159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772" name="Google Shape;772;p27"/>
          <p:cNvGrpSpPr/>
          <p:nvPr/>
        </p:nvGrpSpPr>
        <p:grpSpPr>
          <a:xfrm>
            <a:off x="457200" y="3486896"/>
            <a:ext cx="8229600" cy="420000"/>
            <a:chOff x="457200" y="3486893"/>
            <a:chExt cx="8229600" cy="420000"/>
          </a:xfrm>
        </p:grpSpPr>
        <p:sp>
          <p:nvSpPr>
            <p:cNvPr id="773" name="Google Shape;773;p27"/>
            <p:cNvSpPr/>
            <p:nvPr/>
          </p:nvSpPr>
          <p:spPr>
            <a:xfrm>
              <a:off x="457200" y="3519588"/>
              <a:ext cx="1580400" cy="35460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04</a:t>
              </a:r>
              <a:endParaRPr sz="220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774" name="Google Shape;774;p27"/>
            <p:cNvSpPr txBox="1"/>
            <p:nvPr/>
          </p:nvSpPr>
          <p:spPr>
            <a:xfrm>
              <a:off x="2430363" y="3519587"/>
              <a:ext cx="1580400" cy="3546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MARS</a:t>
              </a:r>
              <a:endParaRPr sz="20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775" name="Google Shape;775;p27"/>
            <p:cNvSpPr txBox="1"/>
            <p:nvPr/>
          </p:nvSpPr>
          <p:spPr>
            <a:xfrm>
              <a:off x="4403525" y="3519588"/>
              <a:ext cx="3484800" cy="3546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Despite being red, Mars is cold 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776" name="Google Shape;776;p27"/>
            <p:cNvCxnSpPr>
              <a:stCxn id="774" idx="3"/>
              <a:endCxn id="775" idx="1"/>
            </p:cNvCxnSpPr>
            <p:nvPr/>
          </p:nvCxnSpPr>
          <p:spPr>
            <a:xfrm>
              <a:off x="4010763" y="3696887"/>
              <a:ext cx="392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27"/>
            <p:cNvCxnSpPr>
              <a:stCxn id="773" idx="3"/>
              <a:endCxn id="774" idx="1"/>
            </p:cNvCxnSpPr>
            <p:nvPr/>
          </p:nvCxnSpPr>
          <p:spPr>
            <a:xfrm>
              <a:off x="2037600" y="3696888"/>
              <a:ext cx="392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8" name="Google Shape;778;p27"/>
            <p:cNvSpPr txBox="1"/>
            <p:nvPr/>
          </p:nvSpPr>
          <p:spPr>
            <a:xfrm flipH="1">
              <a:off x="8266200" y="3486893"/>
              <a:ext cx="420600" cy="4200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cxnSp>
          <p:nvCxnSpPr>
            <p:cNvPr id="779" name="Google Shape;779;p27"/>
            <p:cNvCxnSpPr>
              <a:stCxn id="778" idx="3"/>
              <a:endCxn id="775" idx="3"/>
            </p:cNvCxnSpPr>
            <p:nvPr/>
          </p:nvCxnSpPr>
          <p:spPr>
            <a:xfrm rot="10800000">
              <a:off x="7888200" y="3696893"/>
              <a:ext cx="378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80" name="Google Shape;780;p27"/>
            <p:cNvGrpSpPr/>
            <p:nvPr/>
          </p:nvGrpSpPr>
          <p:grpSpPr>
            <a:xfrm>
              <a:off x="8335039" y="3555027"/>
              <a:ext cx="283144" cy="283897"/>
              <a:chOff x="-5251625" y="3991275"/>
              <a:chExt cx="291450" cy="292225"/>
            </a:xfrm>
          </p:grpSpPr>
          <p:sp>
            <p:nvSpPr>
              <p:cNvPr id="781" name="Google Shape;781;p27"/>
              <p:cNvSpPr/>
              <p:nvPr/>
            </p:nvSpPr>
            <p:spPr>
              <a:xfrm>
                <a:off x="-5179950" y="4198400"/>
                <a:ext cx="145725" cy="851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3404" extrusionOk="0">
                    <a:moveTo>
                      <a:pt x="0" y="1"/>
                    </a:moveTo>
                    <a:lnTo>
                      <a:pt x="504" y="3151"/>
                    </a:lnTo>
                    <a:cubicBezTo>
                      <a:pt x="567" y="3309"/>
                      <a:pt x="662" y="3403"/>
                      <a:pt x="883" y="3403"/>
                    </a:cubicBezTo>
                    <a:lnTo>
                      <a:pt x="4978" y="3403"/>
                    </a:lnTo>
                    <a:cubicBezTo>
                      <a:pt x="5136" y="3403"/>
                      <a:pt x="5293" y="3309"/>
                      <a:pt x="5325" y="3151"/>
                    </a:cubicBezTo>
                    <a:lnTo>
                      <a:pt x="58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82" name="Google Shape;782;p27"/>
              <p:cNvSpPr/>
              <p:nvPr/>
            </p:nvSpPr>
            <p:spPr>
              <a:xfrm>
                <a:off x="-5203575" y="4129100"/>
                <a:ext cx="1969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2049" extrusionOk="0">
                    <a:moveTo>
                      <a:pt x="1229" y="1"/>
                    </a:moveTo>
                    <a:cubicBezTo>
                      <a:pt x="504" y="1"/>
                      <a:pt x="0" y="662"/>
                      <a:pt x="284" y="1387"/>
                    </a:cubicBezTo>
                    <a:cubicBezTo>
                      <a:pt x="284" y="1702"/>
                      <a:pt x="567" y="1922"/>
                      <a:pt x="882" y="2017"/>
                    </a:cubicBezTo>
                    <a:cubicBezTo>
                      <a:pt x="945" y="2048"/>
                      <a:pt x="1071" y="2048"/>
                      <a:pt x="1197" y="2048"/>
                    </a:cubicBezTo>
                    <a:lnTo>
                      <a:pt x="6648" y="2048"/>
                    </a:lnTo>
                    <a:cubicBezTo>
                      <a:pt x="6774" y="2048"/>
                      <a:pt x="6868" y="2017"/>
                      <a:pt x="6963" y="2017"/>
                    </a:cubicBezTo>
                    <a:cubicBezTo>
                      <a:pt x="7278" y="1922"/>
                      <a:pt x="7530" y="1702"/>
                      <a:pt x="7656" y="1387"/>
                    </a:cubicBezTo>
                    <a:cubicBezTo>
                      <a:pt x="7876" y="662"/>
                      <a:pt x="7372" y="1"/>
                      <a:pt x="67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83" name="Google Shape;783;p27"/>
              <p:cNvSpPr/>
              <p:nvPr/>
            </p:nvSpPr>
            <p:spPr>
              <a:xfrm>
                <a:off x="-5251625" y="3991275"/>
                <a:ext cx="291450" cy="172500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6900" extrusionOk="0">
                    <a:moveTo>
                      <a:pt x="1009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5829"/>
                    </a:lnTo>
                    <a:cubicBezTo>
                      <a:pt x="0" y="6396"/>
                      <a:pt x="473" y="6900"/>
                      <a:pt x="1009" y="6900"/>
                    </a:cubicBezTo>
                    <a:lnTo>
                      <a:pt x="1418" y="6900"/>
                    </a:lnTo>
                    <a:cubicBezTo>
                      <a:pt x="1387" y="6774"/>
                      <a:pt x="1387" y="6648"/>
                      <a:pt x="1387" y="6553"/>
                    </a:cubicBezTo>
                    <a:cubicBezTo>
                      <a:pt x="1387" y="5608"/>
                      <a:pt x="2111" y="4852"/>
                      <a:pt x="3056" y="4852"/>
                    </a:cubicBezTo>
                    <a:lnTo>
                      <a:pt x="3781" y="4852"/>
                    </a:lnTo>
                    <a:cubicBezTo>
                      <a:pt x="3907" y="4285"/>
                      <a:pt x="4254" y="3875"/>
                      <a:pt x="4726" y="3623"/>
                    </a:cubicBezTo>
                    <a:cubicBezTo>
                      <a:pt x="4537" y="3371"/>
                      <a:pt x="4411" y="3119"/>
                      <a:pt x="4411" y="2773"/>
                    </a:cubicBezTo>
                    <a:cubicBezTo>
                      <a:pt x="4411" y="2016"/>
                      <a:pt x="5041" y="1386"/>
                      <a:pt x="5797" y="1386"/>
                    </a:cubicBezTo>
                    <a:cubicBezTo>
                      <a:pt x="6522" y="1386"/>
                      <a:pt x="7152" y="2016"/>
                      <a:pt x="7152" y="2773"/>
                    </a:cubicBezTo>
                    <a:cubicBezTo>
                      <a:pt x="7152" y="3088"/>
                      <a:pt x="7058" y="3403"/>
                      <a:pt x="6837" y="3623"/>
                    </a:cubicBezTo>
                    <a:cubicBezTo>
                      <a:pt x="7310" y="3875"/>
                      <a:pt x="7688" y="4285"/>
                      <a:pt x="7782" y="4852"/>
                    </a:cubicBezTo>
                    <a:lnTo>
                      <a:pt x="8507" y="4852"/>
                    </a:lnTo>
                    <a:cubicBezTo>
                      <a:pt x="9452" y="4852"/>
                      <a:pt x="10208" y="5608"/>
                      <a:pt x="10208" y="6553"/>
                    </a:cubicBezTo>
                    <a:cubicBezTo>
                      <a:pt x="10208" y="6648"/>
                      <a:pt x="10208" y="6774"/>
                      <a:pt x="10145" y="6900"/>
                    </a:cubicBezTo>
                    <a:lnTo>
                      <a:pt x="10586" y="6900"/>
                    </a:lnTo>
                    <a:cubicBezTo>
                      <a:pt x="11153" y="6900"/>
                      <a:pt x="11626" y="6427"/>
                      <a:pt x="11626" y="5829"/>
                    </a:cubicBezTo>
                    <a:lnTo>
                      <a:pt x="11626" y="1040"/>
                    </a:lnTo>
                    <a:cubicBezTo>
                      <a:pt x="11657" y="473"/>
                      <a:pt x="11185" y="0"/>
                      <a:pt x="106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84" name="Google Shape;784;p27"/>
              <p:cNvSpPr/>
              <p:nvPr/>
            </p:nvSpPr>
            <p:spPr>
              <a:xfrm>
                <a:off x="-5139775" y="4096025"/>
                <a:ext cx="6540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694" extrusionOk="0">
                    <a:moveTo>
                      <a:pt x="1008" y="0"/>
                    </a:moveTo>
                    <a:cubicBezTo>
                      <a:pt x="567" y="0"/>
                      <a:pt x="158" y="315"/>
                      <a:pt x="0" y="693"/>
                    </a:cubicBezTo>
                    <a:lnTo>
                      <a:pt x="2615" y="693"/>
                    </a:lnTo>
                    <a:cubicBezTo>
                      <a:pt x="2489" y="252"/>
                      <a:pt x="2111" y="0"/>
                      <a:pt x="1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85" name="Google Shape;785;p27"/>
              <p:cNvSpPr/>
              <p:nvPr/>
            </p:nvSpPr>
            <p:spPr>
              <a:xfrm>
                <a:off x="-5122450" y="4044825"/>
                <a:ext cx="33100" cy="33100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324" extrusionOk="0">
                    <a:moveTo>
                      <a:pt x="662" y="0"/>
                    </a:moveTo>
                    <a:cubicBezTo>
                      <a:pt x="252" y="0"/>
                      <a:pt x="0" y="316"/>
                      <a:pt x="0" y="662"/>
                    </a:cubicBezTo>
                    <a:cubicBezTo>
                      <a:pt x="0" y="1009"/>
                      <a:pt x="315" y="1324"/>
                      <a:pt x="662" y="1324"/>
                    </a:cubicBezTo>
                    <a:cubicBezTo>
                      <a:pt x="1008" y="1324"/>
                      <a:pt x="1323" y="1009"/>
                      <a:pt x="1323" y="662"/>
                    </a:cubicBezTo>
                    <a:cubicBezTo>
                      <a:pt x="1323" y="253"/>
                      <a:pt x="1008" y="0"/>
                      <a:pt x="6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786" name="Google Shape;786;p27"/>
          <p:cNvGrpSpPr/>
          <p:nvPr/>
        </p:nvGrpSpPr>
        <p:grpSpPr>
          <a:xfrm>
            <a:off x="457200" y="4081193"/>
            <a:ext cx="8229600" cy="420000"/>
            <a:chOff x="457200" y="4081193"/>
            <a:chExt cx="8229600" cy="420000"/>
          </a:xfrm>
        </p:grpSpPr>
        <p:sp>
          <p:nvSpPr>
            <p:cNvPr id="787" name="Google Shape;787;p27"/>
            <p:cNvSpPr/>
            <p:nvPr/>
          </p:nvSpPr>
          <p:spPr>
            <a:xfrm>
              <a:off x="457200" y="4113901"/>
              <a:ext cx="1580400" cy="35460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05</a:t>
              </a:r>
              <a:endParaRPr sz="220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788" name="Google Shape;788;p27"/>
            <p:cNvSpPr txBox="1"/>
            <p:nvPr/>
          </p:nvSpPr>
          <p:spPr>
            <a:xfrm>
              <a:off x="2430363" y="4113901"/>
              <a:ext cx="1580400" cy="3546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VENUS</a:t>
              </a:r>
              <a:endParaRPr sz="20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789" name="Google Shape;789;p27"/>
            <p:cNvSpPr txBox="1"/>
            <p:nvPr/>
          </p:nvSpPr>
          <p:spPr>
            <a:xfrm>
              <a:off x="4403525" y="4113900"/>
              <a:ext cx="3484800" cy="3546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It is the second planet from Sun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790" name="Google Shape;790;p27"/>
            <p:cNvCxnSpPr>
              <a:stCxn id="788" idx="3"/>
              <a:endCxn id="789" idx="1"/>
            </p:cNvCxnSpPr>
            <p:nvPr/>
          </p:nvCxnSpPr>
          <p:spPr>
            <a:xfrm>
              <a:off x="4010763" y="4291201"/>
              <a:ext cx="392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1" name="Google Shape;791;p27"/>
            <p:cNvCxnSpPr>
              <a:stCxn id="787" idx="3"/>
              <a:endCxn id="788" idx="1"/>
            </p:cNvCxnSpPr>
            <p:nvPr/>
          </p:nvCxnSpPr>
          <p:spPr>
            <a:xfrm>
              <a:off x="2037600" y="4291201"/>
              <a:ext cx="392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2" name="Google Shape;792;p27"/>
            <p:cNvSpPr txBox="1"/>
            <p:nvPr/>
          </p:nvSpPr>
          <p:spPr>
            <a:xfrm flipH="1">
              <a:off x="8266200" y="4081193"/>
              <a:ext cx="420600" cy="4200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cxnSp>
          <p:nvCxnSpPr>
            <p:cNvPr id="793" name="Google Shape;793;p27"/>
            <p:cNvCxnSpPr>
              <a:stCxn id="792" idx="3"/>
              <a:endCxn id="789" idx="3"/>
            </p:cNvCxnSpPr>
            <p:nvPr/>
          </p:nvCxnSpPr>
          <p:spPr>
            <a:xfrm rot="10800000">
              <a:off x="7888200" y="4291193"/>
              <a:ext cx="378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94" name="Google Shape;794;p27"/>
            <p:cNvGrpSpPr/>
            <p:nvPr/>
          </p:nvGrpSpPr>
          <p:grpSpPr>
            <a:xfrm>
              <a:off x="8335165" y="4152432"/>
              <a:ext cx="283112" cy="278989"/>
              <a:chOff x="-5254775" y="3631325"/>
              <a:chExt cx="296950" cy="292625"/>
            </a:xfrm>
          </p:grpSpPr>
          <p:sp>
            <p:nvSpPr>
              <p:cNvPr id="795" name="Google Shape;795;p27"/>
              <p:cNvSpPr/>
              <p:nvPr/>
            </p:nvSpPr>
            <p:spPr>
              <a:xfrm>
                <a:off x="-5246900" y="3766400"/>
                <a:ext cx="58300" cy="55150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2206" extrusionOk="0">
                    <a:moveTo>
                      <a:pt x="1769" y="1"/>
                    </a:moveTo>
                    <a:cubicBezTo>
                      <a:pt x="1639" y="1"/>
                      <a:pt x="1513" y="48"/>
                      <a:pt x="1418" y="142"/>
                    </a:cubicBezTo>
                    <a:lnTo>
                      <a:pt x="189" y="1371"/>
                    </a:lnTo>
                    <a:cubicBezTo>
                      <a:pt x="0" y="1560"/>
                      <a:pt x="0" y="1875"/>
                      <a:pt x="189" y="2064"/>
                    </a:cubicBezTo>
                    <a:cubicBezTo>
                      <a:pt x="300" y="2159"/>
                      <a:pt x="434" y="2206"/>
                      <a:pt x="564" y="2206"/>
                    </a:cubicBezTo>
                    <a:cubicBezTo>
                      <a:pt x="694" y="2206"/>
                      <a:pt x="820" y="2159"/>
                      <a:pt x="914" y="2064"/>
                    </a:cubicBezTo>
                    <a:lnTo>
                      <a:pt x="2143" y="835"/>
                    </a:lnTo>
                    <a:cubicBezTo>
                      <a:pt x="2332" y="646"/>
                      <a:pt x="2332" y="331"/>
                      <a:pt x="2143" y="142"/>
                    </a:cubicBezTo>
                    <a:cubicBezTo>
                      <a:pt x="2033" y="48"/>
                      <a:pt x="1899" y="1"/>
                      <a:pt x="1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96" name="Google Shape;796;p27"/>
              <p:cNvSpPr/>
              <p:nvPr/>
            </p:nvSpPr>
            <p:spPr>
              <a:xfrm>
                <a:off x="-5216175" y="3795550"/>
                <a:ext cx="58300" cy="55950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2238" extrusionOk="0">
                    <a:moveTo>
                      <a:pt x="1764" y="0"/>
                    </a:moveTo>
                    <a:cubicBezTo>
                      <a:pt x="1638" y="0"/>
                      <a:pt x="1512" y="47"/>
                      <a:pt x="1418" y="142"/>
                    </a:cubicBezTo>
                    <a:lnTo>
                      <a:pt x="189" y="1371"/>
                    </a:lnTo>
                    <a:cubicBezTo>
                      <a:pt x="0" y="1560"/>
                      <a:pt x="0" y="1875"/>
                      <a:pt x="189" y="2095"/>
                    </a:cubicBezTo>
                    <a:cubicBezTo>
                      <a:pt x="284" y="2190"/>
                      <a:pt x="410" y="2237"/>
                      <a:pt x="540" y="2237"/>
                    </a:cubicBezTo>
                    <a:cubicBezTo>
                      <a:pt x="670" y="2237"/>
                      <a:pt x="804" y="2190"/>
                      <a:pt x="914" y="2095"/>
                    </a:cubicBezTo>
                    <a:lnTo>
                      <a:pt x="2111" y="867"/>
                    </a:lnTo>
                    <a:cubicBezTo>
                      <a:pt x="2332" y="678"/>
                      <a:pt x="2332" y="363"/>
                      <a:pt x="2111" y="142"/>
                    </a:cubicBezTo>
                    <a:cubicBezTo>
                      <a:pt x="2016" y="47"/>
                      <a:pt x="1890" y="0"/>
                      <a:pt x="17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97" name="Google Shape;797;p27"/>
              <p:cNvSpPr/>
              <p:nvPr/>
            </p:nvSpPr>
            <p:spPr>
              <a:xfrm>
                <a:off x="-5185475" y="3826250"/>
                <a:ext cx="57525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2230" extrusionOk="0">
                    <a:moveTo>
                      <a:pt x="1765" y="1"/>
                    </a:moveTo>
                    <a:cubicBezTo>
                      <a:pt x="1639" y="1"/>
                      <a:pt x="1513" y="48"/>
                      <a:pt x="1419" y="143"/>
                    </a:cubicBezTo>
                    <a:lnTo>
                      <a:pt x="190" y="1371"/>
                    </a:lnTo>
                    <a:cubicBezTo>
                      <a:pt x="1" y="1560"/>
                      <a:pt x="1" y="1875"/>
                      <a:pt x="190" y="2064"/>
                    </a:cubicBezTo>
                    <a:cubicBezTo>
                      <a:pt x="284" y="2175"/>
                      <a:pt x="410" y="2230"/>
                      <a:pt x="536" y="2230"/>
                    </a:cubicBezTo>
                    <a:cubicBezTo>
                      <a:pt x="662" y="2230"/>
                      <a:pt x="788" y="2175"/>
                      <a:pt x="883" y="2064"/>
                    </a:cubicBezTo>
                    <a:lnTo>
                      <a:pt x="2112" y="836"/>
                    </a:lnTo>
                    <a:cubicBezTo>
                      <a:pt x="2301" y="647"/>
                      <a:pt x="2301" y="332"/>
                      <a:pt x="2112" y="143"/>
                    </a:cubicBezTo>
                    <a:cubicBezTo>
                      <a:pt x="2017" y="48"/>
                      <a:pt x="1891" y="1"/>
                      <a:pt x="1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98" name="Google Shape;798;p27"/>
              <p:cNvSpPr/>
              <p:nvPr/>
            </p:nvSpPr>
            <p:spPr>
              <a:xfrm>
                <a:off x="-5156325" y="3856375"/>
                <a:ext cx="5830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2230" extrusionOk="0">
                    <a:moveTo>
                      <a:pt x="1781" y="1"/>
                    </a:moveTo>
                    <a:cubicBezTo>
                      <a:pt x="1655" y="1"/>
                      <a:pt x="1529" y="56"/>
                      <a:pt x="1418" y="166"/>
                    </a:cubicBezTo>
                    <a:lnTo>
                      <a:pt x="190" y="1395"/>
                    </a:lnTo>
                    <a:cubicBezTo>
                      <a:pt x="1" y="1584"/>
                      <a:pt x="1" y="1899"/>
                      <a:pt x="190" y="2088"/>
                    </a:cubicBezTo>
                    <a:cubicBezTo>
                      <a:pt x="300" y="2183"/>
                      <a:pt x="442" y="2230"/>
                      <a:pt x="575" y="2230"/>
                    </a:cubicBezTo>
                    <a:cubicBezTo>
                      <a:pt x="709" y="2230"/>
                      <a:pt x="835" y="2183"/>
                      <a:pt x="914" y="2088"/>
                    </a:cubicBezTo>
                    <a:lnTo>
                      <a:pt x="2143" y="859"/>
                    </a:lnTo>
                    <a:cubicBezTo>
                      <a:pt x="2332" y="670"/>
                      <a:pt x="2332" y="355"/>
                      <a:pt x="2143" y="166"/>
                    </a:cubicBezTo>
                    <a:cubicBezTo>
                      <a:pt x="2033" y="56"/>
                      <a:pt x="1907" y="1"/>
                      <a:pt x="17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99" name="Google Shape;799;p27"/>
              <p:cNvSpPr/>
              <p:nvPr/>
            </p:nvSpPr>
            <p:spPr>
              <a:xfrm>
                <a:off x="-5105925" y="3886525"/>
                <a:ext cx="37050" cy="37425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497" extrusionOk="0">
                    <a:moveTo>
                      <a:pt x="662" y="0"/>
                    </a:moveTo>
                    <a:lnTo>
                      <a:pt x="536" y="126"/>
                    </a:lnTo>
                    <a:lnTo>
                      <a:pt x="1" y="756"/>
                    </a:lnTo>
                    <a:lnTo>
                      <a:pt x="599" y="1355"/>
                    </a:lnTo>
                    <a:cubicBezTo>
                      <a:pt x="694" y="1449"/>
                      <a:pt x="820" y="1497"/>
                      <a:pt x="946" y="1497"/>
                    </a:cubicBezTo>
                    <a:cubicBezTo>
                      <a:pt x="1072" y="1497"/>
                      <a:pt x="1198" y="1449"/>
                      <a:pt x="1293" y="1355"/>
                    </a:cubicBezTo>
                    <a:cubicBezTo>
                      <a:pt x="1482" y="1166"/>
                      <a:pt x="1482" y="851"/>
                      <a:pt x="1293" y="662"/>
                    </a:cubicBezTo>
                    <a:lnTo>
                      <a:pt x="6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800" name="Google Shape;800;p27"/>
              <p:cNvSpPr/>
              <p:nvPr/>
            </p:nvSpPr>
            <p:spPr>
              <a:xfrm>
                <a:off x="-5254775" y="3648050"/>
                <a:ext cx="278050" cy="248325"/>
              </a:xfrm>
              <a:custGeom>
                <a:avLst/>
                <a:gdLst/>
                <a:ahLst/>
                <a:cxnLst/>
                <a:rect l="l" t="t" r="r" b="b"/>
                <a:pathLst>
                  <a:path w="11122" h="9933" extrusionOk="0">
                    <a:moveTo>
                      <a:pt x="4049" y="1"/>
                    </a:moveTo>
                    <a:cubicBezTo>
                      <a:pt x="3781" y="1"/>
                      <a:pt x="3513" y="103"/>
                      <a:pt x="3308" y="308"/>
                    </a:cubicBezTo>
                    <a:lnTo>
                      <a:pt x="410" y="3364"/>
                    </a:lnTo>
                    <a:cubicBezTo>
                      <a:pt x="0" y="3774"/>
                      <a:pt x="0" y="4435"/>
                      <a:pt x="410" y="4813"/>
                    </a:cubicBezTo>
                    <a:lnTo>
                      <a:pt x="631" y="5065"/>
                    </a:lnTo>
                    <a:lnTo>
                      <a:pt x="1198" y="4498"/>
                    </a:lnTo>
                    <a:cubicBezTo>
                      <a:pt x="1454" y="4242"/>
                      <a:pt x="1794" y="4106"/>
                      <a:pt x="2122" y="4106"/>
                    </a:cubicBezTo>
                    <a:cubicBezTo>
                      <a:pt x="2398" y="4106"/>
                      <a:pt x="2666" y="4202"/>
                      <a:pt x="2867" y="4404"/>
                    </a:cubicBezTo>
                    <a:cubicBezTo>
                      <a:pt x="3151" y="4624"/>
                      <a:pt x="3308" y="4971"/>
                      <a:pt x="3277" y="5286"/>
                    </a:cubicBezTo>
                    <a:cubicBezTo>
                      <a:pt x="3592" y="5286"/>
                      <a:pt x="3907" y="5412"/>
                      <a:pt x="4128" y="5664"/>
                    </a:cubicBezTo>
                    <a:cubicBezTo>
                      <a:pt x="4380" y="5884"/>
                      <a:pt x="4506" y="6200"/>
                      <a:pt x="4506" y="6515"/>
                    </a:cubicBezTo>
                    <a:cubicBezTo>
                      <a:pt x="4821" y="6515"/>
                      <a:pt x="5136" y="6641"/>
                      <a:pt x="5356" y="6861"/>
                    </a:cubicBezTo>
                    <a:cubicBezTo>
                      <a:pt x="5608" y="7113"/>
                      <a:pt x="5703" y="7428"/>
                      <a:pt x="5703" y="7743"/>
                    </a:cubicBezTo>
                    <a:cubicBezTo>
                      <a:pt x="6018" y="7743"/>
                      <a:pt x="6364" y="7869"/>
                      <a:pt x="6585" y="8090"/>
                    </a:cubicBezTo>
                    <a:cubicBezTo>
                      <a:pt x="6837" y="8342"/>
                      <a:pt x="6931" y="8657"/>
                      <a:pt x="6931" y="8909"/>
                    </a:cubicBezTo>
                    <a:lnTo>
                      <a:pt x="7814" y="9791"/>
                    </a:lnTo>
                    <a:cubicBezTo>
                      <a:pt x="7908" y="9886"/>
                      <a:pt x="8034" y="9933"/>
                      <a:pt x="8160" y="9933"/>
                    </a:cubicBezTo>
                    <a:cubicBezTo>
                      <a:pt x="8286" y="9933"/>
                      <a:pt x="8412" y="9886"/>
                      <a:pt x="8507" y="9791"/>
                    </a:cubicBezTo>
                    <a:cubicBezTo>
                      <a:pt x="8727" y="9602"/>
                      <a:pt x="8727" y="9287"/>
                      <a:pt x="8507" y="9066"/>
                    </a:cubicBezTo>
                    <a:lnTo>
                      <a:pt x="7656" y="8216"/>
                    </a:lnTo>
                    <a:cubicBezTo>
                      <a:pt x="7530" y="8090"/>
                      <a:pt x="7530" y="7869"/>
                      <a:pt x="7656" y="7743"/>
                    </a:cubicBezTo>
                    <a:cubicBezTo>
                      <a:pt x="7748" y="7596"/>
                      <a:pt x="7851" y="7534"/>
                      <a:pt x="7953" y="7534"/>
                    </a:cubicBezTo>
                    <a:cubicBezTo>
                      <a:pt x="8024" y="7534"/>
                      <a:pt x="8095" y="7565"/>
                      <a:pt x="8160" y="7617"/>
                    </a:cubicBezTo>
                    <a:lnTo>
                      <a:pt x="9011" y="8499"/>
                    </a:lnTo>
                    <a:cubicBezTo>
                      <a:pt x="9121" y="8594"/>
                      <a:pt x="9255" y="8641"/>
                      <a:pt x="9385" y="8641"/>
                    </a:cubicBezTo>
                    <a:cubicBezTo>
                      <a:pt x="9515" y="8641"/>
                      <a:pt x="9641" y="8594"/>
                      <a:pt x="9735" y="8499"/>
                    </a:cubicBezTo>
                    <a:cubicBezTo>
                      <a:pt x="9924" y="8279"/>
                      <a:pt x="9924" y="7964"/>
                      <a:pt x="9735" y="7775"/>
                    </a:cubicBezTo>
                    <a:lnTo>
                      <a:pt x="8853" y="6924"/>
                    </a:lnTo>
                    <a:cubicBezTo>
                      <a:pt x="8759" y="6798"/>
                      <a:pt x="8759" y="6578"/>
                      <a:pt x="8853" y="6452"/>
                    </a:cubicBezTo>
                    <a:cubicBezTo>
                      <a:pt x="8916" y="6389"/>
                      <a:pt x="9011" y="6357"/>
                      <a:pt x="9101" y="6357"/>
                    </a:cubicBezTo>
                    <a:cubicBezTo>
                      <a:pt x="9192" y="6357"/>
                      <a:pt x="9279" y="6389"/>
                      <a:pt x="9326" y="6452"/>
                    </a:cubicBezTo>
                    <a:lnTo>
                      <a:pt x="10208" y="7302"/>
                    </a:lnTo>
                    <a:cubicBezTo>
                      <a:pt x="10303" y="7397"/>
                      <a:pt x="10429" y="7444"/>
                      <a:pt x="10555" y="7444"/>
                    </a:cubicBezTo>
                    <a:cubicBezTo>
                      <a:pt x="10681" y="7444"/>
                      <a:pt x="10807" y="7397"/>
                      <a:pt x="10901" y="7302"/>
                    </a:cubicBezTo>
                    <a:cubicBezTo>
                      <a:pt x="11122" y="7113"/>
                      <a:pt x="11122" y="6798"/>
                      <a:pt x="10901" y="6609"/>
                    </a:cubicBezTo>
                    <a:lnTo>
                      <a:pt x="10334" y="6010"/>
                    </a:lnTo>
                    <a:lnTo>
                      <a:pt x="10208" y="5884"/>
                    </a:lnTo>
                    <a:lnTo>
                      <a:pt x="6931" y="2608"/>
                    </a:lnTo>
                    <a:cubicBezTo>
                      <a:pt x="6884" y="2561"/>
                      <a:pt x="6798" y="2537"/>
                      <a:pt x="6707" y="2537"/>
                    </a:cubicBezTo>
                    <a:cubicBezTo>
                      <a:pt x="6616" y="2537"/>
                      <a:pt x="6522" y="2561"/>
                      <a:pt x="6459" y="2608"/>
                    </a:cubicBezTo>
                    <a:lnTo>
                      <a:pt x="5167" y="3931"/>
                    </a:lnTo>
                    <a:cubicBezTo>
                      <a:pt x="4904" y="4176"/>
                      <a:pt x="4562" y="4308"/>
                      <a:pt x="4229" y="4308"/>
                    </a:cubicBezTo>
                    <a:cubicBezTo>
                      <a:pt x="4004" y="4308"/>
                      <a:pt x="3783" y="4247"/>
                      <a:pt x="3592" y="4120"/>
                    </a:cubicBezTo>
                    <a:cubicBezTo>
                      <a:pt x="2962" y="3679"/>
                      <a:pt x="2930" y="2829"/>
                      <a:pt x="3434" y="2293"/>
                    </a:cubicBezTo>
                    <a:lnTo>
                      <a:pt x="5010" y="529"/>
                    </a:lnTo>
                    <a:lnTo>
                      <a:pt x="4789" y="308"/>
                    </a:lnTo>
                    <a:cubicBezTo>
                      <a:pt x="4584" y="103"/>
                      <a:pt x="4317" y="1"/>
                      <a:pt x="40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801" name="Google Shape;801;p27"/>
              <p:cNvSpPr/>
              <p:nvPr/>
            </p:nvSpPr>
            <p:spPr>
              <a:xfrm>
                <a:off x="-5163425" y="3631325"/>
                <a:ext cx="205600" cy="150450"/>
              </a:xfrm>
              <a:custGeom>
                <a:avLst/>
                <a:gdLst/>
                <a:ahLst/>
                <a:cxnLst/>
                <a:rect l="l" t="t" r="r" b="b"/>
                <a:pathLst>
                  <a:path w="8224" h="6018" extrusionOk="0">
                    <a:moveTo>
                      <a:pt x="3699" y="0"/>
                    </a:moveTo>
                    <a:cubicBezTo>
                      <a:pt x="3435" y="0"/>
                      <a:pt x="3167" y="95"/>
                      <a:pt x="2962" y="284"/>
                    </a:cubicBezTo>
                    <a:lnTo>
                      <a:pt x="2364" y="883"/>
                    </a:lnTo>
                    <a:lnTo>
                      <a:pt x="2269" y="1009"/>
                    </a:lnTo>
                    <a:lnTo>
                      <a:pt x="222" y="3245"/>
                    </a:lnTo>
                    <a:cubicBezTo>
                      <a:pt x="1" y="3435"/>
                      <a:pt x="1" y="3781"/>
                      <a:pt x="222" y="3970"/>
                    </a:cubicBezTo>
                    <a:cubicBezTo>
                      <a:pt x="316" y="4065"/>
                      <a:pt x="442" y="4112"/>
                      <a:pt x="568" y="4112"/>
                    </a:cubicBezTo>
                    <a:cubicBezTo>
                      <a:pt x="694" y="4112"/>
                      <a:pt x="820" y="4065"/>
                      <a:pt x="915" y="3970"/>
                    </a:cubicBezTo>
                    <a:lnTo>
                      <a:pt x="2269" y="2615"/>
                    </a:lnTo>
                    <a:cubicBezTo>
                      <a:pt x="2458" y="2426"/>
                      <a:pt x="2718" y="2332"/>
                      <a:pt x="2982" y="2332"/>
                    </a:cubicBezTo>
                    <a:cubicBezTo>
                      <a:pt x="3246" y="2332"/>
                      <a:pt x="3514" y="2426"/>
                      <a:pt x="3719" y="2615"/>
                    </a:cubicBezTo>
                    <a:lnTo>
                      <a:pt x="7090" y="6018"/>
                    </a:lnTo>
                    <a:lnTo>
                      <a:pt x="7814" y="5356"/>
                    </a:lnTo>
                    <a:cubicBezTo>
                      <a:pt x="8224" y="4947"/>
                      <a:pt x="8224" y="4285"/>
                      <a:pt x="7814" y="3876"/>
                    </a:cubicBezTo>
                    <a:lnTo>
                      <a:pt x="4412" y="284"/>
                    </a:lnTo>
                    <a:cubicBezTo>
                      <a:pt x="4223" y="95"/>
                      <a:pt x="3963" y="0"/>
                      <a:pt x="3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" name="Google Shape;806;p28"/>
          <p:cNvGrpSpPr/>
          <p:nvPr/>
        </p:nvGrpSpPr>
        <p:grpSpPr>
          <a:xfrm>
            <a:off x="5102175" y="3058103"/>
            <a:ext cx="3584650" cy="1079274"/>
            <a:chOff x="5102175" y="3058103"/>
            <a:chExt cx="3584650" cy="1079274"/>
          </a:xfrm>
        </p:grpSpPr>
        <p:cxnSp>
          <p:nvCxnSpPr>
            <p:cNvPr id="807" name="Google Shape;807;p28"/>
            <p:cNvCxnSpPr/>
            <p:nvPr/>
          </p:nvCxnSpPr>
          <p:spPr>
            <a:xfrm>
              <a:off x="5102175" y="3285617"/>
              <a:ext cx="1717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8" name="Google Shape;808;p28"/>
            <p:cNvSpPr/>
            <p:nvPr/>
          </p:nvSpPr>
          <p:spPr>
            <a:xfrm>
              <a:off x="6819690" y="3058103"/>
              <a:ext cx="1867135" cy="457970"/>
            </a:xfrm>
            <a:custGeom>
              <a:avLst/>
              <a:gdLst/>
              <a:ahLst/>
              <a:cxnLst/>
              <a:rect l="l" t="t" r="r" b="b"/>
              <a:pathLst>
                <a:path w="70438" h="17277" extrusionOk="0">
                  <a:moveTo>
                    <a:pt x="5989" y="0"/>
                  </a:moveTo>
                  <a:lnTo>
                    <a:pt x="5989" y="5168"/>
                  </a:lnTo>
                  <a:lnTo>
                    <a:pt x="1" y="8632"/>
                  </a:lnTo>
                  <a:lnTo>
                    <a:pt x="5989" y="12097"/>
                  </a:lnTo>
                  <a:lnTo>
                    <a:pt x="5989" y="17276"/>
                  </a:lnTo>
                  <a:lnTo>
                    <a:pt x="70438" y="17276"/>
                  </a:lnTo>
                  <a:lnTo>
                    <a:pt x="70438" y="0"/>
                  </a:ln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80000" algn="bl" rotWithShape="0">
                <a:srgbClr val="000000"/>
              </a:outerShdw>
            </a:effectLst>
          </p:spPr>
          <p:txBody>
            <a:bodyPr spcFirstLastPara="1" wrap="square" lIns="274300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MARS</a:t>
              </a:r>
              <a:endParaRPr sz="18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809" name="Google Shape;809;p28"/>
            <p:cNvSpPr txBox="1"/>
            <p:nvPr/>
          </p:nvSpPr>
          <p:spPr>
            <a:xfrm>
              <a:off x="6969325" y="3516077"/>
              <a:ext cx="1717500" cy="62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Despite being red, it is cold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810" name="Google Shape;810;p28"/>
          <p:cNvGrpSpPr/>
          <p:nvPr/>
        </p:nvGrpSpPr>
        <p:grpSpPr>
          <a:xfrm>
            <a:off x="5122325" y="1652433"/>
            <a:ext cx="3564500" cy="1079267"/>
            <a:chOff x="5122325" y="1652433"/>
            <a:chExt cx="3564500" cy="1079267"/>
          </a:xfrm>
        </p:grpSpPr>
        <p:cxnSp>
          <p:nvCxnSpPr>
            <p:cNvPr id="811" name="Google Shape;811;p28"/>
            <p:cNvCxnSpPr/>
            <p:nvPr/>
          </p:nvCxnSpPr>
          <p:spPr>
            <a:xfrm>
              <a:off x="5122325" y="1881125"/>
              <a:ext cx="1717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2" name="Google Shape;812;p28"/>
            <p:cNvSpPr/>
            <p:nvPr/>
          </p:nvSpPr>
          <p:spPr>
            <a:xfrm>
              <a:off x="6819659" y="1652433"/>
              <a:ext cx="1867162" cy="457970"/>
            </a:xfrm>
            <a:custGeom>
              <a:avLst/>
              <a:gdLst/>
              <a:ahLst/>
              <a:cxnLst/>
              <a:rect l="l" t="t" r="r" b="b"/>
              <a:pathLst>
                <a:path w="70439" h="17277" extrusionOk="0">
                  <a:moveTo>
                    <a:pt x="5990" y="1"/>
                  </a:moveTo>
                  <a:lnTo>
                    <a:pt x="5990" y="5180"/>
                  </a:lnTo>
                  <a:lnTo>
                    <a:pt x="1" y="8645"/>
                  </a:lnTo>
                  <a:lnTo>
                    <a:pt x="5990" y="12109"/>
                  </a:lnTo>
                  <a:lnTo>
                    <a:pt x="5990" y="17277"/>
                  </a:lnTo>
                  <a:lnTo>
                    <a:pt x="70438" y="17277"/>
                  </a:lnTo>
                  <a:lnTo>
                    <a:pt x="70438" y="1"/>
                  </a:ln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80000" algn="bl" rotWithShape="0">
                <a:srgbClr val="000000"/>
              </a:outerShdw>
            </a:effectLst>
          </p:spPr>
          <p:txBody>
            <a:bodyPr spcFirstLastPara="1" wrap="square" lIns="274300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JUPITER</a:t>
              </a:r>
              <a:endParaRPr sz="18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813" name="Google Shape;813;p28"/>
            <p:cNvSpPr txBox="1"/>
            <p:nvPr/>
          </p:nvSpPr>
          <p:spPr>
            <a:xfrm>
              <a:off x="6969325" y="2110400"/>
              <a:ext cx="1717500" cy="62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Jupiter is the biggest planet 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814" name="Google Shape;814;p28"/>
          <p:cNvGrpSpPr/>
          <p:nvPr/>
        </p:nvGrpSpPr>
        <p:grpSpPr>
          <a:xfrm>
            <a:off x="457200" y="2355260"/>
            <a:ext cx="3580075" cy="1079291"/>
            <a:chOff x="457200" y="2355260"/>
            <a:chExt cx="3580075" cy="1079291"/>
          </a:xfrm>
        </p:grpSpPr>
        <p:cxnSp>
          <p:nvCxnSpPr>
            <p:cNvPr id="815" name="Google Shape;815;p28"/>
            <p:cNvCxnSpPr/>
            <p:nvPr/>
          </p:nvCxnSpPr>
          <p:spPr>
            <a:xfrm>
              <a:off x="2319775" y="2586667"/>
              <a:ext cx="1717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6" name="Google Shape;816;p28"/>
            <p:cNvSpPr/>
            <p:nvPr/>
          </p:nvSpPr>
          <p:spPr>
            <a:xfrm>
              <a:off x="457200" y="2355260"/>
              <a:ext cx="1867135" cy="457970"/>
            </a:xfrm>
            <a:custGeom>
              <a:avLst/>
              <a:gdLst/>
              <a:ahLst/>
              <a:cxnLst/>
              <a:rect l="l" t="t" r="r" b="b"/>
              <a:pathLst>
                <a:path w="70438" h="17277" extrusionOk="0">
                  <a:moveTo>
                    <a:pt x="0" y="0"/>
                  </a:moveTo>
                  <a:lnTo>
                    <a:pt x="0" y="17276"/>
                  </a:lnTo>
                  <a:lnTo>
                    <a:pt x="64437" y="17276"/>
                  </a:lnTo>
                  <a:lnTo>
                    <a:pt x="64437" y="12109"/>
                  </a:lnTo>
                  <a:lnTo>
                    <a:pt x="70438" y="8644"/>
                  </a:lnTo>
                  <a:lnTo>
                    <a:pt x="64437" y="5179"/>
                  </a:lnTo>
                  <a:lnTo>
                    <a:pt x="64437" y="0"/>
                  </a:ln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80000" algn="bl" rotWithShape="0">
                <a:srgbClr val="000000"/>
              </a:outerShdw>
            </a:effectLst>
          </p:spPr>
          <p:txBody>
            <a:bodyPr spcFirstLastPara="1" wrap="square" lIns="91425" tIns="91425" rIns="2743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VENUS</a:t>
              </a:r>
              <a:endParaRPr sz="180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817" name="Google Shape;817;p28"/>
            <p:cNvSpPr txBox="1"/>
            <p:nvPr/>
          </p:nvSpPr>
          <p:spPr>
            <a:xfrm>
              <a:off x="457200" y="2813252"/>
              <a:ext cx="1717500" cy="62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Venus is the second planet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818" name="Google Shape;818;p28"/>
          <p:cNvGrpSpPr/>
          <p:nvPr/>
        </p:nvGrpSpPr>
        <p:grpSpPr>
          <a:xfrm>
            <a:off x="457200" y="3760928"/>
            <a:ext cx="4150675" cy="1079572"/>
            <a:chOff x="457200" y="3760928"/>
            <a:chExt cx="4150675" cy="1079572"/>
          </a:xfrm>
        </p:grpSpPr>
        <p:cxnSp>
          <p:nvCxnSpPr>
            <p:cNvPr id="819" name="Google Shape;819;p28"/>
            <p:cNvCxnSpPr/>
            <p:nvPr/>
          </p:nvCxnSpPr>
          <p:spPr>
            <a:xfrm>
              <a:off x="2319775" y="3991800"/>
              <a:ext cx="2288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0" name="Google Shape;820;p28"/>
            <p:cNvSpPr/>
            <p:nvPr/>
          </p:nvSpPr>
          <p:spPr>
            <a:xfrm>
              <a:off x="457204" y="3760928"/>
              <a:ext cx="1867135" cy="458262"/>
            </a:xfrm>
            <a:custGeom>
              <a:avLst/>
              <a:gdLst/>
              <a:ahLst/>
              <a:cxnLst/>
              <a:rect l="l" t="t" r="r" b="b"/>
              <a:pathLst>
                <a:path w="70438" h="17288" extrusionOk="0">
                  <a:moveTo>
                    <a:pt x="0" y="0"/>
                  </a:moveTo>
                  <a:lnTo>
                    <a:pt x="0" y="17288"/>
                  </a:lnTo>
                  <a:lnTo>
                    <a:pt x="64437" y="17288"/>
                  </a:lnTo>
                  <a:lnTo>
                    <a:pt x="64437" y="12109"/>
                  </a:lnTo>
                  <a:lnTo>
                    <a:pt x="70438" y="8644"/>
                  </a:lnTo>
                  <a:lnTo>
                    <a:pt x="64437" y="5179"/>
                  </a:lnTo>
                  <a:lnTo>
                    <a:pt x="64437" y="0"/>
                  </a:ln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80000" algn="bl" rotWithShape="0">
                <a:srgbClr val="000000"/>
              </a:outerShdw>
            </a:effectLst>
          </p:spPr>
          <p:txBody>
            <a:bodyPr spcFirstLastPara="1" wrap="square" lIns="91425" tIns="91425" rIns="2743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NEPTUNE</a:t>
              </a:r>
              <a:endParaRPr sz="180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821" name="Google Shape;821;p28"/>
            <p:cNvSpPr txBox="1"/>
            <p:nvPr/>
          </p:nvSpPr>
          <p:spPr>
            <a:xfrm>
              <a:off x="457200" y="4219200"/>
              <a:ext cx="1717500" cy="62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It is the farthest planet from Sun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822" name="Google Shape;822;p2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pSp>
        <p:nvGrpSpPr>
          <p:cNvPr id="823" name="Google Shape;823;p28"/>
          <p:cNvGrpSpPr/>
          <p:nvPr/>
        </p:nvGrpSpPr>
        <p:grpSpPr>
          <a:xfrm>
            <a:off x="3444683" y="2301498"/>
            <a:ext cx="2254701" cy="558964"/>
            <a:chOff x="3139711" y="2301498"/>
            <a:chExt cx="2254701" cy="558964"/>
          </a:xfrm>
        </p:grpSpPr>
        <p:sp>
          <p:nvSpPr>
            <p:cNvPr id="824" name="Google Shape;824;p28"/>
            <p:cNvSpPr/>
            <p:nvPr/>
          </p:nvSpPr>
          <p:spPr>
            <a:xfrm rot="10800000">
              <a:off x="3139711" y="2301498"/>
              <a:ext cx="2254701" cy="558964"/>
            </a:xfrm>
            <a:custGeom>
              <a:avLst/>
              <a:gdLst/>
              <a:ahLst/>
              <a:cxnLst/>
              <a:rect l="l" t="t" r="r" b="b"/>
              <a:pathLst>
                <a:path w="85059" h="21087" extrusionOk="0">
                  <a:moveTo>
                    <a:pt x="12169" y="1"/>
                  </a:moveTo>
                  <a:lnTo>
                    <a:pt x="1" y="21087"/>
                  </a:lnTo>
                  <a:lnTo>
                    <a:pt x="85059" y="21087"/>
                  </a:lnTo>
                  <a:lnTo>
                    <a:pt x="72891" y="1"/>
                  </a:ln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825" name="Google Shape;825;p28"/>
            <p:cNvGrpSpPr/>
            <p:nvPr/>
          </p:nvGrpSpPr>
          <p:grpSpPr>
            <a:xfrm>
              <a:off x="4075427" y="2389431"/>
              <a:ext cx="383260" cy="383092"/>
              <a:chOff x="4966739" y="4692394"/>
              <a:chExt cx="383260" cy="383092"/>
            </a:xfrm>
          </p:grpSpPr>
          <p:sp>
            <p:nvSpPr>
              <p:cNvPr id="826" name="Google Shape;826;p28"/>
              <p:cNvSpPr/>
              <p:nvPr/>
            </p:nvSpPr>
            <p:spPr>
              <a:xfrm>
                <a:off x="4966739" y="4850190"/>
                <a:ext cx="247537" cy="225296"/>
              </a:xfrm>
              <a:custGeom>
                <a:avLst/>
                <a:gdLst/>
                <a:ahLst/>
                <a:cxnLst/>
                <a:rect l="l" t="t" r="r" b="b"/>
                <a:pathLst>
                  <a:path w="16027" h="14587" extrusionOk="0">
                    <a:moveTo>
                      <a:pt x="13848" y="2180"/>
                    </a:moveTo>
                    <a:lnTo>
                      <a:pt x="13848" y="9443"/>
                    </a:lnTo>
                    <a:lnTo>
                      <a:pt x="10943" y="7276"/>
                    </a:lnTo>
                    <a:lnTo>
                      <a:pt x="10943" y="9443"/>
                    </a:lnTo>
                    <a:lnTo>
                      <a:pt x="2215" y="9443"/>
                    </a:lnTo>
                    <a:lnTo>
                      <a:pt x="2215" y="2180"/>
                    </a:lnTo>
                    <a:lnTo>
                      <a:pt x="10943" y="2180"/>
                    </a:lnTo>
                    <a:lnTo>
                      <a:pt x="10943" y="4359"/>
                    </a:lnTo>
                    <a:lnTo>
                      <a:pt x="13848" y="2180"/>
                    </a:lnTo>
                    <a:close/>
                    <a:moveTo>
                      <a:pt x="0" y="1"/>
                    </a:moveTo>
                    <a:lnTo>
                      <a:pt x="0" y="11634"/>
                    </a:lnTo>
                    <a:lnTo>
                      <a:pt x="2965" y="11634"/>
                    </a:lnTo>
                    <a:lnTo>
                      <a:pt x="2965" y="14579"/>
                    </a:lnTo>
                    <a:lnTo>
                      <a:pt x="2965" y="14579"/>
                    </a:lnTo>
                    <a:lnTo>
                      <a:pt x="7311" y="11622"/>
                    </a:lnTo>
                    <a:lnTo>
                      <a:pt x="16027" y="11622"/>
                    </a:lnTo>
                    <a:lnTo>
                      <a:pt x="16027" y="1"/>
                    </a:lnTo>
                    <a:close/>
                    <a:moveTo>
                      <a:pt x="2965" y="14579"/>
                    </a:moveTo>
                    <a:lnTo>
                      <a:pt x="2953" y="14587"/>
                    </a:lnTo>
                    <a:lnTo>
                      <a:pt x="2965" y="14587"/>
                    </a:lnTo>
                    <a:lnTo>
                      <a:pt x="2965" y="1457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8"/>
              <p:cNvSpPr/>
              <p:nvPr/>
            </p:nvSpPr>
            <p:spPr>
              <a:xfrm>
                <a:off x="5023565" y="4906289"/>
                <a:ext cx="89936" cy="673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4359" extrusionOk="0">
                    <a:moveTo>
                      <a:pt x="2918" y="1453"/>
                    </a:moveTo>
                    <a:lnTo>
                      <a:pt x="2918" y="2918"/>
                    </a:lnTo>
                    <a:lnTo>
                      <a:pt x="1453" y="2918"/>
                    </a:lnTo>
                    <a:lnTo>
                      <a:pt x="1453" y="1453"/>
                    </a:lnTo>
                    <a:close/>
                    <a:moveTo>
                      <a:pt x="1" y="1"/>
                    </a:moveTo>
                    <a:lnTo>
                      <a:pt x="1" y="4358"/>
                    </a:lnTo>
                    <a:lnTo>
                      <a:pt x="5823" y="4358"/>
                    </a:lnTo>
                    <a:lnTo>
                      <a:pt x="58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8"/>
              <p:cNvSpPr/>
              <p:nvPr/>
            </p:nvSpPr>
            <p:spPr>
              <a:xfrm>
                <a:off x="5143286" y="4928732"/>
                <a:ext cx="14920" cy="22627"/>
              </a:xfrm>
              <a:custGeom>
                <a:avLst/>
                <a:gdLst/>
                <a:ahLst/>
                <a:cxnLst/>
                <a:rect l="l" t="t" r="r" b="b"/>
                <a:pathLst>
                  <a:path w="966" h="1465" extrusionOk="0">
                    <a:moveTo>
                      <a:pt x="965" y="0"/>
                    </a:moveTo>
                    <a:lnTo>
                      <a:pt x="1" y="726"/>
                    </a:lnTo>
                    <a:lnTo>
                      <a:pt x="965" y="1465"/>
                    </a:lnTo>
                    <a:lnTo>
                      <a:pt x="9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8"/>
              <p:cNvSpPr/>
              <p:nvPr/>
            </p:nvSpPr>
            <p:spPr>
              <a:xfrm>
                <a:off x="5102462" y="4692394"/>
                <a:ext cx="247537" cy="225111"/>
              </a:xfrm>
              <a:custGeom>
                <a:avLst/>
                <a:gdLst/>
                <a:ahLst/>
                <a:cxnLst/>
                <a:rect l="l" t="t" r="r" b="b"/>
                <a:pathLst>
                  <a:path w="16027" h="14575" extrusionOk="0">
                    <a:moveTo>
                      <a:pt x="12336" y="2216"/>
                    </a:moveTo>
                    <a:lnTo>
                      <a:pt x="12336" y="3680"/>
                    </a:lnTo>
                    <a:lnTo>
                      <a:pt x="3608" y="3680"/>
                    </a:lnTo>
                    <a:lnTo>
                      <a:pt x="3608" y="2216"/>
                    </a:lnTo>
                    <a:close/>
                    <a:moveTo>
                      <a:pt x="12336" y="5133"/>
                    </a:moveTo>
                    <a:lnTo>
                      <a:pt x="12336" y="6597"/>
                    </a:lnTo>
                    <a:lnTo>
                      <a:pt x="3608" y="6597"/>
                    </a:lnTo>
                    <a:lnTo>
                      <a:pt x="3608" y="5133"/>
                    </a:lnTo>
                    <a:close/>
                    <a:moveTo>
                      <a:pt x="1" y="1"/>
                    </a:moveTo>
                    <a:lnTo>
                      <a:pt x="1" y="8764"/>
                    </a:lnTo>
                    <a:lnTo>
                      <a:pt x="8704" y="8764"/>
                    </a:lnTo>
                    <a:lnTo>
                      <a:pt x="8704" y="11670"/>
                    </a:lnTo>
                    <a:lnTo>
                      <a:pt x="13062" y="14575"/>
                    </a:lnTo>
                    <a:lnTo>
                      <a:pt x="13062" y="11670"/>
                    </a:lnTo>
                    <a:lnTo>
                      <a:pt x="16027" y="11670"/>
                    </a:lnTo>
                    <a:lnTo>
                      <a:pt x="160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0" name="Google Shape;830;p28"/>
          <p:cNvGrpSpPr/>
          <p:nvPr/>
        </p:nvGrpSpPr>
        <p:grpSpPr>
          <a:xfrm>
            <a:off x="3841394" y="3001226"/>
            <a:ext cx="1461279" cy="558646"/>
            <a:chOff x="3841373" y="3001226"/>
            <a:chExt cx="1461279" cy="558646"/>
          </a:xfrm>
        </p:grpSpPr>
        <p:sp>
          <p:nvSpPr>
            <p:cNvPr id="831" name="Google Shape;831;p28"/>
            <p:cNvSpPr/>
            <p:nvPr/>
          </p:nvSpPr>
          <p:spPr>
            <a:xfrm rot="10800000">
              <a:off x="3841373" y="3001226"/>
              <a:ext cx="1461279" cy="558646"/>
            </a:xfrm>
            <a:custGeom>
              <a:avLst/>
              <a:gdLst/>
              <a:ahLst/>
              <a:cxnLst/>
              <a:rect l="l" t="t" r="r" b="b"/>
              <a:pathLst>
                <a:path w="55127" h="21075" extrusionOk="0">
                  <a:moveTo>
                    <a:pt x="12169" y="1"/>
                  </a:moveTo>
                  <a:lnTo>
                    <a:pt x="1" y="21075"/>
                  </a:lnTo>
                  <a:lnTo>
                    <a:pt x="55127" y="21075"/>
                  </a:lnTo>
                  <a:lnTo>
                    <a:pt x="42959" y="1"/>
                  </a:ln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832" name="Google Shape;832;p28"/>
            <p:cNvGrpSpPr/>
            <p:nvPr/>
          </p:nvGrpSpPr>
          <p:grpSpPr>
            <a:xfrm>
              <a:off x="4378100" y="3058093"/>
              <a:ext cx="383252" cy="383252"/>
              <a:chOff x="3726450" y="4656543"/>
              <a:chExt cx="383252" cy="383252"/>
            </a:xfrm>
          </p:grpSpPr>
          <p:sp>
            <p:nvSpPr>
              <p:cNvPr id="833" name="Google Shape;833;p28"/>
              <p:cNvSpPr/>
              <p:nvPr/>
            </p:nvSpPr>
            <p:spPr>
              <a:xfrm>
                <a:off x="3818214" y="4748308"/>
                <a:ext cx="199920" cy="199920"/>
              </a:xfrm>
              <a:custGeom>
                <a:avLst/>
                <a:gdLst/>
                <a:ahLst/>
                <a:cxnLst/>
                <a:rect l="l" t="t" r="r" b="b"/>
                <a:pathLst>
                  <a:path w="12944" h="12944" extrusionOk="0">
                    <a:moveTo>
                      <a:pt x="7204" y="2823"/>
                    </a:moveTo>
                    <a:lnTo>
                      <a:pt x="7204" y="5728"/>
                    </a:lnTo>
                    <a:lnTo>
                      <a:pt x="10110" y="5728"/>
                    </a:lnTo>
                    <a:lnTo>
                      <a:pt x="10110" y="7192"/>
                    </a:lnTo>
                    <a:lnTo>
                      <a:pt x="5752" y="7192"/>
                    </a:lnTo>
                    <a:lnTo>
                      <a:pt x="5752" y="2823"/>
                    </a:lnTo>
                    <a:close/>
                    <a:moveTo>
                      <a:pt x="5752" y="1"/>
                    </a:moveTo>
                    <a:lnTo>
                      <a:pt x="5275" y="60"/>
                    </a:lnTo>
                    <a:lnTo>
                      <a:pt x="4382" y="286"/>
                    </a:lnTo>
                    <a:lnTo>
                      <a:pt x="3549" y="644"/>
                    </a:lnTo>
                    <a:lnTo>
                      <a:pt x="2775" y="1108"/>
                    </a:lnTo>
                    <a:lnTo>
                      <a:pt x="2418" y="1382"/>
                    </a:lnTo>
                    <a:lnTo>
                      <a:pt x="3394" y="2370"/>
                    </a:lnTo>
                    <a:lnTo>
                      <a:pt x="2370" y="3394"/>
                    </a:lnTo>
                    <a:lnTo>
                      <a:pt x="1382" y="2406"/>
                    </a:lnTo>
                    <a:lnTo>
                      <a:pt x="1108" y="2763"/>
                    </a:lnTo>
                    <a:lnTo>
                      <a:pt x="656" y="3549"/>
                    </a:lnTo>
                    <a:lnTo>
                      <a:pt x="298" y="4382"/>
                    </a:lnTo>
                    <a:lnTo>
                      <a:pt x="72" y="5275"/>
                    </a:lnTo>
                    <a:lnTo>
                      <a:pt x="1" y="5740"/>
                    </a:lnTo>
                    <a:lnTo>
                      <a:pt x="1382" y="5740"/>
                    </a:lnTo>
                    <a:lnTo>
                      <a:pt x="1382" y="7204"/>
                    </a:lnTo>
                    <a:lnTo>
                      <a:pt x="1" y="7204"/>
                    </a:lnTo>
                    <a:lnTo>
                      <a:pt x="60" y="7669"/>
                    </a:lnTo>
                    <a:lnTo>
                      <a:pt x="286" y="8562"/>
                    </a:lnTo>
                    <a:lnTo>
                      <a:pt x="644" y="9395"/>
                    </a:lnTo>
                    <a:lnTo>
                      <a:pt x="1108" y="10181"/>
                    </a:lnTo>
                    <a:lnTo>
                      <a:pt x="1382" y="10538"/>
                    </a:lnTo>
                    <a:lnTo>
                      <a:pt x="2370" y="9550"/>
                    </a:lnTo>
                    <a:lnTo>
                      <a:pt x="3394" y="10574"/>
                    </a:lnTo>
                    <a:lnTo>
                      <a:pt x="2418" y="11562"/>
                    </a:lnTo>
                    <a:lnTo>
                      <a:pt x="2775" y="11836"/>
                    </a:lnTo>
                    <a:lnTo>
                      <a:pt x="3549" y="12288"/>
                    </a:lnTo>
                    <a:lnTo>
                      <a:pt x="4382" y="12646"/>
                    </a:lnTo>
                    <a:lnTo>
                      <a:pt x="5275" y="12884"/>
                    </a:lnTo>
                    <a:lnTo>
                      <a:pt x="5752" y="12943"/>
                    </a:lnTo>
                    <a:lnTo>
                      <a:pt x="5752" y="11562"/>
                    </a:lnTo>
                    <a:lnTo>
                      <a:pt x="7204" y="11562"/>
                    </a:lnTo>
                    <a:lnTo>
                      <a:pt x="7204" y="12943"/>
                    </a:lnTo>
                    <a:lnTo>
                      <a:pt x="7669" y="12884"/>
                    </a:lnTo>
                    <a:lnTo>
                      <a:pt x="8562" y="12657"/>
                    </a:lnTo>
                    <a:lnTo>
                      <a:pt x="9407" y="12300"/>
                    </a:lnTo>
                    <a:lnTo>
                      <a:pt x="10181" y="11836"/>
                    </a:lnTo>
                    <a:lnTo>
                      <a:pt x="10538" y="11562"/>
                    </a:lnTo>
                    <a:lnTo>
                      <a:pt x="9550" y="10574"/>
                    </a:lnTo>
                    <a:lnTo>
                      <a:pt x="10586" y="9550"/>
                    </a:lnTo>
                    <a:lnTo>
                      <a:pt x="11562" y="10538"/>
                    </a:lnTo>
                    <a:lnTo>
                      <a:pt x="11836" y="10181"/>
                    </a:lnTo>
                    <a:lnTo>
                      <a:pt x="12300" y="9395"/>
                    </a:lnTo>
                    <a:lnTo>
                      <a:pt x="12646" y="8562"/>
                    </a:lnTo>
                    <a:lnTo>
                      <a:pt x="12884" y="7669"/>
                    </a:lnTo>
                    <a:lnTo>
                      <a:pt x="12943" y="7204"/>
                    </a:lnTo>
                    <a:lnTo>
                      <a:pt x="11550" y="7204"/>
                    </a:lnTo>
                    <a:lnTo>
                      <a:pt x="11550" y="5740"/>
                    </a:lnTo>
                    <a:lnTo>
                      <a:pt x="12931" y="5740"/>
                    </a:lnTo>
                    <a:lnTo>
                      <a:pt x="12872" y="5275"/>
                    </a:lnTo>
                    <a:lnTo>
                      <a:pt x="12646" y="4382"/>
                    </a:lnTo>
                    <a:lnTo>
                      <a:pt x="12288" y="3549"/>
                    </a:lnTo>
                    <a:lnTo>
                      <a:pt x="11824" y="2763"/>
                    </a:lnTo>
                    <a:lnTo>
                      <a:pt x="11550" y="2406"/>
                    </a:lnTo>
                    <a:lnTo>
                      <a:pt x="10574" y="3394"/>
                    </a:lnTo>
                    <a:lnTo>
                      <a:pt x="9538" y="2370"/>
                    </a:lnTo>
                    <a:lnTo>
                      <a:pt x="10526" y="1382"/>
                    </a:lnTo>
                    <a:lnTo>
                      <a:pt x="10169" y="1108"/>
                    </a:lnTo>
                    <a:lnTo>
                      <a:pt x="9383" y="655"/>
                    </a:lnTo>
                    <a:lnTo>
                      <a:pt x="8550" y="298"/>
                    </a:lnTo>
                    <a:lnTo>
                      <a:pt x="7657" y="60"/>
                    </a:lnTo>
                    <a:lnTo>
                      <a:pt x="7192" y="1"/>
                    </a:lnTo>
                    <a:lnTo>
                      <a:pt x="7192" y="1382"/>
                    </a:lnTo>
                    <a:lnTo>
                      <a:pt x="5752" y="1382"/>
                    </a:lnTo>
                    <a:lnTo>
                      <a:pt x="57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8"/>
              <p:cNvSpPr/>
              <p:nvPr/>
            </p:nvSpPr>
            <p:spPr>
              <a:xfrm>
                <a:off x="3929301" y="4680454"/>
                <a:ext cx="156520" cy="156504"/>
              </a:xfrm>
              <a:custGeom>
                <a:avLst/>
                <a:gdLst/>
                <a:ahLst/>
                <a:cxnLst/>
                <a:rect l="l" t="t" r="r" b="b"/>
                <a:pathLst>
                  <a:path w="10134" h="10133" extrusionOk="0">
                    <a:moveTo>
                      <a:pt x="0" y="0"/>
                    </a:moveTo>
                    <a:lnTo>
                      <a:pt x="0" y="2905"/>
                    </a:lnTo>
                    <a:lnTo>
                      <a:pt x="358" y="2941"/>
                    </a:lnTo>
                    <a:lnTo>
                      <a:pt x="1048" y="3072"/>
                    </a:lnTo>
                    <a:lnTo>
                      <a:pt x="1727" y="3251"/>
                    </a:lnTo>
                    <a:lnTo>
                      <a:pt x="2382" y="3501"/>
                    </a:lnTo>
                    <a:lnTo>
                      <a:pt x="3001" y="3786"/>
                    </a:lnTo>
                    <a:lnTo>
                      <a:pt x="3596" y="4144"/>
                    </a:lnTo>
                    <a:lnTo>
                      <a:pt x="4144" y="4537"/>
                    </a:lnTo>
                    <a:lnTo>
                      <a:pt x="4668" y="4977"/>
                    </a:lnTo>
                    <a:lnTo>
                      <a:pt x="5156" y="5453"/>
                    </a:lnTo>
                    <a:lnTo>
                      <a:pt x="5597" y="5977"/>
                    </a:lnTo>
                    <a:lnTo>
                      <a:pt x="5989" y="6537"/>
                    </a:lnTo>
                    <a:lnTo>
                      <a:pt x="6335" y="7132"/>
                    </a:lnTo>
                    <a:lnTo>
                      <a:pt x="6632" y="7751"/>
                    </a:lnTo>
                    <a:lnTo>
                      <a:pt x="6871" y="8406"/>
                    </a:lnTo>
                    <a:lnTo>
                      <a:pt x="7061" y="9085"/>
                    </a:lnTo>
                    <a:lnTo>
                      <a:pt x="7192" y="9775"/>
                    </a:lnTo>
                    <a:lnTo>
                      <a:pt x="7228" y="10133"/>
                    </a:lnTo>
                    <a:lnTo>
                      <a:pt x="10133" y="10133"/>
                    </a:lnTo>
                    <a:lnTo>
                      <a:pt x="10097" y="9633"/>
                    </a:lnTo>
                    <a:lnTo>
                      <a:pt x="9931" y="8632"/>
                    </a:lnTo>
                    <a:lnTo>
                      <a:pt x="9692" y="7680"/>
                    </a:lnTo>
                    <a:lnTo>
                      <a:pt x="9359" y="6751"/>
                    </a:lnTo>
                    <a:lnTo>
                      <a:pt x="8954" y="5870"/>
                    </a:lnTo>
                    <a:lnTo>
                      <a:pt x="8466" y="5037"/>
                    </a:lnTo>
                    <a:lnTo>
                      <a:pt x="7918" y="4251"/>
                    </a:lnTo>
                    <a:lnTo>
                      <a:pt x="7299" y="3513"/>
                    </a:lnTo>
                    <a:lnTo>
                      <a:pt x="6621" y="2834"/>
                    </a:lnTo>
                    <a:lnTo>
                      <a:pt x="5882" y="2215"/>
                    </a:lnTo>
                    <a:lnTo>
                      <a:pt x="5096" y="1667"/>
                    </a:lnTo>
                    <a:lnTo>
                      <a:pt x="4263" y="1179"/>
                    </a:lnTo>
                    <a:lnTo>
                      <a:pt x="3382" y="774"/>
                    </a:lnTo>
                    <a:lnTo>
                      <a:pt x="2453" y="441"/>
                    </a:lnTo>
                    <a:lnTo>
                      <a:pt x="1501" y="202"/>
                    </a:lnTo>
                    <a:lnTo>
                      <a:pt x="500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8"/>
              <p:cNvSpPr/>
              <p:nvPr/>
            </p:nvSpPr>
            <p:spPr>
              <a:xfrm>
                <a:off x="3726450" y="4656543"/>
                <a:ext cx="383252" cy="383252"/>
              </a:xfrm>
              <a:custGeom>
                <a:avLst/>
                <a:gdLst/>
                <a:ahLst/>
                <a:cxnLst/>
                <a:rect l="l" t="t" r="r" b="b"/>
                <a:pathLst>
                  <a:path w="24814" h="24814" extrusionOk="0">
                    <a:moveTo>
                      <a:pt x="11669" y="0"/>
                    </a:moveTo>
                    <a:lnTo>
                      <a:pt x="11062" y="48"/>
                    </a:lnTo>
                    <a:lnTo>
                      <a:pt x="9883" y="226"/>
                    </a:lnTo>
                    <a:lnTo>
                      <a:pt x="8740" y="524"/>
                    </a:lnTo>
                    <a:lnTo>
                      <a:pt x="7644" y="929"/>
                    </a:lnTo>
                    <a:lnTo>
                      <a:pt x="6597" y="1429"/>
                    </a:lnTo>
                    <a:lnTo>
                      <a:pt x="5608" y="2024"/>
                    </a:lnTo>
                    <a:lnTo>
                      <a:pt x="4680" y="2703"/>
                    </a:lnTo>
                    <a:lnTo>
                      <a:pt x="3810" y="3465"/>
                    </a:lnTo>
                    <a:lnTo>
                      <a:pt x="3025" y="4298"/>
                    </a:lnTo>
                    <a:lnTo>
                      <a:pt x="2310" y="5203"/>
                    </a:lnTo>
                    <a:lnTo>
                      <a:pt x="1679" y="6180"/>
                    </a:lnTo>
                    <a:lnTo>
                      <a:pt x="1143" y="7204"/>
                    </a:lnTo>
                    <a:lnTo>
                      <a:pt x="703" y="8287"/>
                    </a:lnTo>
                    <a:lnTo>
                      <a:pt x="369" y="9418"/>
                    </a:lnTo>
                    <a:lnTo>
                      <a:pt x="131" y="10585"/>
                    </a:lnTo>
                    <a:lnTo>
                      <a:pt x="12" y="11788"/>
                    </a:lnTo>
                    <a:lnTo>
                      <a:pt x="0" y="12395"/>
                    </a:lnTo>
                    <a:lnTo>
                      <a:pt x="12" y="13038"/>
                    </a:lnTo>
                    <a:lnTo>
                      <a:pt x="143" y="14276"/>
                    </a:lnTo>
                    <a:lnTo>
                      <a:pt x="393" y="15491"/>
                    </a:lnTo>
                    <a:lnTo>
                      <a:pt x="750" y="16658"/>
                    </a:lnTo>
                    <a:lnTo>
                      <a:pt x="1227" y="17765"/>
                    </a:lnTo>
                    <a:lnTo>
                      <a:pt x="1810" y="18825"/>
                    </a:lnTo>
                    <a:lnTo>
                      <a:pt x="2477" y="19813"/>
                    </a:lnTo>
                    <a:lnTo>
                      <a:pt x="3239" y="20730"/>
                    </a:lnTo>
                    <a:lnTo>
                      <a:pt x="4084" y="21575"/>
                    </a:lnTo>
                    <a:lnTo>
                      <a:pt x="5001" y="22337"/>
                    </a:lnTo>
                    <a:lnTo>
                      <a:pt x="5989" y="23004"/>
                    </a:lnTo>
                    <a:lnTo>
                      <a:pt x="7049" y="23587"/>
                    </a:lnTo>
                    <a:lnTo>
                      <a:pt x="8156" y="24064"/>
                    </a:lnTo>
                    <a:lnTo>
                      <a:pt x="9323" y="24421"/>
                    </a:lnTo>
                    <a:lnTo>
                      <a:pt x="10538" y="24671"/>
                    </a:lnTo>
                    <a:lnTo>
                      <a:pt x="11776" y="24802"/>
                    </a:lnTo>
                    <a:lnTo>
                      <a:pt x="12419" y="24814"/>
                    </a:lnTo>
                    <a:lnTo>
                      <a:pt x="13026" y="24802"/>
                    </a:lnTo>
                    <a:lnTo>
                      <a:pt x="14229" y="24683"/>
                    </a:lnTo>
                    <a:lnTo>
                      <a:pt x="15396" y="24445"/>
                    </a:lnTo>
                    <a:lnTo>
                      <a:pt x="16527" y="24111"/>
                    </a:lnTo>
                    <a:lnTo>
                      <a:pt x="17610" y="23671"/>
                    </a:lnTo>
                    <a:lnTo>
                      <a:pt x="18634" y="23135"/>
                    </a:lnTo>
                    <a:lnTo>
                      <a:pt x="19611" y="22504"/>
                    </a:lnTo>
                    <a:lnTo>
                      <a:pt x="20516" y="21789"/>
                    </a:lnTo>
                    <a:lnTo>
                      <a:pt x="21349" y="21004"/>
                    </a:lnTo>
                    <a:lnTo>
                      <a:pt x="22111" y="20134"/>
                    </a:lnTo>
                    <a:lnTo>
                      <a:pt x="22790" y="19206"/>
                    </a:lnTo>
                    <a:lnTo>
                      <a:pt x="23385" y="18217"/>
                    </a:lnTo>
                    <a:lnTo>
                      <a:pt x="23885" y="17170"/>
                    </a:lnTo>
                    <a:lnTo>
                      <a:pt x="24290" y="16074"/>
                    </a:lnTo>
                    <a:lnTo>
                      <a:pt x="24588" y="14931"/>
                    </a:lnTo>
                    <a:lnTo>
                      <a:pt x="24766" y="13752"/>
                    </a:lnTo>
                    <a:lnTo>
                      <a:pt x="24814" y="13145"/>
                    </a:lnTo>
                    <a:lnTo>
                      <a:pt x="20361" y="13145"/>
                    </a:lnTo>
                    <a:lnTo>
                      <a:pt x="20325" y="13526"/>
                    </a:lnTo>
                    <a:lnTo>
                      <a:pt x="20182" y="14264"/>
                    </a:lnTo>
                    <a:lnTo>
                      <a:pt x="19980" y="14979"/>
                    </a:lnTo>
                    <a:lnTo>
                      <a:pt x="19706" y="15658"/>
                    </a:lnTo>
                    <a:lnTo>
                      <a:pt x="19384" y="16312"/>
                    </a:lnTo>
                    <a:lnTo>
                      <a:pt x="18992" y="16932"/>
                    </a:lnTo>
                    <a:lnTo>
                      <a:pt x="18551" y="17515"/>
                    </a:lnTo>
                    <a:lnTo>
                      <a:pt x="18075" y="18051"/>
                    </a:lnTo>
                    <a:lnTo>
                      <a:pt x="17539" y="18539"/>
                    </a:lnTo>
                    <a:lnTo>
                      <a:pt x="16955" y="18979"/>
                    </a:lnTo>
                    <a:lnTo>
                      <a:pt x="16348" y="19372"/>
                    </a:lnTo>
                    <a:lnTo>
                      <a:pt x="15693" y="19706"/>
                    </a:lnTo>
                    <a:lnTo>
                      <a:pt x="15003" y="19968"/>
                    </a:lnTo>
                    <a:lnTo>
                      <a:pt x="14288" y="20182"/>
                    </a:lnTo>
                    <a:lnTo>
                      <a:pt x="13550" y="20325"/>
                    </a:lnTo>
                    <a:lnTo>
                      <a:pt x="12788" y="20396"/>
                    </a:lnTo>
                    <a:lnTo>
                      <a:pt x="12407" y="20408"/>
                    </a:lnTo>
                    <a:lnTo>
                      <a:pt x="11990" y="20396"/>
                    </a:lnTo>
                    <a:lnTo>
                      <a:pt x="11181" y="20313"/>
                    </a:lnTo>
                    <a:lnTo>
                      <a:pt x="10407" y="20158"/>
                    </a:lnTo>
                    <a:lnTo>
                      <a:pt x="9657" y="19920"/>
                    </a:lnTo>
                    <a:lnTo>
                      <a:pt x="8942" y="19622"/>
                    </a:lnTo>
                    <a:lnTo>
                      <a:pt x="8264" y="19253"/>
                    </a:lnTo>
                    <a:lnTo>
                      <a:pt x="7621" y="18813"/>
                    </a:lnTo>
                    <a:lnTo>
                      <a:pt x="7025" y="18325"/>
                    </a:lnTo>
                    <a:lnTo>
                      <a:pt x="6489" y="17789"/>
                    </a:lnTo>
                    <a:lnTo>
                      <a:pt x="6001" y="17193"/>
                    </a:lnTo>
                    <a:lnTo>
                      <a:pt x="5561" y="16551"/>
                    </a:lnTo>
                    <a:lnTo>
                      <a:pt x="5192" y="15872"/>
                    </a:lnTo>
                    <a:lnTo>
                      <a:pt x="4894" y="15157"/>
                    </a:lnTo>
                    <a:lnTo>
                      <a:pt x="4656" y="14407"/>
                    </a:lnTo>
                    <a:lnTo>
                      <a:pt x="4501" y="13633"/>
                    </a:lnTo>
                    <a:lnTo>
                      <a:pt x="4418" y="12824"/>
                    </a:lnTo>
                    <a:lnTo>
                      <a:pt x="4406" y="12407"/>
                    </a:lnTo>
                    <a:lnTo>
                      <a:pt x="4418" y="12026"/>
                    </a:lnTo>
                    <a:lnTo>
                      <a:pt x="4489" y="11264"/>
                    </a:lnTo>
                    <a:lnTo>
                      <a:pt x="4632" y="10526"/>
                    </a:lnTo>
                    <a:lnTo>
                      <a:pt x="4846" y="9811"/>
                    </a:lnTo>
                    <a:lnTo>
                      <a:pt x="5108" y="9121"/>
                    </a:lnTo>
                    <a:lnTo>
                      <a:pt x="5442" y="8466"/>
                    </a:lnTo>
                    <a:lnTo>
                      <a:pt x="5835" y="7859"/>
                    </a:lnTo>
                    <a:lnTo>
                      <a:pt x="6275" y="7275"/>
                    </a:lnTo>
                    <a:lnTo>
                      <a:pt x="6763" y="6739"/>
                    </a:lnTo>
                    <a:lnTo>
                      <a:pt x="7299" y="6263"/>
                    </a:lnTo>
                    <a:lnTo>
                      <a:pt x="7883" y="5823"/>
                    </a:lnTo>
                    <a:lnTo>
                      <a:pt x="8502" y="5430"/>
                    </a:lnTo>
                    <a:lnTo>
                      <a:pt x="9157" y="5108"/>
                    </a:lnTo>
                    <a:lnTo>
                      <a:pt x="9835" y="4834"/>
                    </a:lnTo>
                    <a:lnTo>
                      <a:pt x="10550" y="4632"/>
                    </a:lnTo>
                    <a:lnTo>
                      <a:pt x="11288" y="4489"/>
                    </a:lnTo>
                    <a:lnTo>
                      <a:pt x="11669" y="4453"/>
                    </a:lnTo>
                    <a:lnTo>
                      <a:pt x="116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6" name="Google Shape;836;p28"/>
          <p:cNvGrpSpPr/>
          <p:nvPr/>
        </p:nvGrpSpPr>
        <p:grpSpPr>
          <a:xfrm>
            <a:off x="3048131" y="1602087"/>
            <a:ext cx="3047806" cy="558646"/>
            <a:chOff x="3048131" y="1602087"/>
            <a:chExt cx="3047806" cy="558646"/>
          </a:xfrm>
        </p:grpSpPr>
        <p:sp>
          <p:nvSpPr>
            <p:cNvPr id="837" name="Google Shape;837;p28"/>
            <p:cNvSpPr/>
            <p:nvPr/>
          </p:nvSpPr>
          <p:spPr>
            <a:xfrm rot="10800000">
              <a:off x="3048131" y="1602087"/>
              <a:ext cx="3047806" cy="558646"/>
            </a:xfrm>
            <a:custGeom>
              <a:avLst/>
              <a:gdLst/>
              <a:ahLst/>
              <a:cxnLst/>
              <a:rect l="l" t="t" r="r" b="b"/>
              <a:pathLst>
                <a:path w="114979" h="21075" extrusionOk="0">
                  <a:moveTo>
                    <a:pt x="12181" y="0"/>
                  </a:moveTo>
                  <a:lnTo>
                    <a:pt x="0" y="21074"/>
                  </a:lnTo>
                  <a:lnTo>
                    <a:pt x="114979" y="21074"/>
                  </a:lnTo>
                  <a:lnTo>
                    <a:pt x="102811" y="0"/>
                  </a:ln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838" name="Google Shape;838;p28"/>
            <p:cNvGrpSpPr/>
            <p:nvPr/>
          </p:nvGrpSpPr>
          <p:grpSpPr>
            <a:xfrm>
              <a:off x="4380388" y="1689763"/>
              <a:ext cx="383270" cy="383287"/>
              <a:chOff x="4380388" y="1689763"/>
              <a:chExt cx="383270" cy="383287"/>
            </a:xfrm>
          </p:grpSpPr>
          <p:sp>
            <p:nvSpPr>
              <p:cNvPr id="839" name="Google Shape;839;p28"/>
              <p:cNvSpPr/>
              <p:nvPr/>
            </p:nvSpPr>
            <p:spPr>
              <a:xfrm>
                <a:off x="4471241" y="1870187"/>
                <a:ext cx="201928" cy="202855"/>
              </a:xfrm>
              <a:custGeom>
                <a:avLst/>
                <a:gdLst/>
                <a:ahLst/>
                <a:cxnLst/>
                <a:rect l="l" t="t" r="r" b="b"/>
                <a:pathLst>
                  <a:path w="13074" h="13134" extrusionOk="0">
                    <a:moveTo>
                      <a:pt x="8906" y="1655"/>
                    </a:moveTo>
                    <a:lnTo>
                      <a:pt x="9942" y="2679"/>
                    </a:lnTo>
                    <a:lnTo>
                      <a:pt x="8704" y="3929"/>
                    </a:lnTo>
                    <a:lnTo>
                      <a:pt x="8704" y="5811"/>
                    </a:lnTo>
                    <a:lnTo>
                      <a:pt x="7239" y="5811"/>
                    </a:lnTo>
                    <a:lnTo>
                      <a:pt x="7239" y="3322"/>
                    </a:lnTo>
                    <a:lnTo>
                      <a:pt x="8906" y="1655"/>
                    </a:lnTo>
                    <a:close/>
                    <a:moveTo>
                      <a:pt x="4132" y="1679"/>
                    </a:moveTo>
                    <a:lnTo>
                      <a:pt x="5799" y="3346"/>
                    </a:lnTo>
                    <a:lnTo>
                      <a:pt x="5799" y="5822"/>
                    </a:lnTo>
                    <a:lnTo>
                      <a:pt x="4346" y="5822"/>
                    </a:lnTo>
                    <a:lnTo>
                      <a:pt x="4346" y="3941"/>
                    </a:lnTo>
                    <a:lnTo>
                      <a:pt x="3108" y="2703"/>
                    </a:lnTo>
                    <a:lnTo>
                      <a:pt x="4132" y="1679"/>
                    </a:lnTo>
                    <a:close/>
                    <a:moveTo>
                      <a:pt x="2893" y="0"/>
                    </a:moveTo>
                    <a:lnTo>
                      <a:pt x="0" y="13133"/>
                    </a:lnTo>
                    <a:lnTo>
                      <a:pt x="3632" y="13133"/>
                    </a:lnTo>
                    <a:lnTo>
                      <a:pt x="3632" y="9752"/>
                    </a:lnTo>
                    <a:lnTo>
                      <a:pt x="2393" y="8513"/>
                    </a:lnTo>
                    <a:lnTo>
                      <a:pt x="3417" y="7489"/>
                    </a:lnTo>
                    <a:lnTo>
                      <a:pt x="5084" y="9156"/>
                    </a:lnTo>
                    <a:lnTo>
                      <a:pt x="5084" y="13133"/>
                    </a:lnTo>
                    <a:lnTo>
                      <a:pt x="7990" y="13133"/>
                    </a:lnTo>
                    <a:lnTo>
                      <a:pt x="7990" y="9144"/>
                    </a:lnTo>
                    <a:lnTo>
                      <a:pt x="9657" y="7477"/>
                    </a:lnTo>
                    <a:lnTo>
                      <a:pt x="10680" y="8501"/>
                    </a:lnTo>
                    <a:lnTo>
                      <a:pt x="9442" y="9740"/>
                    </a:lnTo>
                    <a:lnTo>
                      <a:pt x="9442" y="13133"/>
                    </a:lnTo>
                    <a:lnTo>
                      <a:pt x="13074" y="13133"/>
                    </a:lnTo>
                    <a:lnTo>
                      <a:pt x="101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8"/>
              <p:cNvSpPr/>
              <p:nvPr/>
            </p:nvSpPr>
            <p:spPr>
              <a:xfrm>
                <a:off x="4538369" y="1689763"/>
                <a:ext cx="67139" cy="68051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4406" extrusionOk="0">
                    <a:moveTo>
                      <a:pt x="1941" y="1"/>
                    </a:moveTo>
                    <a:lnTo>
                      <a:pt x="1524" y="96"/>
                    </a:lnTo>
                    <a:lnTo>
                      <a:pt x="1131" y="274"/>
                    </a:lnTo>
                    <a:lnTo>
                      <a:pt x="786" y="524"/>
                    </a:lnTo>
                    <a:lnTo>
                      <a:pt x="488" y="822"/>
                    </a:lnTo>
                    <a:lnTo>
                      <a:pt x="250" y="1179"/>
                    </a:lnTo>
                    <a:lnTo>
                      <a:pt x="83" y="1584"/>
                    </a:lnTo>
                    <a:lnTo>
                      <a:pt x="0" y="2013"/>
                    </a:lnTo>
                    <a:lnTo>
                      <a:pt x="0" y="2227"/>
                    </a:lnTo>
                    <a:lnTo>
                      <a:pt x="0" y="2453"/>
                    </a:lnTo>
                    <a:lnTo>
                      <a:pt x="83" y="2882"/>
                    </a:lnTo>
                    <a:lnTo>
                      <a:pt x="250" y="3275"/>
                    </a:lnTo>
                    <a:lnTo>
                      <a:pt x="488" y="3620"/>
                    </a:lnTo>
                    <a:lnTo>
                      <a:pt x="786" y="3906"/>
                    </a:lnTo>
                    <a:lnTo>
                      <a:pt x="1131" y="4144"/>
                    </a:lnTo>
                    <a:lnTo>
                      <a:pt x="1524" y="4311"/>
                    </a:lnTo>
                    <a:lnTo>
                      <a:pt x="1941" y="4394"/>
                    </a:lnTo>
                    <a:lnTo>
                      <a:pt x="2167" y="4406"/>
                    </a:lnTo>
                    <a:lnTo>
                      <a:pt x="2393" y="4394"/>
                    </a:lnTo>
                    <a:lnTo>
                      <a:pt x="2810" y="4311"/>
                    </a:lnTo>
                    <a:lnTo>
                      <a:pt x="3203" y="4144"/>
                    </a:lnTo>
                    <a:lnTo>
                      <a:pt x="3548" y="3906"/>
                    </a:lnTo>
                    <a:lnTo>
                      <a:pt x="3846" y="3608"/>
                    </a:lnTo>
                    <a:lnTo>
                      <a:pt x="4084" y="3263"/>
                    </a:lnTo>
                    <a:lnTo>
                      <a:pt x="4251" y="2870"/>
                    </a:lnTo>
                    <a:lnTo>
                      <a:pt x="4334" y="2453"/>
                    </a:lnTo>
                    <a:lnTo>
                      <a:pt x="4346" y="2227"/>
                    </a:lnTo>
                    <a:lnTo>
                      <a:pt x="4334" y="2001"/>
                    </a:lnTo>
                    <a:lnTo>
                      <a:pt x="4251" y="1572"/>
                    </a:lnTo>
                    <a:lnTo>
                      <a:pt x="4084" y="1179"/>
                    </a:lnTo>
                    <a:lnTo>
                      <a:pt x="3846" y="822"/>
                    </a:lnTo>
                    <a:lnTo>
                      <a:pt x="3548" y="513"/>
                    </a:lnTo>
                    <a:lnTo>
                      <a:pt x="3203" y="274"/>
                    </a:lnTo>
                    <a:lnTo>
                      <a:pt x="2810" y="96"/>
                    </a:lnTo>
                    <a:lnTo>
                      <a:pt x="2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8"/>
              <p:cNvSpPr/>
              <p:nvPr/>
            </p:nvSpPr>
            <p:spPr>
              <a:xfrm>
                <a:off x="4515926" y="1769217"/>
                <a:ext cx="112192" cy="78538"/>
              </a:xfrm>
              <a:custGeom>
                <a:avLst/>
                <a:gdLst/>
                <a:ahLst/>
                <a:cxnLst/>
                <a:rect l="l" t="t" r="r" b="b"/>
                <a:pathLst>
                  <a:path w="7264" h="5085" extrusionOk="0">
                    <a:moveTo>
                      <a:pt x="1477" y="0"/>
                    </a:moveTo>
                    <a:lnTo>
                      <a:pt x="1155" y="262"/>
                    </a:lnTo>
                    <a:lnTo>
                      <a:pt x="608" y="893"/>
                    </a:lnTo>
                    <a:lnTo>
                      <a:pt x="227" y="1631"/>
                    </a:lnTo>
                    <a:lnTo>
                      <a:pt x="24" y="2465"/>
                    </a:lnTo>
                    <a:lnTo>
                      <a:pt x="0" y="2905"/>
                    </a:lnTo>
                    <a:lnTo>
                      <a:pt x="0" y="5084"/>
                    </a:lnTo>
                    <a:lnTo>
                      <a:pt x="7264" y="5084"/>
                    </a:lnTo>
                    <a:lnTo>
                      <a:pt x="7264" y="2905"/>
                    </a:lnTo>
                    <a:lnTo>
                      <a:pt x="7252" y="2465"/>
                    </a:lnTo>
                    <a:lnTo>
                      <a:pt x="7049" y="1631"/>
                    </a:lnTo>
                    <a:lnTo>
                      <a:pt x="6656" y="893"/>
                    </a:lnTo>
                    <a:lnTo>
                      <a:pt x="6121" y="262"/>
                    </a:lnTo>
                    <a:lnTo>
                      <a:pt x="5799" y="0"/>
                    </a:lnTo>
                    <a:lnTo>
                      <a:pt x="5561" y="167"/>
                    </a:lnTo>
                    <a:lnTo>
                      <a:pt x="5061" y="429"/>
                    </a:lnTo>
                    <a:lnTo>
                      <a:pt x="4513" y="619"/>
                    </a:lnTo>
                    <a:lnTo>
                      <a:pt x="3930" y="727"/>
                    </a:lnTo>
                    <a:lnTo>
                      <a:pt x="3334" y="727"/>
                    </a:lnTo>
                    <a:lnTo>
                      <a:pt x="2763" y="619"/>
                    </a:lnTo>
                    <a:lnTo>
                      <a:pt x="2215" y="429"/>
                    </a:lnTo>
                    <a:lnTo>
                      <a:pt x="1715" y="167"/>
                    </a:lnTo>
                    <a:lnTo>
                      <a:pt x="1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8"/>
              <p:cNvSpPr/>
              <p:nvPr/>
            </p:nvSpPr>
            <p:spPr>
              <a:xfrm>
                <a:off x="4403743" y="1735745"/>
                <a:ext cx="67139" cy="67139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4347" extrusionOk="0">
                    <a:moveTo>
                      <a:pt x="1953" y="0"/>
                    </a:moveTo>
                    <a:lnTo>
                      <a:pt x="1536" y="95"/>
                    </a:lnTo>
                    <a:lnTo>
                      <a:pt x="1143" y="250"/>
                    </a:lnTo>
                    <a:lnTo>
                      <a:pt x="798" y="488"/>
                    </a:lnTo>
                    <a:lnTo>
                      <a:pt x="500" y="786"/>
                    </a:lnTo>
                    <a:lnTo>
                      <a:pt x="262" y="1131"/>
                    </a:lnTo>
                    <a:lnTo>
                      <a:pt x="96" y="1524"/>
                    </a:lnTo>
                    <a:lnTo>
                      <a:pt x="12" y="1941"/>
                    </a:lnTo>
                    <a:lnTo>
                      <a:pt x="0" y="2167"/>
                    </a:lnTo>
                    <a:lnTo>
                      <a:pt x="12" y="2393"/>
                    </a:lnTo>
                    <a:lnTo>
                      <a:pt x="96" y="2810"/>
                    </a:lnTo>
                    <a:lnTo>
                      <a:pt x="262" y="3203"/>
                    </a:lnTo>
                    <a:lnTo>
                      <a:pt x="500" y="3548"/>
                    </a:lnTo>
                    <a:lnTo>
                      <a:pt x="798" y="3846"/>
                    </a:lnTo>
                    <a:lnTo>
                      <a:pt x="1143" y="4084"/>
                    </a:lnTo>
                    <a:lnTo>
                      <a:pt x="1536" y="4251"/>
                    </a:lnTo>
                    <a:lnTo>
                      <a:pt x="1953" y="4334"/>
                    </a:lnTo>
                    <a:lnTo>
                      <a:pt x="2179" y="4346"/>
                    </a:lnTo>
                    <a:lnTo>
                      <a:pt x="2394" y="4334"/>
                    </a:lnTo>
                    <a:lnTo>
                      <a:pt x="2822" y="4251"/>
                    </a:lnTo>
                    <a:lnTo>
                      <a:pt x="3215" y="4084"/>
                    </a:lnTo>
                    <a:lnTo>
                      <a:pt x="3560" y="3846"/>
                    </a:lnTo>
                    <a:lnTo>
                      <a:pt x="3858" y="3560"/>
                    </a:lnTo>
                    <a:lnTo>
                      <a:pt x="4084" y="3215"/>
                    </a:lnTo>
                    <a:lnTo>
                      <a:pt x="4251" y="2822"/>
                    </a:lnTo>
                    <a:lnTo>
                      <a:pt x="4346" y="2393"/>
                    </a:lnTo>
                    <a:lnTo>
                      <a:pt x="4346" y="2167"/>
                    </a:lnTo>
                    <a:lnTo>
                      <a:pt x="4346" y="1941"/>
                    </a:lnTo>
                    <a:lnTo>
                      <a:pt x="4251" y="1524"/>
                    </a:lnTo>
                    <a:lnTo>
                      <a:pt x="4084" y="1131"/>
                    </a:lnTo>
                    <a:lnTo>
                      <a:pt x="3858" y="786"/>
                    </a:lnTo>
                    <a:lnTo>
                      <a:pt x="3560" y="488"/>
                    </a:lnTo>
                    <a:lnTo>
                      <a:pt x="3215" y="250"/>
                    </a:lnTo>
                    <a:lnTo>
                      <a:pt x="2822" y="95"/>
                    </a:lnTo>
                    <a:lnTo>
                      <a:pt x="23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8"/>
              <p:cNvSpPr/>
              <p:nvPr/>
            </p:nvSpPr>
            <p:spPr>
              <a:xfrm>
                <a:off x="4403743" y="1817578"/>
                <a:ext cx="67510" cy="74862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4847" extrusionOk="0">
                    <a:moveTo>
                      <a:pt x="381" y="1"/>
                    </a:moveTo>
                    <a:lnTo>
                      <a:pt x="215" y="263"/>
                    </a:lnTo>
                    <a:lnTo>
                      <a:pt x="24" y="882"/>
                    </a:lnTo>
                    <a:lnTo>
                      <a:pt x="0" y="1215"/>
                    </a:lnTo>
                    <a:lnTo>
                      <a:pt x="0" y="4847"/>
                    </a:lnTo>
                    <a:lnTo>
                      <a:pt x="4370" y="4847"/>
                    </a:lnTo>
                    <a:lnTo>
                      <a:pt x="4370" y="1215"/>
                    </a:lnTo>
                    <a:lnTo>
                      <a:pt x="4346" y="882"/>
                    </a:lnTo>
                    <a:lnTo>
                      <a:pt x="4156" y="263"/>
                    </a:lnTo>
                    <a:lnTo>
                      <a:pt x="3989" y="1"/>
                    </a:lnTo>
                    <a:lnTo>
                      <a:pt x="3787" y="108"/>
                    </a:lnTo>
                    <a:lnTo>
                      <a:pt x="3358" y="298"/>
                    </a:lnTo>
                    <a:lnTo>
                      <a:pt x="2906" y="417"/>
                    </a:lnTo>
                    <a:lnTo>
                      <a:pt x="2441" y="489"/>
                    </a:lnTo>
                    <a:lnTo>
                      <a:pt x="1941" y="489"/>
                    </a:lnTo>
                    <a:lnTo>
                      <a:pt x="1465" y="429"/>
                    </a:lnTo>
                    <a:lnTo>
                      <a:pt x="1012" y="298"/>
                    </a:lnTo>
                    <a:lnTo>
                      <a:pt x="584" y="108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8"/>
              <p:cNvSpPr/>
              <p:nvPr/>
            </p:nvSpPr>
            <p:spPr>
              <a:xfrm>
                <a:off x="4380388" y="1915057"/>
                <a:ext cx="68051" cy="67139"/>
              </a:xfrm>
              <a:custGeom>
                <a:avLst/>
                <a:gdLst/>
                <a:ahLst/>
                <a:cxnLst/>
                <a:rect l="l" t="t" r="r" b="b"/>
                <a:pathLst>
                  <a:path w="4406" h="4347" extrusionOk="0">
                    <a:moveTo>
                      <a:pt x="2001" y="0"/>
                    </a:moveTo>
                    <a:lnTo>
                      <a:pt x="1572" y="96"/>
                    </a:lnTo>
                    <a:lnTo>
                      <a:pt x="1179" y="262"/>
                    </a:lnTo>
                    <a:lnTo>
                      <a:pt x="822" y="488"/>
                    </a:lnTo>
                    <a:lnTo>
                      <a:pt x="512" y="786"/>
                    </a:lnTo>
                    <a:lnTo>
                      <a:pt x="274" y="1131"/>
                    </a:lnTo>
                    <a:lnTo>
                      <a:pt x="95" y="1524"/>
                    </a:lnTo>
                    <a:lnTo>
                      <a:pt x="0" y="1953"/>
                    </a:lnTo>
                    <a:lnTo>
                      <a:pt x="0" y="2167"/>
                    </a:lnTo>
                    <a:lnTo>
                      <a:pt x="0" y="2394"/>
                    </a:lnTo>
                    <a:lnTo>
                      <a:pt x="95" y="2822"/>
                    </a:lnTo>
                    <a:lnTo>
                      <a:pt x="274" y="3215"/>
                    </a:lnTo>
                    <a:lnTo>
                      <a:pt x="512" y="3560"/>
                    </a:lnTo>
                    <a:lnTo>
                      <a:pt x="822" y="3846"/>
                    </a:lnTo>
                    <a:lnTo>
                      <a:pt x="1179" y="4084"/>
                    </a:lnTo>
                    <a:lnTo>
                      <a:pt x="1572" y="4251"/>
                    </a:lnTo>
                    <a:lnTo>
                      <a:pt x="2001" y="4334"/>
                    </a:lnTo>
                    <a:lnTo>
                      <a:pt x="2227" y="4346"/>
                    </a:lnTo>
                    <a:lnTo>
                      <a:pt x="2453" y="4334"/>
                    </a:lnTo>
                    <a:lnTo>
                      <a:pt x="2882" y="4251"/>
                    </a:lnTo>
                    <a:lnTo>
                      <a:pt x="3275" y="4084"/>
                    </a:lnTo>
                    <a:lnTo>
                      <a:pt x="3620" y="3846"/>
                    </a:lnTo>
                    <a:lnTo>
                      <a:pt x="3906" y="3548"/>
                    </a:lnTo>
                    <a:lnTo>
                      <a:pt x="4144" y="3203"/>
                    </a:lnTo>
                    <a:lnTo>
                      <a:pt x="4310" y="2810"/>
                    </a:lnTo>
                    <a:lnTo>
                      <a:pt x="4394" y="2394"/>
                    </a:lnTo>
                    <a:lnTo>
                      <a:pt x="4406" y="2167"/>
                    </a:lnTo>
                    <a:lnTo>
                      <a:pt x="4394" y="1953"/>
                    </a:lnTo>
                    <a:lnTo>
                      <a:pt x="4310" y="1524"/>
                    </a:lnTo>
                    <a:lnTo>
                      <a:pt x="4156" y="1131"/>
                    </a:lnTo>
                    <a:lnTo>
                      <a:pt x="3918" y="786"/>
                    </a:lnTo>
                    <a:lnTo>
                      <a:pt x="3620" y="488"/>
                    </a:lnTo>
                    <a:lnTo>
                      <a:pt x="3275" y="262"/>
                    </a:lnTo>
                    <a:lnTo>
                      <a:pt x="2882" y="96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8"/>
              <p:cNvSpPr/>
              <p:nvPr/>
            </p:nvSpPr>
            <p:spPr>
              <a:xfrm>
                <a:off x="4380388" y="1997261"/>
                <a:ext cx="68051" cy="75789"/>
              </a:xfrm>
              <a:custGeom>
                <a:avLst/>
                <a:gdLst/>
                <a:ahLst/>
                <a:cxnLst/>
                <a:rect l="l" t="t" r="r" b="b"/>
                <a:pathLst>
                  <a:path w="4406" h="4907" extrusionOk="0">
                    <a:moveTo>
                      <a:pt x="429" y="1"/>
                    </a:moveTo>
                    <a:lnTo>
                      <a:pt x="250" y="274"/>
                    </a:lnTo>
                    <a:lnTo>
                      <a:pt x="72" y="727"/>
                    </a:lnTo>
                    <a:lnTo>
                      <a:pt x="0" y="1060"/>
                    </a:lnTo>
                    <a:lnTo>
                      <a:pt x="0" y="1227"/>
                    </a:lnTo>
                    <a:lnTo>
                      <a:pt x="0" y="4906"/>
                    </a:lnTo>
                    <a:lnTo>
                      <a:pt x="4406" y="4906"/>
                    </a:lnTo>
                    <a:lnTo>
                      <a:pt x="4406" y="1227"/>
                    </a:lnTo>
                    <a:lnTo>
                      <a:pt x="4382" y="882"/>
                    </a:lnTo>
                    <a:lnTo>
                      <a:pt x="4191" y="274"/>
                    </a:lnTo>
                    <a:lnTo>
                      <a:pt x="4037" y="1"/>
                    </a:lnTo>
                    <a:lnTo>
                      <a:pt x="3632" y="215"/>
                    </a:lnTo>
                    <a:lnTo>
                      <a:pt x="2953" y="417"/>
                    </a:lnTo>
                    <a:lnTo>
                      <a:pt x="2477" y="489"/>
                    </a:lnTo>
                    <a:lnTo>
                      <a:pt x="2227" y="501"/>
                    </a:lnTo>
                    <a:lnTo>
                      <a:pt x="1989" y="489"/>
                    </a:lnTo>
                    <a:lnTo>
                      <a:pt x="1512" y="417"/>
                    </a:lnTo>
                    <a:lnTo>
                      <a:pt x="846" y="215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8"/>
              <p:cNvSpPr/>
              <p:nvPr/>
            </p:nvSpPr>
            <p:spPr>
              <a:xfrm>
                <a:off x="4695608" y="1915057"/>
                <a:ext cx="68051" cy="67139"/>
              </a:xfrm>
              <a:custGeom>
                <a:avLst/>
                <a:gdLst/>
                <a:ahLst/>
                <a:cxnLst/>
                <a:rect l="l" t="t" r="r" b="b"/>
                <a:pathLst>
                  <a:path w="4406" h="4347" extrusionOk="0">
                    <a:moveTo>
                      <a:pt x="1941" y="0"/>
                    </a:moveTo>
                    <a:lnTo>
                      <a:pt x="1513" y="96"/>
                    </a:lnTo>
                    <a:lnTo>
                      <a:pt x="1132" y="262"/>
                    </a:lnTo>
                    <a:lnTo>
                      <a:pt x="786" y="488"/>
                    </a:lnTo>
                    <a:lnTo>
                      <a:pt x="489" y="786"/>
                    </a:lnTo>
                    <a:lnTo>
                      <a:pt x="250" y="1131"/>
                    </a:lnTo>
                    <a:lnTo>
                      <a:pt x="84" y="1524"/>
                    </a:lnTo>
                    <a:lnTo>
                      <a:pt x="0" y="1953"/>
                    </a:lnTo>
                    <a:lnTo>
                      <a:pt x="0" y="2167"/>
                    </a:lnTo>
                    <a:lnTo>
                      <a:pt x="0" y="2394"/>
                    </a:lnTo>
                    <a:lnTo>
                      <a:pt x="84" y="2822"/>
                    </a:lnTo>
                    <a:lnTo>
                      <a:pt x="250" y="3215"/>
                    </a:lnTo>
                    <a:lnTo>
                      <a:pt x="489" y="3560"/>
                    </a:lnTo>
                    <a:lnTo>
                      <a:pt x="786" y="3846"/>
                    </a:lnTo>
                    <a:lnTo>
                      <a:pt x="1132" y="4084"/>
                    </a:lnTo>
                    <a:lnTo>
                      <a:pt x="1524" y="4251"/>
                    </a:lnTo>
                    <a:lnTo>
                      <a:pt x="1941" y="4334"/>
                    </a:lnTo>
                    <a:lnTo>
                      <a:pt x="2167" y="4346"/>
                    </a:lnTo>
                    <a:lnTo>
                      <a:pt x="2394" y="4334"/>
                    </a:lnTo>
                    <a:lnTo>
                      <a:pt x="2822" y="4251"/>
                    </a:lnTo>
                    <a:lnTo>
                      <a:pt x="3215" y="4084"/>
                    </a:lnTo>
                    <a:lnTo>
                      <a:pt x="3572" y="3846"/>
                    </a:lnTo>
                    <a:lnTo>
                      <a:pt x="3882" y="3548"/>
                    </a:lnTo>
                    <a:lnTo>
                      <a:pt x="4120" y="3203"/>
                    </a:lnTo>
                    <a:lnTo>
                      <a:pt x="4299" y="2810"/>
                    </a:lnTo>
                    <a:lnTo>
                      <a:pt x="4394" y="2394"/>
                    </a:lnTo>
                    <a:lnTo>
                      <a:pt x="4406" y="2167"/>
                    </a:lnTo>
                    <a:lnTo>
                      <a:pt x="4394" y="1953"/>
                    </a:lnTo>
                    <a:lnTo>
                      <a:pt x="4299" y="1524"/>
                    </a:lnTo>
                    <a:lnTo>
                      <a:pt x="4132" y="1131"/>
                    </a:lnTo>
                    <a:lnTo>
                      <a:pt x="3882" y="786"/>
                    </a:lnTo>
                    <a:lnTo>
                      <a:pt x="3572" y="488"/>
                    </a:lnTo>
                    <a:lnTo>
                      <a:pt x="3215" y="262"/>
                    </a:lnTo>
                    <a:lnTo>
                      <a:pt x="2822" y="96"/>
                    </a:lnTo>
                    <a:lnTo>
                      <a:pt x="23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8"/>
              <p:cNvSpPr/>
              <p:nvPr/>
            </p:nvSpPr>
            <p:spPr>
              <a:xfrm>
                <a:off x="4695608" y="1997261"/>
                <a:ext cx="68051" cy="75789"/>
              </a:xfrm>
              <a:custGeom>
                <a:avLst/>
                <a:gdLst/>
                <a:ahLst/>
                <a:cxnLst/>
                <a:rect l="l" t="t" r="r" b="b"/>
                <a:pathLst>
                  <a:path w="4406" h="4907" extrusionOk="0">
                    <a:moveTo>
                      <a:pt x="369" y="1"/>
                    </a:moveTo>
                    <a:lnTo>
                      <a:pt x="203" y="274"/>
                    </a:lnTo>
                    <a:lnTo>
                      <a:pt x="12" y="894"/>
                    </a:lnTo>
                    <a:lnTo>
                      <a:pt x="0" y="1227"/>
                    </a:lnTo>
                    <a:lnTo>
                      <a:pt x="0" y="4906"/>
                    </a:lnTo>
                    <a:lnTo>
                      <a:pt x="4406" y="4906"/>
                    </a:lnTo>
                    <a:lnTo>
                      <a:pt x="4406" y="1227"/>
                    </a:lnTo>
                    <a:lnTo>
                      <a:pt x="4382" y="882"/>
                    </a:lnTo>
                    <a:lnTo>
                      <a:pt x="4192" y="274"/>
                    </a:lnTo>
                    <a:lnTo>
                      <a:pt x="4025" y="1"/>
                    </a:lnTo>
                    <a:lnTo>
                      <a:pt x="3822" y="108"/>
                    </a:lnTo>
                    <a:lnTo>
                      <a:pt x="3382" y="286"/>
                    </a:lnTo>
                    <a:lnTo>
                      <a:pt x="2906" y="417"/>
                    </a:lnTo>
                    <a:lnTo>
                      <a:pt x="2417" y="489"/>
                    </a:lnTo>
                    <a:lnTo>
                      <a:pt x="2167" y="501"/>
                    </a:lnTo>
                    <a:lnTo>
                      <a:pt x="1917" y="489"/>
                    </a:lnTo>
                    <a:lnTo>
                      <a:pt x="1453" y="417"/>
                    </a:lnTo>
                    <a:lnTo>
                      <a:pt x="774" y="215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8"/>
              <p:cNvSpPr/>
              <p:nvPr/>
            </p:nvSpPr>
            <p:spPr>
              <a:xfrm>
                <a:off x="4673165" y="1735745"/>
                <a:ext cx="67139" cy="67139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4347" extrusionOk="0">
                    <a:moveTo>
                      <a:pt x="1953" y="0"/>
                    </a:moveTo>
                    <a:lnTo>
                      <a:pt x="1537" y="95"/>
                    </a:lnTo>
                    <a:lnTo>
                      <a:pt x="1144" y="250"/>
                    </a:lnTo>
                    <a:lnTo>
                      <a:pt x="798" y="488"/>
                    </a:lnTo>
                    <a:lnTo>
                      <a:pt x="501" y="786"/>
                    </a:lnTo>
                    <a:lnTo>
                      <a:pt x="263" y="1131"/>
                    </a:lnTo>
                    <a:lnTo>
                      <a:pt x="96" y="1524"/>
                    </a:lnTo>
                    <a:lnTo>
                      <a:pt x="13" y="1941"/>
                    </a:lnTo>
                    <a:lnTo>
                      <a:pt x="1" y="2167"/>
                    </a:lnTo>
                    <a:lnTo>
                      <a:pt x="13" y="2393"/>
                    </a:lnTo>
                    <a:lnTo>
                      <a:pt x="96" y="2810"/>
                    </a:lnTo>
                    <a:lnTo>
                      <a:pt x="263" y="3203"/>
                    </a:lnTo>
                    <a:lnTo>
                      <a:pt x="501" y="3548"/>
                    </a:lnTo>
                    <a:lnTo>
                      <a:pt x="798" y="3846"/>
                    </a:lnTo>
                    <a:lnTo>
                      <a:pt x="1144" y="4084"/>
                    </a:lnTo>
                    <a:lnTo>
                      <a:pt x="1537" y="4251"/>
                    </a:lnTo>
                    <a:lnTo>
                      <a:pt x="1953" y="4334"/>
                    </a:lnTo>
                    <a:lnTo>
                      <a:pt x="2180" y="4346"/>
                    </a:lnTo>
                    <a:lnTo>
                      <a:pt x="2394" y="4334"/>
                    </a:lnTo>
                    <a:lnTo>
                      <a:pt x="2823" y="4251"/>
                    </a:lnTo>
                    <a:lnTo>
                      <a:pt x="3216" y="4084"/>
                    </a:lnTo>
                    <a:lnTo>
                      <a:pt x="3561" y="3846"/>
                    </a:lnTo>
                    <a:lnTo>
                      <a:pt x="3859" y="3560"/>
                    </a:lnTo>
                    <a:lnTo>
                      <a:pt x="4085" y="3215"/>
                    </a:lnTo>
                    <a:lnTo>
                      <a:pt x="4251" y="2822"/>
                    </a:lnTo>
                    <a:lnTo>
                      <a:pt x="4347" y="2393"/>
                    </a:lnTo>
                    <a:lnTo>
                      <a:pt x="4347" y="2167"/>
                    </a:lnTo>
                    <a:lnTo>
                      <a:pt x="4347" y="1941"/>
                    </a:lnTo>
                    <a:lnTo>
                      <a:pt x="4251" y="1524"/>
                    </a:lnTo>
                    <a:lnTo>
                      <a:pt x="4085" y="1131"/>
                    </a:lnTo>
                    <a:lnTo>
                      <a:pt x="3859" y="786"/>
                    </a:lnTo>
                    <a:lnTo>
                      <a:pt x="3561" y="488"/>
                    </a:lnTo>
                    <a:lnTo>
                      <a:pt x="3216" y="250"/>
                    </a:lnTo>
                    <a:lnTo>
                      <a:pt x="2823" y="95"/>
                    </a:lnTo>
                    <a:lnTo>
                      <a:pt x="23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8"/>
              <p:cNvSpPr/>
              <p:nvPr/>
            </p:nvSpPr>
            <p:spPr>
              <a:xfrm>
                <a:off x="4673165" y="1817763"/>
                <a:ext cx="67139" cy="75047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4859" extrusionOk="0">
                    <a:moveTo>
                      <a:pt x="382" y="1"/>
                    </a:moveTo>
                    <a:lnTo>
                      <a:pt x="215" y="274"/>
                    </a:lnTo>
                    <a:lnTo>
                      <a:pt x="25" y="894"/>
                    </a:lnTo>
                    <a:lnTo>
                      <a:pt x="1" y="1227"/>
                    </a:lnTo>
                    <a:lnTo>
                      <a:pt x="1" y="4859"/>
                    </a:lnTo>
                    <a:lnTo>
                      <a:pt x="4347" y="4859"/>
                    </a:lnTo>
                    <a:lnTo>
                      <a:pt x="4347" y="1227"/>
                    </a:lnTo>
                    <a:lnTo>
                      <a:pt x="4335" y="882"/>
                    </a:lnTo>
                    <a:lnTo>
                      <a:pt x="4144" y="263"/>
                    </a:lnTo>
                    <a:lnTo>
                      <a:pt x="3978" y="1"/>
                    </a:lnTo>
                    <a:lnTo>
                      <a:pt x="3775" y="108"/>
                    </a:lnTo>
                    <a:lnTo>
                      <a:pt x="3347" y="298"/>
                    </a:lnTo>
                    <a:lnTo>
                      <a:pt x="2894" y="417"/>
                    </a:lnTo>
                    <a:lnTo>
                      <a:pt x="2418" y="489"/>
                    </a:lnTo>
                    <a:lnTo>
                      <a:pt x="1930" y="489"/>
                    </a:lnTo>
                    <a:lnTo>
                      <a:pt x="1465" y="417"/>
                    </a:lnTo>
                    <a:lnTo>
                      <a:pt x="787" y="215"/>
                    </a:lnTo>
                    <a:lnTo>
                      <a:pt x="3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0" name="Google Shape;850;p28"/>
          <p:cNvGrpSpPr/>
          <p:nvPr/>
        </p:nvGrpSpPr>
        <p:grpSpPr>
          <a:xfrm>
            <a:off x="4237801" y="3700637"/>
            <a:ext cx="668466" cy="578844"/>
            <a:chOff x="3932828" y="3700637"/>
            <a:chExt cx="668466" cy="578844"/>
          </a:xfrm>
        </p:grpSpPr>
        <p:sp>
          <p:nvSpPr>
            <p:cNvPr id="851" name="Google Shape;851;p28"/>
            <p:cNvSpPr/>
            <p:nvPr/>
          </p:nvSpPr>
          <p:spPr>
            <a:xfrm rot="10800000">
              <a:off x="3932828" y="3700637"/>
              <a:ext cx="668466" cy="578844"/>
            </a:xfrm>
            <a:custGeom>
              <a:avLst/>
              <a:gdLst/>
              <a:ahLst/>
              <a:cxnLst/>
              <a:rect l="l" t="t" r="r" b="b"/>
              <a:pathLst>
                <a:path w="25218" h="21837" extrusionOk="0">
                  <a:moveTo>
                    <a:pt x="12609" y="1"/>
                  </a:moveTo>
                  <a:lnTo>
                    <a:pt x="0" y="21837"/>
                  </a:lnTo>
                  <a:lnTo>
                    <a:pt x="25217" y="21837"/>
                  </a:lnTo>
                  <a:lnTo>
                    <a:pt x="12609" y="1"/>
                  </a:ln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852" name="Google Shape;852;p28"/>
            <p:cNvGrpSpPr/>
            <p:nvPr/>
          </p:nvGrpSpPr>
          <p:grpSpPr>
            <a:xfrm>
              <a:off x="4167112" y="3760925"/>
              <a:ext cx="199905" cy="261180"/>
              <a:chOff x="4167112" y="3760925"/>
              <a:chExt cx="199905" cy="261180"/>
            </a:xfrm>
          </p:grpSpPr>
          <p:sp>
            <p:nvSpPr>
              <p:cNvPr id="853" name="Google Shape;853;p28"/>
              <p:cNvSpPr/>
              <p:nvPr/>
            </p:nvSpPr>
            <p:spPr>
              <a:xfrm>
                <a:off x="4207100" y="3760925"/>
                <a:ext cx="119629" cy="121253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4406" extrusionOk="0">
                    <a:moveTo>
                      <a:pt x="1941" y="1"/>
                    </a:moveTo>
                    <a:lnTo>
                      <a:pt x="1524" y="96"/>
                    </a:lnTo>
                    <a:lnTo>
                      <a:pt x="1131" y="274"/>
                    </a:lnTo>
                    <a:lnTo>
                      <a:pt x="786" y="524"/>
                    </a:lnTo>
                    <a:lnTo>
                      <a:pt x="488" y="822"/>
                    </a:lnTo>
                    <a:lnTo>
                      <a:pt x="250" y="1179"/>
                    </a:lnTo>
                    <a:lnTo>
                      <a:pt x="83" y="1584"/>
                    </a:lnTo>
                    <a:lnTo>
                      <a:pt x="0" y="2013"/>
                    </a:lnTo>
                    <a:lnTo>
                      <a:pt x="0" y="2227"/>
                    </a:lnTo>
                    <a:lnTo>
                      <a:pt x="0" y="2453"/>
                    </a:lnTo>
                    <a:lnTo>
                      <a:pt x="83" y="2882"/>
                    </a:lnTo>
                    <a:lnTo>
                      <a:pt x="250" y="3275"/>
                    </a:lnTo>
                    <a:lnTo>
                      <a:pt x="488" y="3620"/>
                    </a:lnTo>
                    <a:lnTo>
                      <a:pt x="786" y="3906"/>
                    </a:lnTo>
                    <a:lnTo>
                      <a:pt x="1131" y="4144"/>
                    </a:lnTo>
                    <a:lnTo>
                      <a:pt x="1524" y="4311"/>
                    </a:lnTo>
                    <a:lnTo>
                      <a:pt x="1941" y="4394"/>
                    </a:lnTo>
                    <a:lnTo>
                      <a:pt x="2167" y="4406"/>
                    </a:lnTo>
                    <a:lnTo>
                      <a:pt x="2393" y="4394"/>
                    </a:lnTo>
                    <a:lnTo>
                      <a:pt x="2810" y="4311"/>
                    </a:lnTo>
                    <a:lnTo>
                      <a:pt x="3203" y="4144"/>
                    </a:lnTo>
                    <a:lnTo>
                      <a:pt x="3548" y="3906"/>
                    </a:lnTo>
                    <a:lnTo>
                      <a:pt x="3846" y="3608"/>
                    </a:lnTo>
                    <a:lnTo>
                      <a:pt x="4084" y="3263"/>
                    </a:lnTo>
                    <a:lnTo>
                      <a:pt x="4251" y="2870"/>
                    </a:lnTo>
                    <a:lnTo>
                      <a:pt x="4334" y="2453"/>
                    </a:lnTo>
                    <a:lnTo>
                      <a:pt x="4346" y="2227"/>
                    </a:lnTo>
                    <a:lnTo>
                      <a:pt x="4334" y="2001"/>
                    </a:lnTo>
                    <a:lnTo>
                      <a:pt x="4251" y="1572"/>
                    </a:lnTo>
                    <a:lnTo>
                      <a:pt x="4084" y="1179"/>
                    </a:lnTo>
                    <a:lnTo>
                      <a:pt x="3846" y="822"/>
                    </a:lnTo>
                    <a:lnTo>
                      <a:pt x="3548" y="513"/>
                    </a:lnTo>
                    <a:lnTo>
                      <a:pt x="3203" y="274"/>
                    </a:lnTo>
                    <a:lnTo>
                      <a:pt x="2810" y="96"/>
                    </a:lnTo>
                    <a:lnTo>
                      <a:pt x="23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8"/>
              <p:cNvSpPr/>
              <p:nvPr/>
            </p:nvSpPr>
            <p:spPr>
              <a:xfrm>
                <a:off x="4167112" y="3882166"/>
                <a:ext cx="199905" cy="139939"/>
              </a:xfrm>
              <a:custGeom>
                <a:avLst/>
                <a:gdLst/>
                <a:ahLst/>
                <a:cxnLst/>
                <a:rect l="l" t="t" r="r" b="b"/>
                <a:pathLst>
                  <a:path w="7264" h="5085" extrusionOk="0">
                    <a:moveTo>
                      <a:pt x="1477" y="0"/>
                    </a:moveTo>
                    <a:lnTo>
                      <a:pt x="1155" y="262"/>
                    </a:lnTo>
                    <a:lnTo>
                      <a:pt x="608" y="893"/>
                    </a:lnTo>
                    <a:lnTo>
                      <a:pt x="227" y="1631"/>
                    </a:lnTo>
                    <a:lnTo>
                      <a:pt x="24" y="2465"/>
                    </a:lnTo>
                    <a:lnTo>
                      <a:pt x="0" y="2905"/>
                    </a:lnTo>
                    <a:lnTo>
                      <a:pt x="0" y="5084"/>
                    </a:lnTo>
                    <a:lnTo>
                      <a:pt x="7264" y="5084"/>
                    </a:lnTo>
                    <a:lnTo>
                      <a:pt x="7264" y="2905"/>
                    </a:lnTo>
                    <a:lnTo>
                      <a:pt x="7252" y="2465"/>
                    </a:lnTo>
                    <a:lnTo>
                      <a:pt x="7049" y="1631"/>
                    </a:lnTo>
                    <a:lnTo>
                      <a:pt x="6656" y="893"/>
                    </a:lnTo>
                    <a:lnTo>
                      <a:pt x="6121" y="262"/>
                    </a:lnTo>
                    <a:lnTo>
                      <a:pt x="5799" y="0"/>
                    </a:lnTo>
                    <a:lnTo>
                      <a:pt x="5561" y="167"/>
                    </a:lnTo>
                    <a:lnTo>
                      <a:pt x="5061" y="429"/>
                    </a:lnTo>
                    <a:lnTo>
                      <a:pt x="4513" y="619"/>
                    </a:lnTo>
                    <a:lnTo>
                      <a:pt x="3930" y="727"/>
                    </a:lnTo>
                    <a:lnTo>
                      <a:pt x="3334" y="727"/>
                    </a:lnTo>
                    <a:lnTo>
                      <a:pt x="2763" y="619"/>
                    </a:lnTo>
                    <a:lnTo>
                      <a:pt x="2215" y="429"/>
                    </a:lnTo>
                    <a:lnTo>
                      <a:pt x="1715" y="167"/>
                    </a:lnTo>
                    <a:lnTo>
                      <a:pt x="1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29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pSp>
        <p:nvGrpSpPr>
          <p:cNvPr id="860" name="Google Shape;860;p29"/>
          <p:cNvGrpSpPr/>
          <p:nvPr/>
        </p:nvGrpSpPr>
        <p:grpSpPr>
          <a:xfrm>
            <a:off x="457200" y="3983725"/>
            <a:ext cx="2492125" cy="710825"/>
            <a:chOff x="457200" y="3983725"/>
            <a:chExt cx="2492125" cy="710825"/>
          </a:xfrm>
        </p:grpSpPr>
        <p:sp>
          <p:nvSpPr>
            <p:cNvPr id="861" name="Google Shape;861;p29"/>
            <p:cNvSpPr/>
            <p:nvPr/>
          </p:nvSpPr>
          <p:spPr>
            <a:xfrm>
              <a:off x="457200" y="3983725"/>
              <a:ext cx="24921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VENUS</a:t>
              </a:r>
              <a:endParaRPr/>
            </a:p>
          </p:txBody>
        </p:sp>
        <p:sp>
          <p:nvSpPr>
            <p:cNvPr id="862" name="Google Shape;862;p29"/>
            <p:cNvSpPr txBox="1"/>
            <p:nvPr/>
          </p:nvSpPr>
          <p:spPr>
            <a:xfrm>
              <a:off x="457225" y="4336050"/>
              <a:ext cx="24921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It has a beautiful name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863" name="Google Shape;863;p29"/>
          <p:cNvGrpSpPr/>
          <p:nvPr/>
        </p:nvGrpSpPr>
        <p:grpSpPr>
          <a:xfrm>
            <a:off x="457200" y="2812700"/>
            <a:ext cx="2492125" cy="712050"/>
            <a:chOff x="457200" y="2812700"/>
            <a:chExt cx="2492125" cy="712050"/>
          </a:xfrm>
        </p:grpSpPr>
        <p:sp>
          <p:nvSpPr>
            <p:cNvPr id="864" name="Google Shape;864;p29"/>
            <p:cNvSpPr/>
            <p:nvPr/>
          </p:nvSpPr>
          <p:spPr>
            <a:xfrm>
              <a:off x="457200" y="2812700"/>
              <a:ext cx="2492100" cy="3585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MARS</a:t>
              </a:r>
              <a:endParaRPr sz="180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865" name="Google Shape;865;p29"/>
            <p:cNvSpPr txBox="1"/>
            <p:nvPr/>
          </p:nvSpPr>
          <p:spPr>
            <a:xfrm>
              <a:off x="457225" y="3166250"/>
              <a:ext cx="24921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It is a very cold place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866" name="Google Shape;866;p29"/>
          <p:cNvGrpSpPr/>
          <p:nvPr/>
        </p:nvGrpSpPr>
        <p:grpSpPr>
          <a:xfrm>
            <a:off x="457200" y="1636725"/>
            <a:ext cx="2492125" cy="717000"/>
            <a:chOff x="457200" y="1636725"/>
            <a:chExt cx="2492125" cy="717000"/>
          </a:xfrm>
        </p:grpSpPr>
        <p:sp>
          <p:nvSpPr>
            <p:cNvPr id="867" name="Google Shape;867;p29"/>
            <p:cNvSpPr/>
            <p:nvPr/>
          </p:nvSpPr>
          <p:spPr>
            <a:xfrm>
              <a:off x="457200" y="1636725"/>
              <a:ext cx="24921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EARTH</a:t>
              </a:r>
              <a:endParaRPr/>
            </a:p>
          </p:txBody>
        </p:sp>
        <p:sp>
          <p:nvSpPr>
            <p:cNvPr id="868" name="Google Shape;868;p29"/>
            <p:cNvSpPr txBox="1"/>
            <p:nvPr/>
          </p:nvSpPr>
          <p:spPr>
            <a:xfrm>
              <a:off x="457225" y="1995225"/>
              <a:ext cx="24921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The Earth has life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869" name="Google Shape;869;p29"/>
          <p:cNvGrpSpPr/>
          <p:nvPr/>
        </p:nvGrpSpPr>
        <p:grpSpPr>
          <a:xfrm>
            <a:off x="6194849" y="3983725"/>
            <a:ext cx="2492104" cy="710825"/>
            <a:chOff x="6194849" y="3983725"/>
            <a:chExt cx="2492104" cy="710825"/>
          </a:xfrm>
        </p:grpSpPr>
        <p:sp>
          <p:nvSpPr>
            <p:cNvPr id="870" name="Google Shape;870;p29"/>
            <p:cNvSpPr/>
            <p:nvPr/>
          </p:nvSpPr>
          <p:spPr>
            <a:xfrm>
              <a:off x="6194849" y="3983725"/>
              <a:ext cx="24921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JUPITER</a:t>
              </a:r>
              <a:endParaRPr/>
            </a:p>
          </p:txBody>
        </p:sp>
        <p:sp>
          <p:nvSpPr>
            <p:cNvPr id="871" name="Google Shape;871;p29"/>
            <p:cNvSpPr txBox="1"/>
            <p:nvPr/>
          </p:nvSpPr>
          <p:spPr>
            <a:xfrm>
              <a:off x="6194853" y="4336050"/>
              <a:ext cx="24921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Jupiter is the biggest 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872" name="Google Shape;872;p29"/>
          <p:cNvGrpSpPr/>
          <p:nvPr/>
        </p:nvGrpSpPr>
        <p:grpSpPr>
          <a:xfrm>
            <a:off x="6194849" y="2812700"/>
            <a:ext cx="2492101" cy="712050"/>
            <a:chOff x="6194849" y="2812700"/>
            <a:chExt cx="2492101" cy="712050"/>
          </a:xfrm>
        </p:grpSpPr>
        <p:sp>
          <p:nvSpPr>
            <p:cNvPr id="873" name="Google Shape;873;p29"/>
            <p:cNvSpPr/>
            <p:nvPr/>
          </p:nvSpPr>
          <p:spPr>
            <a:xfrm>
              <a:off x="6194849" y="2812700"/>
              <a:ext cx="2492100" cy="3585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SATURN</a:t>
              </a:r>
              <a:endParaRPr sz="180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874" name="Google Shape;874;p29"/>
            <p:cNvSpPr txBox="1"/>
            <p:nvPr/>
          </p:nvSpPr>
          <p:spPr>
            <a:xfrm>
              <a:off x="6194850" y="3166250"/>
              <a:ext cx="24921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It’s composed of helium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875" name="Google Shape;875;p29"/>
          <p:cNvGrpSpPr/>
          <p:nvPr/>
        </p:nvGrpSpPr>
        <p:grpSpPr>
          <a:xfrm>
            <a:off x="6194849" y="1636725"/>
            <a:ext cx="2492101" cy="717000"/>
            <a:chOff x="6194849" y="1636725"/>
            <a:chExt cx="2492101" cy="717000"/>
          </a:xfrm>
        </p:grpSpPr>
        <p:sp>
          <p:nvSpPr>
            <p:cNvPr id="876" name="Google Shape;876;p29"/>
            <p:cNvSpPr/>
            <p:nvPr/>
          </p:nvSpPr>
          <p:spPr>
            <a:xfrm>
              <a:off x="6194849" y="1636725"/>
              <a:ext cx="24921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MERCURY</a:t>
              </a:r>
              <a:endParaRPr/>
            </a:p>
          </p:txBody>
        </p:sp>
        <p:sp>
          <p:nvSpPr>
            <p:cNvPr id="877" name="Google Shape;877;p29"/>
            <p:cNvSpPr txBox="1"/>
            <p:nvPr/>
          </p:nvSpPr>
          <p:spPr>
            <a:xfrm>
              <a:off x="6194850" y="1995225"/>
              <a:ext cx="24921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It is the smallest planet 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878" name="Google Shape;878;p29"/>
          <p:cNvGrpSpPr/>
          <p:nvPr/>
        </p:nvGrpSpPr>
        <p:grpSpPr>
          <a:xfrm>
            <a:off x="2949300" y="3698280"/>
            <a:ext cx="3245400" cy="929400"/>
            <a:chOff x="2949300" y="3698280"/>
            <a:chExt cx="3245400" cy="929400"/>
          </a:xfrm>
        </p:grpSpPr>
        <p:cxnSp>
          <p:nvCxnSpPr>
            <p:cNvPr id="879" name="Google Shape;879;p29"/>
            <p:cNvCxnSpPr>
              <a:stCxn id="861" idx="3"/>
              <a:endCxn id="870" idx="1"/>
            </p:cNvCxnSpPr>
            <p:nvPr/>
          </p:nvCxnSpPr>
          <p:spPr>
            <a:xfrm>
              <a:off x="2949300" y="4162975"/>
              <a:ext cx="3245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0" name="Google Shape;880;p29"/>
            <p:cNvSpPr/>
            <p:nvPr/>
          </p:nvSpPr>
          <p:spPr>
            <a:xfrm>
              <a:off x="4107382" y="3698280"/>
              <a:ext cx="929400" cy="9294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1" name="Google Shape;881;p29"/>
            <p:cNvGrpSpPr/>
            <p:nvPr/>
          </p:nvGrpSpPr>
          <p:grpSpPr>
            <a:xfrm>
              <a:off x="4321033" y="3895434"/>
              <a:ext cx="502234" cy="535444"/>
              <a:chOff x="-2216700" y="3330258"/>
              <a:chExt cx="520180" cy="554520"/>
            </a:xfrm>
          </p:grpSpPr>
          <p:sp>
            <p:nvSpPr>
              <p:cNvPr id="882" name="Google Shape;882;p29"/>
              <p:cNvSpPr/>
              <p:nvPr/>
            </p:nvSpPr>
            <p:spPr>
              <a:xfrm>
                <a:off x="-2216700" y="3459706"/>
                <a:ext cx="276462" cy="425072"/>
              </a:xfrm>
              <a:custGeom>
                <a:avLst/>
                <a:gdLst/>
                <a:ahLst/>
                <a:cxnLst/>
                <a:rect l="l" t="t" r="r" b="b"/>
                <a:pathLst>
                  <a:path w="12360" h="19004" extrusionOk="0">
                    <a:moveTo>
                      <a:pt x="1953" y="0"/>
                    </a:moveTo>
                    <a:lnTo>
                      <a:pt x="1525" y="96"/>
                    </a:lnTo>
                    <a:lnTo>
                      <a:pt x="1132" y="262"/>
                    </a:lnTo>
                    <a:lnTo>
                      <a:pt x="787" y="489"/>
                    </a:lnTo>
                    <a:lnTo>
                      <a:pt x="501" y="786"/>
                    </a:lnTo>
                    <a:lnTo>
                      <a:pt x="263" y="1132"/>
                    </a:lnTo>
                    <a:lnTo>
                      <a:pt x="96" y="1524"/>
                    </a:lnTo>
                    <a:lnTo>
                      <a:pt x="13" y="1953"/>
                    </a:lnTo>
                    <a:lnTo>
                      <a:pt x="1" y="2167"/>
                    </a:lnTo>
                    <a:lnTo>
                      <a:pt x="1" y="19004"/>
                    </a:lnTo>
                    <a:lnTo>
                      <a:pt x="4359" y="19004"/>
                    </a:lnTo>
                    <a:lnTo>
                      <a:pt x="4359" y="5418"/>
                    </a:lnTo>
                    <a:lnTo>
                      <a:pt x="4632" y="5549"/>
                    </a:lnTo>
                    <a:lnTo>
                      <a:pt x="5692" y="6109"/>
                    </a:lnTo>
                    <a:lnTo>
                      <a:pt x="6895" y="6597"/>
                    </a:lnTo>
                    <a:lnTo>
                      <a:pt x="7859" y="6894"/>
                    </a:lnTo>
                    <a:lnTo>
                      <a:pt x="8978" y="7133"/>
                    </a:lnTo>
                    <a:lnTo>
                      <a:pt x="10217" y="7263"/>
                    </a:lnTo>
                    <a:lnTo>
                      <a:pt x="10895" y="7275"/>
                    </a:lnTo>
                    <a:lnTo>
                      <a:pt x="11050" y="7275"/>
                    </a:lnTo>
                    <a:lnTo>
                      <a:pt x="11336" y="7216"/>
                    </a:lnTo>
                    <a:lnTo>
                      <a:pt x="11717" y="7037"/>
                    </a:lnTo>
                    <a:lnTo>
                      <a:pt x="12110" y="6632"/>
                    </a:lnTo>
                    <a:lnTo>
                      <a:pt x="12288" y="6251"/>
                    </a:lnTo>
                    <a:lnTo>
                      <a:pt x="12348" y="5966"/>
                    </a:lnTo>
                    <a:lnTo>
                      <a:pt x="12360" y="5823"/>
                    </a:lnTo>
                    <a:lnTo>
                      <a:pt x="12348" y="5668"/>
                    </a:lnTo>
                    <a:lnTo>
                      <a:pt x="12288" y="5382"/>
                    </a:lnTo>
                    <a:lnTo>
                      <a:pt x="12110" y="5001"/>
                    </a:lnTo>
                    <a:lnTo>
                      <a:pt x="11717" y="4596"/>
                    </a:lnTo>
                    <a:lnTo>
                      <a:pt x="11336" y="4418"/>
                    </a:lnTo>
                    <a:lnTo>
                      <a:pt x="11050" y="4358"/>
                    </a:lnTo>
                    <a:lnTo>
                      <a:pt x="10502" y="4358"/>
                    </a:lnTo>
                    <a:lnTo>
                      <a:pt x="9752" y="4287"/>
                    </a:lnTo>
                    <a:lnTo>
                      <a:pt x="8716" y="4108"/>
                    </a:lnTo>
                    <a:lnTo>
                      <a:pt x="7502" y="3715"/>
                    </a:lnTo>
                    <a:lnTo>
                      <a:pt x="6466" y="3215"/>
                    </a:lnTo>
                    <a:lnTo>
                      <a:pt x="5633" y="2679"/>
                    </a:lnTo>
                    <a:lnTo>
                      <a:pt x="4990" y="2167"/>
                    </a:lnTo>
                    <a:lnTo>
                      <a:pt x="4370" y="1584"/>
                    </a:lnTo>
                    <a:lnTo>
                      <a:pt x="4251" y="1453"/>
                    </a:lnTo>
                    <a:lnTo>
                      <a:pt x="4180" y="1322"/>
                    </a:lnTo>
                    <a:lnTo>
                      <a:pt x="4049" y="1024"/>
                    </a:lnTo>
                    <a:lnTo>
                      <a:pt x="3632" y="548"/>
                    </a:lnTo>
                    <a:lnTo>
                      <a:pt x="3108" y="203"/>
                    </a:lnTo>
                    <a:lnTo>
                      <a:pt x="2501" y="12"/>
                    </a:lnTo>
                    <a:lnTo>
                      <a:pt x="21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9"/>
              <p:cNvSpPr/>
              <p:nvPr/>
            </p:nvSpPr>
            <p:spPr>
              <a:xfrm>
                <a:off x="-2216163" y="3330258"/>
                <a:ext cx="96963" cy="97232"/>
              </a:xfrm>
              <a:custGeom>
                <a:avLst/>
                <a:gdLst/>
                <a:ahLst/>
                <a:cxnLst/>
                <a:rect l="l" t="t" r="r" b="b"/>
                <a:pathLst>
                  <a:path w="4335" h="4347" extrusionOk="0">
                    <a:moveTo>
                      <a:pt x="1941" y="1"/>
                    </a:moveTo>
                    <a:lnTo>
                      <a:pt x="1525" y="84"/>
                    </a:lnTo>
                    <a:lnTo>
                      <a:pt x="1132" y="251"/>
                    </a:lnTo>
                    <a:lnTo>
                      <a:pt x="786" y="489"/>
                    </a:lnTo>
                    <a:lnTo>
                      <a:pt x="489" y="787"/>
                    </a:lnTo>
                    <a:lnTo>
                      <a:pt x="251" y="1132"/>
                    </a:lnTo>
                    <a:lnTo>
                      <a:pt x="84" y="1525"/>
                    </a:lnTo>
                    <a:lnTo>
                      <a:pt x="0" y="1941"/>
                    </a:lnTo>
                    <a:lnTo>
                      <a:pt x="0" y="2168"/>
                    </a:lnTo>
                    <a:lnTo>
                      <a:pt x="0" y="2394"/>
                    </a:lnTo>
                    <a:lnTo>
                      <a:pt x="84" y="2811"/>
                    </a:lnTo>
                    <a:lnTo>
                      <a:pt x="251" y="3204"/>
                    </a:lnTo>
                    <a:lnTo>
                      <a:pt x="489" y="3549"/>
                    </a:lnTo>
                    <a:lnTo>
                      <a:pt x="786" y="3847"/>
                    </a:lnTo>
                    <a:lnTo>
                      <a:pt x="1132" y="4085"/>
                    </a:lnTo>
                    <a:lnTo>
                      <a:pt x="1525" y="4251"/>
                    </a:lnTo>
                    <a:lnTo>
                      <a:pt x="1941" y="4335"/>
                    </a:lnTo>
                    <a:lnTo>
                      <a:pt x="2168" y="4347"/>
                    </a:lnTo>
                    <a:lnTo>
                      <a:pt x="2394" y="4335"/>
                    </a:lnTo>
                    <a:lnTo>
                      <a:pt x="2810" y="4251"/>
                    </a:lnTo>
                    <a:lnTo>
                      <a:pt x="3203" y="4085"/>
                    </a:lnTo>
                    <a:lnTo>
                      <a:pt x="3549" y="3847"/>
                    </a:lnTo>
                    <a:lnTo>
                      <a:pt x="3846" y="3549"/>
                    </a:lnTo>
                    <a:lnTo>
                      <a:pt x="4084" y="3204"/>
                    </a:lnTo>
                    <a:lnTo>
                      <a:pt x="4251" y="2823"/>
                    </a:lnTo>
                    <a:lnTo>
                      <a:pt x="4335" y="2394"/>
                    </a:lnTo>
                    <a:lnTo>
                      <a:pt x="4335" y="2168"/>
                    </a:lnTo>
                    <a:lnTo>
                      <a:pt x="4335" y="1941"/>
                    </a:lnTo>
                    <a:lnTo>
                      <a:pt x="4251" y="1513"/>
                    </a:lnTo>
                    <a:lnTo>
                      <a:pt x="4084" y="1132"/>
                    </a:lnTo>
                    <a:lnTo>
                      <a:pt x="3846" y="787"/>
                    </a:lnTo>
                    <a:lnTo>
                      <a:pt x="3549" y="489"/>
                    </a:lnTo>
                    <a:lnTo>
                      <a:pt x="3203" y="251"/>
                    </a:lnTo>
                    <a:lnTo>
                      <a:pt x="2810" y="84"/>
                    </a:lnTo>
                    <a:lnTo>
                      <a:pt x="23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9"/>
              <p:cNvSpPr/>
              <p:nvPr/>
            </p:nvSpPr>
            <p:spPr>
              <a:xfrm>
                <a:off x="-1793752" y="3330258"/>
                <a:ext cx="97232" cy="97232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4347" extrusionOk="0">
                    <a:moveTo>
                      <a:pt x="1953" y="1"/>
                    </a:moveTo>
                    <a:lnTo>
                      <a:pt x="1525" y="84"/>
                    </a:lnTo>
                    <a:lnTo>
                      <a:pt x="1132" y="251"/>
                    </a:lnTo>
                    <a:lnTo>
                      <a:pt x="786" y="489"/>
                    </a:lnTo>
                    <a:lnTo>
                      <a:pt x="489" y="787"/>
                    </a:lnTo>
                    <a:lnTo>
                      <a:pt x="263" y="1132"/>
                    </a:lnTo>
                    <a:lnTo>
                      <a:pt x="96" y="1525"/>
                    </a:lnTo>
                    <a:lnTo>
                      <a:pt x="1" y="1941"/>
                    </a:lnTo>
                    <a:lnTo>
                      <a:pt x="1" y="2168"/>
                    </a:lnTo>
                    <a:lnTo>
                      <a:pt x="1" y="2394"/>
                    </a:lnTo>
                    <a:lnTo>
                      <a:pt x="96" y="2811"/>
                    </a:lnTo>
                    <a:lnTo>
                      <a:pt x="263" y="3204"/>
                    </a:lnTo>
                    <a:lnTo>
                      <a:pt x="489" y="3549"/>
                    </a:lnTo>
                    <a:lnTo>
                      <a:pt x="786" y="3847"/>
                    </a:lnTo>
                    <a:lnTo>
                      <a:pt x="1132" y="4085"/>
                    </a:lnTo>
                    <a:lnTo>
                      <a:pt x="1525" y="4251"/>
                    </a:lnTo>
                    <a:lnTo>
                      <a:pt x="1953" y="4335"/>
                    </a:lnTo>
                    <a:lnTo>
                      <a:pt x="2168" y="4347"/>
                    </a:lnTo>
                    <a:lnTo>
                      <a:pt x="2394" y="4335"/>
                    </a:lnTo>
                    <a:lnTo>
                      <a:pt x="2811" y="4251"/>
                    </a:lnTo>
                    <a:lnTo>
                      <a:pt x="3203" y="4085"/>
                    </a:lnTo>
                    <a:lnTo>
                      <a:pt x="3549" y="3847"/>
                    </a:lnTo>
                    <a:lnTo>
                      <a:pt x="3846" y="3549"/>
                    </a:lnTo>
                    <a:lnTo>
                      <a:pt x="4085" y="3204"/>
                    </a:lnTo>
                    <a:lnTo>
                      <a:pt x="4251" y="2823"/>
                    </a:lnTo>
                    <a:lnTo>
                      <a:pt x="4335" y="2394"/>
                    </a:lnTo>
                    <a:lnTo>
                      <a:pt x="4347" y="2168"/>
                    </a:lnTo>
                    <a:lnTo>
                      <a:pt x="4335" y="1941"/>
                    </a:lnTo>
                    <a:lnTo>
                      <a:pt x="4251" y="1513"/>
                    </a:lnTo>
                    <a:lnTo>
                      <a:pt x="4085" y="1132"/>
                    </a:lnTo>
                    <a:lnTo>
                      <a:pt x="3846" y="787"/>
                    </a:lnTo>
                    <a:lnTo>
                      <a:pt x="3549" y="489"/>
                    </a:lnTo>
                    <a:lnTo>
                      <a:pt x="3203" y="251"/>
                    </a:lnTo>
                    <a:lnTo>
                      <a:pt x="2811" y="84"/>
                    </a:lnTo>
                    <a:lnTo>
                      <a:pt x="23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9"/>
              <p:cNvSpPr/>
              <p:nvPr/>
            </p:nvSpPr>
            <p:spPr>
              <a:xfrm>
                <a:off x="-1917607" y="3459974"/>
                <a:ext cx="221080" cy="424804"/>
              </a:xfrm>
              <a:custGeom>
                <a:avLst/>
                <a:gdLst/>
                <a:ahLst/>
                <a:cxnLst/>
                <a:rect l="l" t="t" r="r" b="b"/>
                <a:pathLst>
                  <a:path w="9884" h="18992" extrusionOk="0">
                    <a:moveTo>
                      <a:pt x="7705" y="0"/>
                    </a:moveTo>
                    <a:lnTo>
                      <a:pt x="7383" y="12"/>
                    </a:lnTo>
                    <a:lnTo>
                      <a:pt x="6776" y="203"/>
                    </a:lnTo>
                    <a:lnTo>
                      <a:pt x="6252" y="548"/>
                    </a:lnTo>
                    <a:lnTo>
                      <a:pt x="5835" y="1036"/>
                    </a:lnTo>
                    <a:lnTo>
                      <a:pt x="5704" y="1322"/>
                    </a:lnTo>
                    <a:lnTo>
                      <a:pt x="5645" y="1465"/>
                    </a:lnTo>
                    <a:lnTo>
                      <a:pt x="5526" y="1572"/>
                    </a:lnTo>
                    <a:lnTo>
                      <a:pt x="4752" y="2298"/>
                    </a:lnTo>
                    <a:lnTo>
                      <a:pt x="3728" y="3013"/>
                    </a:lnTo>
                    <a:lnTo>
                      <a:pt x="2847" y="3489"/>
                    </a:lnTo>
                    <a:lnTo>
                      <a:pt x="1823" y="3906"/>
                    </a:lnTo>
                    <a:lnTo>
                      <a:pt x="644" y="4215"/>
                    </a:lnTo>
                    <a:lnTo>
                      <a:pt x="1" y="4299"/>
                    </a:lnTo>
                    <a:lnTo>
                      <a:pt x="191" y="4644"/>
                    </a:lnTo>
                    <a:lnTo>
                      <a:pt x="370" y="5204"/>
                    </a:lnTo>
                    <a:lnTo>
                      <a:pt x="430" y="5608"/>
                    </a:lnTo>
                    <a:lnTo>
                      <a:pt x="430" y="5823"/>
                    </a:lnTo>
                    <a:lnTo>
                      <a:pt x="406" y="6192"/>
                    </a:lnTo>
                    <a:lnTo>
                      <a:pt x="215" y="6894"/>
                    </a:lnTo>
                    <a:lnTo>
                      <a:pt x="60" y="7216"/>
                    </a:lnTo>
                    <a:lnTo>
                      <a:pt x="620" y="7156"/>
                    </a:lnTo>
                    <a:lnTo>
                      <a:pt x="1644" y="6978"/>
                    </a:lnTo>
                    <a:lnTo>
                      <a:pt x="2573" y="6728"/>
                    </a:lnTo>
                    <a:lnTo>
                      <a:pt x="3382" y="6442"/>
                    </a:lnTo>
                    <a:lnTo>
                      <a:pt x="4383" y="6001"/>
                    </a:lnTo>
                    <a:lnTo>
                      <a:pt x="5276" y="5525"/>
                    </a:lnTo>
                    <a:lnTo>
                      <a:pt x="5526" y="5406"/>
                    </a:lnTo>
                    <a:lnTo>
                      <a:pt x="5526" y="18992"/>
                    </a:lnTo>
                    <a:lnTo>
                      <a:pt x="9884" y="18992"/>
                    </a:lnTo>
                    <a:lnTo>
                      <a:pt x="9884" y="2179"/>
                    </a:lnTo>
                    <a:lnTo>
                      <a:pt x="9872" y="1953"/>
                    </a:lnTo>
                    <a:lnTo>
                      <a:pt x="9788" y="1524"/>
                    </a:lnTo>
                    <a:lnTo>
                      <a:pt x="9622" y="1131"/>
                    </a:lnTo>
                    <a:lnTo>
                      <a:pt x="9383" y="786"/>
                    </a:lnTo>
                    <a:lnTo>
                      <a:pt x="9086" y="488"/>
                    </a:lnTo>
                    <a:lnTo>
                      <a:pt x="8740" y="262"/>
                    </a:lnTo>
                    <a:lnTo>
                      <a:pt x="8348" y="96"/>
                    </a:lnTo>
                    <a:lnTo>
                      <a:pt x="7931" y="12"/>
                    </a:lnTo>
                    <a:lnTo>
                      <a:pt x="77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6" name="Google Shape;886;p29"/>
          <p:cNvGrpSpPr/>
          <p:nvPr/>
        </p:nvGrpSpPr>
        <p:grpSpPr>
          <a:xfrm>
            <a:off x="2949300" y="2524780"/>
            <a:ext cx="3245400" cy="929400"/>
            <a:chOff x="2949300" y="2524780"/>
            <a:chExt cx="3245400" cy="929400"/>
          </a:xfrm>
        </p:grpSpPr>
        <p:cxnSp>
          <p:nvCxnSpPr>
            <p:cNvPr id="887" name="Google Shape;887;p29"/>
            <p:cNvCxnSpPr>
              <a:stCxn id="864" idx="3"/>
              <a:endCxn id="873" idx="1"/>
            </p:cNvCxnSpPr>
            <p:nvPr/>
          </p:nvCxnSpPr>
          <p:spPr>
            <a:xfrm>
              <a:off x="2949300" y="2991950"/>
              <a:ext cx="3245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8" name="Google Shape;888;p29"/>
            <p:cNvSpPr/>
            <p:nvPr/>
          </p:nvSpPr>
          <p:spPr>
            <a:xfrm>
              <a:off x="4107382" y="2524780"/>
              <a:ext cx="929400" cy="929400"/>
            </a:xfrm>
            <a:prstGeom prst="ellipse">
              <a:avLst/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" name="Google Shape;889;p29"/>
            <p:cNvGrpSpPr/>
            <p:nvPr/>
          </p:nvGrpSpPr>
          <p:grpSpPr>
            <a:xfrm>
              <a:off x="4312024" y="2729488"/>
              <a:ext cx="520178" cy="520221"/>
              <a:chOff x="4294688" y="2712081"/>
              <a:chExt cx="554797" cy="554784"/>
            </a:xfrm>
          </p:grpSpPr>
          <p:sp>
            <p:nvSpPr>
              <p:cNvPr id="890" name="Google Shape;890;p29"/>
              <p:cNvSpPr/>
              <p:nvPr/>
            </p:nvSpPr>
            <p:spPr>
              <a:xfrm>
                <a:off x="4294688" y="2712081"/>
                <a:ext cx="261029" cy="358484"/>
              </a:xfrm>
              <a:custGeom>
                <a:avLst/>
                <a:gdLst/>
                <a:ahLst/>
                <a:cxnLst/>
                <a:rect l="l" t="t" r="r" b="b"/>
                <a:pathLst>
                  <a:path w="11670" h="16027" extrusionOk="0">
                    <a:moveTo>
                      <a:pt x="5847" y="2227"/>
                    </a:moveTo>
                    <a:lnTo>
                      <a:pt x="6145" y="2239"/>
                    </a:lnTo>
                    <a:lnTo>
                      <a:pt x="6716" y="2358"/>
                    </a:lnTo>
                    <a:lnTo>
                      <a:pt x="7240" y="2572"/>
                    </a:lnTo>
                    <a:lnTo>
                      <a:pt x="7705" y="2893"/>
                    </a:lnTo>
                    <a:lnTo>
                      <a:pt x="8098" y="3286"/>
                    </a:lnTo>
                    <a:lnTo>
                      <a:pt x="8407" y="3751"/>
                    </a:lnTo>
                    <a:lnTo>
                      <a:pt x="8621" y="4263"/>
                    </a:lnTo>
                    <a:lnTo>
                      <a:pt x="8740" y="4834"/>
                    </a:lnTo>
                    <a:lnTo>
                      <a:pt x="8752" y="5132"/>
                    </a:lnTo>
                    <a:lnTo>
                      <a:pt x="8740" y="5430"/>
                    </a:lnTo>
                    <a:lnTo>
                      <a:pt x="8621" y="6001"/>
                    </a:lnTo>
                    <a:lnTo>
                      <a:pt x="8407" y="6513"/>
                    </a:lnTo>
                    <a:lnTo>
                      <a:pt x="8086" y="6978"/>
                    </a:lnTo>
                    <a:lnTo>
                      <a:pt x="7693" y="7370"/>
                    </a:lnTo>
                    <a:lnTo>
                      <a:pt x="7228" y="7680"/>
                    </a:lnTo>
                    <a:lnTo>
                      <a:pt x="6716" y="7906"/>
                    </a:lnTo>
                    <a:lnTo>
                      <a:pt x="6145" y="8025"/>
                    </a:lnTo>
                    <a:lnTo>
                      <a:pt x="5847" y="8037"/>
                    </a:lnTo>
                    <a:lnTo>
                      <a:pt x="6300" y="8049"/>
                    </a:lnTo>
                    <a:lnTo>
                      <a:pt x="7145" y="8216"/>
                    </a:lnTo>
                    <a:lnTo>
                      <a:pt x="7931" y="8549"/>
                    </a:lnTo>
                    <a:lnTo>
                      <a:pt x="8633" y="9025"/>
                    </a:lnTo>
                    <a:lnTo>
                      <a:pt x="9217" y="9609"/>
                    </a:lnTo>
                    <a:lnTo>
                      <a:pt x="9693" y="10311"/>
                    </a:lnTo>
                    <a:lnTo>
                      <a:pt x="10026" y="11097"/>
                    </a:lnTo>
                    <a:lnTo>
                      <a:pt x="10193" y="11943"/>
                    </a:lnTo>
                    <a:lnTo>
                      <a:pt x="10217" y="12395"/>
                    </a:lnTo>
                    <a:lnTo>
                      <a:pt x="10217" y="13848"/>
                    </a:lnTo>
                    <a:lnTo>
                      <a:pt x="1489" y="13848"/>
                    </a:lnTo>
                    <a:lnTo>
                      <a:pt x="1489" y="12395"/>
                    </a:lnTo>
                    <a:lnTo>
                      <a:pt x="1501" y="11943"/>
                    </a:lnTo>
                    <a:lnTo>
                      <a:pt x="1680" y="11097"/>
                    </a:lnTo>
                    <a:lnTo>
                      <a:pt x="2013" y="10311"/>
                    </a:lnTo>
                    <a:lnTo>
                      <a:pt x="2478" y="9609"/>
                    </a:lnTo>
                    <a:lnTo>
                      <a:pt x="3073" y="9025"/>
                    </a:lnTo>
                    <a:lnTo>
                      <a:pt x="3763" y="8549"/>
                    </a:lnTo>
                    <a:lnTo>
                      <a:pt x="4549" y="8216"/>
                    </a:lnTo>
                    <a:lnTo>
                      <a:pt x="5407" y="8049"/>
                    </a:lnTo>
                    <a:lnTo>
                      <a:pt x="5847" y="8037"/>
                    </a:lnTo>
                    <a:lnTo>
                      <a:pt x="5549" y="8025"/>
                    </a:lnTo>
                    <a:lnTo>
                      <a:pt x="4978" y="7906"/>
                    </a:lnTo>
                    <a:lnTo>
                      <a:pt x="4466" y="7680"/>
                    </a:lnTo>
                    <a:lnTo>
                      <a:pt x="4002" y="7370"/>
                    </a:lnTo>
                    <a:lnTo>
                      <a:pt x="3609" y="6978"/>
                    </a:lnTo>
                    <a:lnTo>
                      <a:pt x="3299" y="6513"/>
                    </a:lnTo>
                    <a:lnTo>
                      <a:pt x="3073" y="5989"/>
                    </a:lnTo>
                    <a:lnTo>
                      <a:pt x="2954" y="5430"/>
                    </a:lnTo>
                    <a:lnTo>
                      <a:pt x="2954" y="5132"/>
                    </a:lnTo>
                    <a:lnTo>
                      <a:pt x="2954" y="4834"/>
                    </a:lnTo>
                    <a:lnTo>
                      <a:pt x="3073" y="4263"/>
                    </a:lnTo>
                    <a:lnTo>
                      <a:pt x="3299" y="3739"/>
                    </a:lnTo>
                    <a:lnTo>
                      <a:pt x="3609" y="3275"/>
                    </a:lnTo>
                    <a:lnTo>
                      <a:pt x="4002" y="2882"/>
                    </a:lnTo>
                    <a:lnTo>
                      <a:pt x="4466" y="2572"/>
                    </a:lnTo>
                    <a:lnTo>
                      <a:pt x="4990" y="2358"/>
                    </a:lnTo>
                    <a:lnTo>
                      <a:pt x="5549" y="2239"/>
                    </a:lnTo>
                    <a:lnTo>
                      <a:pt x="5847" y="2227"/>
                    </a:lnTo>
                    <a:close/>
                    <a:moveTo>
                      <a:pt x="1" y="0"/>
                    </a:moveTo>
                    <a:lnTo>
                      <a:pt x="1" y="16027"/>
                    </a:lnTo>
                    <a:lnTo>
                      <a:pt x="11670" y="16027"/>
                    </a:lnTo>
                    <a:lnTo>
                      <a:pt x="116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9"/>
              <p:cNvSpPr/>
              <p:nvPr/>
            </p:nvSpPr>
            <p:spPr>
              <a:xfrm>
                <a:off x="4294688" y="3103063"/>
                <a:ext cx="554781" cy="65000"/>
              </a:xfrm>
              <a:custGeom>
                <a:avLst/>
                <a:gdLst/>
                <a:ahLst/>
                <a:cxnLst/>
                <a:rect l="l" t="t" r="r" b="b"/>
                <a:pathLst>
                  <a:path w="24803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24803" y="2905"/>
                    </a:lnTo>
                    <a:lnTo>
                      <a:pt x="248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9"/>
              <p:cNvSpPr/>
              <p:nvPr/>
            </p:nvSpPr>
            <p:spPr>
              <a:xfrm>
                <a:off x="4392976" y="2794107"/>
                <a:ext cx="65268" cy="65268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918" extrusionOk="0">
                    <a:moveTo>
                      <a:pt x="1453" y="0"/>
                    </a:moveTo>
                    <a:lnTo>
                      <a:pt x="1310" y="12"/>
                    </a:lnTo>
                    <a:lnTo>
                      <a:pt x="1024" y="72"/>
                    </a:lnTo>
                    <a:lnTo>
                      <a:pt x="632" y="250"/>
                    </a:lnTo>
                    <a:lnTo>
                      <a:pt x="239" y="643"/>
                    </a:lnTo>
                    <a:lnTo>
                      <a:pt x="60" y="1024"/>
                    </a:lnTo>
                    <a:lnTo>
                      <a:pt x="1" y="1310"/>
                    </a:lnTo>
                    <a:lnTo>
                      <a:pt x="1" y="1465"/>
                    </a:lnTo>
                    <a:lnTo>
                      <a:pt x="1" y="1608"/>
                    </a:lnTo>
                    <a:lnTo>
                      <a:pt x="60" y="1894"/>
                    </a:lnTo>
                    <a:lnTo>
                      <a:pt x="239" y="2287"/>
                    </a:lnTo>
                    <a:lnTo>
                      <a:pt x="632" y="2679"/>
                    </a:lnTo>
                    <a:lnTo>
                      <a:pt x="1024" y="2858"/>
                    </a:lnTo>
                    <a:lnTo>
                      <a:pt x="1310" y="2918"/>
                    </a:lnTo>
                    <a:lnTo>
                      <a:pt x="1608" y="2918"/>
                    </a:lnTo>
                    <a:lnTo>
                      <a:pt x="1894" y="2858"/>
                    </a:lnTo>
                    <a:lnTo>
                      <a:pt x="2275" y="2679"/>
                    </a:lnTo>
                    <a:lnTo>
                      <a:pt x="2668" y="2287"/>
                    </a:lnTo>
                    <a:lnTo>
                      <a:pt x="2846" y="1894"/>
                    </a:lnTo>
                    <a:lnTo>
                      <a:pt x="2906" y="1608"/>
                    </a:lnTo>
                    <a:lnTo>
                      <a:pt x="2918" y="1465"/>
                    </a:lnTo>
                    <a:lnTo>
                      <a:pt x="2906" y="1310"/>
                    </a:lnTo>
                    <a:lnTo>
                      <a:pt x="2846" y="1024"/>
                    </a:lnTo>
                    <a:lnTo>
                      <a:pt x="2668" y="643"/>
                    </a:lnTo>
                    <a:lnTo>
                      <a:pt x="2275" y="250"/>
                    </a:lnTo>
                    <a:lnTo>
                      <a:pt x="1894" y="72"/>
                    </a:lnTo>
                    <a:lnTo>
                      <a:pt x="1608" y="12"/>
                    </a:lnTo>
                    <a:lnTo>
                      <a:pt x="1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9"/>
              <p:cNvSpPr/>
              <p:nvPr/>
            </p:nvSpPr>
            <p:spPr>
              <a:xfrm>
                <a:off x="4360743" y="2924337"/>
                <a:ext cx="130000" cy="65022"/>
              </a:xfrm>
              <a:custGeom>
                <a:avLst/>
                <a:gdLst/>
                <a:ahLst/>
                <a:cxnLst/>
                <a:rect l="l" t="t" r="r" b="b"/>
                <a:pathLst>
                  <a:path w="5812" h="2907" extrusionOk="0">
                    <a:moveTo>
                      <a:pt x="2894" y="1"/>
                    </a:moveTo>
                    <a:lnTo>
                      <a:pt x="2596" y="13"/>
                    </a:lnTo>
                    <a:lnTo>
                      <a:pt x="2025" y="132"/>
                    </a:lnTo>
                    <a:lnTo>
                      <a:pt x="1513" y="346"/>
                    </a:lnTo>
                    <a:lnTo>
                      <a:pt x="1049" y="668"/>
                    </a:lnTo>
                    <a:lnTo>
                      <a:pt x="656" y="1061"/>
                    </a:lnTo>
                    <a:lnTo>
                      <a:pt x="346" y="1525"/>
                    </a:lnTo>
                    <a:lnTo>
                      <a:pt x="120" y="2037"/>
                    </a:lnTo>
                    <a:lnTo>
                      <a:pt x="1" y="2608"/>
                    </a:lnTo>
                    <a:lnTo>
                      <a:pt x="1" y="2906"/>
                    </a:lnTo>
                    <a:lnTo>
                      <a:pt x="5811" y="2906"/>
                    </a:lnTo>
                    <a:lnTo>
                      <a:pt x="5799" y="2608"/>
                    </a:lnTo>
                    <a:lnTo>
                      <a:pt x="5692" y="2037"/>
                    </a:lnTo>
                    <a:lnTo>
                      <a:pt x="5466" y="1513"/>
                    </a:lnTo>
                    <a:lnTo>
                      <a:pt x="5145" y="1049"/>
                    </a:lnTo>
                    <a:lnTo>
                      <a:pt x="4752" y="656"/>
                    </a:lnTo>
                    <a:lnTo>
                      <a:pt x="4287" y="346"/>
                    </a:lnTo>
                    <a:lnTo>
                      <a:pt x="3763" y="132"/>
                    </a:lnTo>
                    <a:lnTo>
                      <a:pt x="3192" y="13"/>
                    </a:lnTo>
                    <a:lnTo>
                      <a:pt x="28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29"/>
              <p:cNvSpPr/>
              <p:nvPr/>
            </p:nvSpPr>
            <p:spPr>
              <a:xfrm>
                <a:off x="4653192" y="2924337"/>
                <a:ext cx="130246" cy="65022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2907" extrusionOk="0">
                    <a:moveTo>
                      <a:pt x="2906" y="1"/>
                    </a:moveTo>
                    <a:lnTo>
                      <a:pt x="2608" y="13"/>
                    </a:lnTo>
                    <a:lnTo>
                      <a:pt x="2036" y="132"/>
                    </a:lnTo>
                    <a:lnTo>
                      <a:pt x="1513" y="346"/>
                    </a:lnTo>
                    <a:lnTo>
                      <a:pt x="1060" y="668"/>
                    </a:lnTo>
                    <a:lnTo>
                      <a:pt x="667" y="1061"/>
                    </a:lnTo>
                    <a:lnTo>
                      <a:pt x="346" y="1525"/>
                    </a:lnTo>
                    <a:lnTo>
                      <a:pt x="131" y="2037"/>
                    </a:lnTo>
                    <a:lnTo>
                      <a:pt x="12" y="2608"/>
                    </a:lnTo>
                    <a:lnTo>
                      <a:pt x="0" y="2906"/>
                    </a:lnTo>
                    <a:lnTo>
                      <a:pt x="5823" y="2906"/>
                    </a:lnTo>
                    <a:lnTo>
                      <a:pt x="5811" y="2608"/>
                    </a:lnTo>
                    <a:lnTo>
                      <a:pt x="5692" y="2037"/>
                    </a:lnTo>
                    <a:lnTo>
                      <a:pt x="5466" y="1513"/>
                    </a:lnTo>
                    <a:lnTo>
                      <a:pt x="5156" y="1049"/>
                    </a:lnTo>
                    <a:lnTo>
                      <a:pt x="4763" y="656"/>
                    </a:lnTo>
                    <a:lnTo>
                      <a:pt x="4299" y="346"/>
                    </a:lnTo>
                    <a:lnTo>
                      <a:pt x="3775" y="132"/>
                    </a:lnTo>
                    <a:lnTo>
                      <a:pt x="3203" y="13"/>
                    </a:lnTo>
                    <a:lnTo>
                      <a:pt x="29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29"/>
              <p:cNvSpPr/>
              <p:nvPr/>
            </p:nvSpPr>
            <p:spPr>
              <a:xfrm>
                <a:off x="4588479" y="2712081"/>
                <a:ext cx="261006" cy="358484"/>
              </a:xfrm>
              <a:custGeom>
                <a:avLst/>
                <a:gdLst/>
                <a:ahLst/>
                <a:cxnLst/>
                <a:rect l="l" t="t" r="r" b="b"/>
                <a:pathLst>
                  <a:path w="11669" h="16027" extrusionOk="0">
                    <a:moveTo>
                      <a:pt x="5799" y="2227"/>
                    </a:moveTo>
                    <a:lnTo>
                      <a:pt x="6096" y="2239"/>
                    </a:lnTo>
                    <a:lnTo>
                      <a:pt x="6668" y="2358"/>
                    </a:lnTo>
                    <a:lnTo>
                      <a:pt x="7192" y="2572"/>
                    </a:lnTo>
                    <a:lnTo>
                      <a:pt x="7644" y="2893"/>
                    </a:lnTo>
                    <a:lnTo>
                      <a:pt x="8037" y="3286"/>
                    </a:lnTo>
                    <a:lnTo>
                      <a:pt x="8359" y="3751"/>
                    </a:lnTo>
                    <a:lnTo>
                      <a:pt x="8573" y="4263"/>
                    </a:lnTo>
                    <a:lnTo>
                      <a:pt x="8692" y="4834"/>
                    </a:lnTo>
                    <a:lnTo>
                      <a:pt x="8704" y="5132"/>
                    </a:lnTo>
                    <a:lnTo>
                      <a:pt x="8692" y="5430"/>
                    </a:lnTo>
                    <a:lnTo>
                      <a:pt x="8573" y="6001"/>
                    </a:lnTo>
                    <a:lnTo>
                      <a:pt x="8347" y="6513"/>
                    </a:lnTo>
                    <a:lnTo>
                      <a:pt x="8037" y="6978"/>
                    </a:lnTo>
                    <a:lnTo>
                      <a:pt x="7644" y="7370"/>
                    </a:lnTo>
                    <a:lnTo>
                      <a:pt x="7180" y="7680"/>
                    </a:lnTo>
                    <a:lnTo>
                      <a:pt x="6656" y="7906"/>
                    </a:lnTo>
                    <a:lnTo>
                      <a:pt x="6096" y="8025"/>
                    </a:lnTo>
                    <a:lnTo>
                      <a:pt x="5799" y="8037"/>
                    </a:lnTo>
                    <a:lnTo>
                      <a:pt x="6251" y="8049"/>
                    </a:lnTo>
                    <a:lnTo>
                      <a:pt x="7096" y="8216"/>
                    </a:lnTo>
                    <a:lnTo>
                      <a:pt x="7882" y="8549"/>
                    </a:lnTo>
                    <a:lnTo>
                      <a:pt x="8573" y="9025"/>
                    </a:lnTo>
                    <a:lnTo>
                      <a:pt x="9168" y="9609"/>
                    </a:lnTo>
                    <a:lnTo>
                      <a:pt x="9645" y="10311"/>
                    </a:lnTo>
                    <a:lnTo>
                      <a:pt x="9966" y="11097"/>
                    </a:lnTo>
                    <a:lnTo>
                      <a:pt x="10145" y="11943"/>
                    </a:lnTo>
                    <a:lnTo>
                      <a:pt x="10157" y="12395"/>
                    </a:lnTo>
                    <a:lnTo>
                      <a:pt x="10157" y="13848"/>
                    </a:lnTo>
                    <a:lnTo>
                      <a:pt x="1441" y="13848"/>
                    </a:lnTo>
                    <a:lnTo>
                      <a:pt x="1441" y="12395"/>
                    </a:lnTo>
                    <a:lnTo>
                      <a:pt x="1453" y="11943"/>
                    </a:lnTo>
                    <a:lnTo>
                      <a:pt x="1631" y="11097"/>
                    </a:lnTo>
                    <a:lnTo>
                      <a:pt x="1953" y="10311"/>
                    </a:lnTo>
                    <a:lnTo>
                      <a:pt x="2429" y="9609"/>
                    </a:lnTo>
                    <a:lnTo>
                      <a:pt x="3024" y="9025"/>
                    </a:lnTo>
                    <a:lnTo>
                      <a:pt x="3715" y="8549"/>
                    </a:lnTo>
                    <a:lnTo>
                      <a:pt x="4501" y="8216"/>
                    </a:lnTo>
                    <a:lnTo>
                      <a:pt x="5346" y="8049"/>
                    </a:lnTo>
                    <a:lnTo>
                      <a:pt x="5799" y="8037"/>
                    </a:lnTo>
                    <a:lnTo>
                      <a:pt x="5501" y="8025"/>
                    </a:lnTo>
                    <a:lnTo>
                      <a:pt x="4929" y="7906"/>
                    </a:lnTo>
                    <a:lnTo>
                      <a:pt x="4406" y="7680"/>
                    </a:lnTo>
                    <a:lnTo>
                      <a:pt x="3953" y="7370"/>
                    </a:lnTo>
                    <a:lnTo>
                      <a:pt x="3560" y="6978"/>
                    </a:lnTo>
                    <a:lnTo>
                      <a:pt x="3239" y="6513"/>
                    </a:lnTo>
                    <a:lnTo>
                      <a:pt x="3024" y="5989"/>
                    </a:lnTo>
                    <a:lnTo>
                      <a:pt x="2905" y="5430"/>
                    </a:lnTo>
                    <a:lnTo>
                      <a:pt x="2893" y="5132"/>
                    </a:lnTo>
                    <a:lnTo>
                      <a:pt x="2905" y="4834"/>
                    </a:lnTo>
                    <a:lnTo>
                      <a:pt x="3024" y="4263"/>
                    </a:lnTo>
                    <a:lnTo>
                      <a:pt x="3251" y="3739"/>
                    </a:lnTo>
                    <a:lnTo>
                      <a:pt x="3560" y="3275"/>
                    </a:lnTo>
                    <a:lnTo>
                      <a:pt x="3953" y="2882"/>
                    </a:lnTo>
                    <a:lnTo>
                      <a:pt x="4417" y="2572"/>
                    </a:lnTo>
                    <a:lnTo>
                      <a:pt x="4941" y="2358"/>
                    </a:lnTo>
                    <a:lnTo>
                      <a:pt x="5501" y="2239"/>
                    </a:lnTo>
                    <a:lnTo>
                      <a:pt x="5799" y="2227"/>
                    </a:lnTo>
                    <a:close/>
                    <a:moveTo>
                      <a:pt x="0" y="0"/>
                    </a:moveTo>
                    <a:lnTo>
                      <a:pt x="0" y="16027"/>
                    </a:lnTo>
                    <a:lnTo>
                      <a:pt x="11669" y="16027"/>
                    </a:lnTo>
                    <a:lnTo>
                      <a:pt x="116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9"/>
              <p:cNvSpPr/>
              <p:nvPr/>
            </p:nvSpPr>
            <p:spPr>
              <a:xfrm>
                <a:off x="4685694" y="2794107"/>
                <a:ext cx="65268" cy="65268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918" extrusionOk="0">
                    <a:moveTo>
                      <a:pt x="1453" y="0"/>
                    </a:moveTo>
                    <a:lnTo>
                      <a:pt x="1298" y="12"/>
                    </a:lnTo>
                    <a:lnTo>
                      <a:pt x="1024" y="72"/>
                    </a:lnTo>
                    <a:lnTo>
                      <a:pt x="631" y="250"/>
                    </a:lnTo>
                    <a:lnTo>
                      <a:pt x="238" y="643"/>
                    </a:lnTo>
                    <a:lnTo>
                      <a:pt x="60" y="1024"/>
                    </a:lnTo>
                    <a:lnTo>
                      <a:pt x="0" y="1310"/>
                    </a:lnTo>
                    <a:lnTo>
                      <a:pt x="0" y="1465"/>
                    </a:lnTo>
                    <a:lnTo>
                      <a:pt x="0" y="1608"/>
                    </a:lnTo>
                    <a:lnTo>
                      <a:pt x="60" y="1894"/>
                    </a:lnTo>
                    <a:lnTo>
                      <a:pt x="238" y="2287"/>
                    </a:lnTo>
                    <a:lnTo>
                      <a:pt x="631" y="2679"/>
                    </a:lnTo>
                    <a:lnTo>
                      <a:pt x="1024" y="2858"/>
                    </a:lnTo>
                    <a:lnTo>
                      <a:pt x="1298" y="2918"/>
                    </a:lnTo>
                    <a:lnTo>
                      <a:pt x="1607" y="2918"/>
                    </a:lnTo>
                    <a:lnTo>
                      <a:pt x="1881" y="2858"/>
                    </a:lnTo>
                    <a:lnTo>
                      <a:pt x="2274" y="2679"/>
                    </a:lnTo>
                    <a:lnTo>
                      <a:pt x="2667" y="2287"/>
                    </a:lnTo>
                    <a:lnTo>
                      <a:pt x="2846" y="1894"/>
                    </a:lnTo>
                    <a:lnTo>
                      <a:pt x="2905" y="1608"/>
                    </a:lnTo>
                    <a:lnTo>
                      <a:pt x="2917" y="1465"/>
                    </a:lnTo>
                    <a:lnTo>
                      <a:pt x="2905" y="1310"/>
                    </a:lnTo>
                    <a:lnTo>
                      <a:pt x="2846" y="1024"/>
                    </a:lnTo>
                    <a:lnTo>
                      <a:pt x="2667" y="643"/>
                    </a:lnTo>
                    <a:lnTo>
                      <a:pt x="2274" y="250"/>
                    </a:lnTo>
                    <a:lnTo>
                      <a:pt x="1881" y="72"/>
                    </a:lnTo>
                    <a:lnTo>
                      <a:pt x="1607" y="12"/>
                    </a:lnTo>
                    <a:lnTo>
                      <a:pt x="1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9"/>
              <p:cNvSpPr/>
              <p:nvPr/>
            </p:nvSpPr>
            <p:spPr>
              <a:xfrm>
                <a:off x="4425993" y="3200814"/>
                <a:ext cx="292455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13075" h="2953" extrusionOk="0">
                    <a:moveTo>
                      <a:pt x="4204" y="0"/>
                    </a:moveTo>
                    <a:lnTo>
                      <a:pt x="4085" y="310"/>
                    </a:lnTo>
                    <a:lnTo>
                      <a:pt x="3680" y="833"/>
                    </a:lnTo>
                    <a:lnTo>
                      <a:pt x="3156" y="1226"/>
                    </a:lnTo>
                    <a:lnTo>
                      <a:pt x="2513" y="1429"/>
                    </a:lnTo>
                    <a:lnTo>
                      <a:pt x="2168" y="1453"/>
                    </a:lnTo>
                    <a:lnTo>
                      <a:pt x="1" y="1453"/>
                    </a:lnTo>
                    <a:lnTo>
                      <a:pt x="1" y="2953"/>
                    </a:lnTo>
                    <a:lnTo>
                      <a:pt x="13075" y="2953"/>
                    </a:lnTo>
                    <a:lnTo>
                      <a:pt x="13075" y="1453"/>
                    </a:lnTo>
                    <a:lnTo>
                      <a:pt x="10896" y="1453"/>
                    </a:lnTo>
                    <a:lnTo>
                      <a:pt x="10538" y="1429"/>
                    </a:lnTo>
                    <a:lnTo>
                      <a:pt x="9895" y="1215"/>
                    </a:lnTo>
                    <a:lnTo>
                      <a:pt x="9360" y="822"/>
                    </a:lnTo>
                    <a:lnTo>
                      <a:pt x="8967" y="298"/>
                    </a:lnTo>
                    <a:lnTo>
                      <a:pt x="88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8" name="Google Shape;898;p29"/>
          <p:cNvGrpSpPr/>
          <p:nvPr/>
        </p:nvGrpSpPr>
        <p:grpSpPr>
          <a:xfrm>
            <a:off x="2949300" y="1351280"/>
            <a:ext cx="3245400" cy="929400"/>
            <a:chOff x="2949300" y="1351280"/>
            <a:chExt cx="3245400" cy="929400"/>
          </a:xfrm>
        </p:grpSpPr>
        <p:cxnSp>
          <p:nvCxnSpPr>
            <p:cNvPr id="899" name="Google Shape;899;p29"/>
            <p:cNvCxnSpPr>
              <a:stCxn id="867" idx="3"/>
              <a:endCxn id="876" idx="1"/>
            </p:cNvCxnSpPr>
            <p:nvPr/>
          </p:nvCxnSpPr>
          <p:spPr>
            <a:xfrm>
              <a:off x="2949300" y="1815975"/>
              <a:ext cx="3245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0" name="Google Shape;900;p29"/>
            <p:cNvSpPr/>
            <p:nvPr/>
          </p:nvSpPr>
          <p:spPr>
            <a:xfrm>
              <a:off x="4107382" y="1351280"/>
              <a:ext cx="929400" cy="9294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1" name="Google Shape;901;p29"/>
            <p:cNvGrpSpPr/>
            <p:nvPr/>
          </p:nvGrpSpPr>
          <p:grpSpPr>
            <a:xfrm>
              <a:off x="4294550" y="1538425"/>
              <a:ext cx="555075" cy="554804"/>
              <a:chOff x="-1696537" y="2033725"/>
              <a:chExt cx="555075" cy="554804"/>
            </a:xfrm>
          </p:grpSpPr>
          <p:sp>
            <p:nvSpPr>
              <p:cNvPr id="902" name="Google Shape;902;p29"/>
              <p:cNvSpPr/>
              <p:nvPr/>
            </p:nvSpPr>
            <p:spPr>
              <a:xfrm>
                <a:off x="-1467750" y="2033725"/>
                <a:ext cx="97232" cy="98574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4407" extrusionOk="0">
                    <a:moveTo>
                      <a:pt x="2167" y="1"/>
                    </a:moveTo>
                    <a:lnTo>
                      <a:pt x="1941" y="13"/>
                    </a:lnTo>
                    <a:lnTo>
                      <a:pt x="1524" y="96"/>
                    </a:lnTo>
                    <a:lnTo>
                      <a:pt x="1132" y="275"/>
                    </a:lnTo>
                    <a:lnTo>
                      <a:pt x="786" y="513"/>
                    </a:lnTo>
                    <a:lnTo>
                      <a:pt x="489" y="822"/>
                    </a:lnTo>
                    <a:lnTo>
                      <a:pt x="250" y="1179"/>
                    </a:lnTo>
                    <a:lnTo>
                      <a:pt x="84" y="1572"/>
                    </a:lnTo>
                    <a:lnTo>
                      <a:pt x="0" y="2013"/>
                    </a:lnTo>
                    <a:lnTo>
                      <a:pt x="0" y="2239"/>
                    </a:lnTo>
                    <a:lnTo>
                      <a:pt x="0" y="2454"/>
                    </a:lnTo>
                    <a:lnTo>
                      <a:pt x="84" y="2882"/>
                    </a:lnTo>
                    <a:lnTo>
                      <a:pt x="250" y="3275"/>
                    </a:lnTo>
                    <a:lnTo>
                      <a:pt x="489" y="3620"/>
                    </a:lnTo>
                    <a:lnTo>
                      <a:pt x="786" y="3918"/>
                    </a:lnTo>
                    <a:lnTo>
                      <a:pt x="1132" y="4144"/>
                    </a:lnTo>
                    <a:lnTo>
                      <a:pt x="1524" y="4311"/>
                    </a:lnTo>
                    <a:lnTo>
                      <a:pt x="1941" y="4394"/>
                    </a:lnTo>
                    <a:lnTo>
                      <a:pt x="2167" y="4406"/>
                    </a:lnTo>
                    <a:lnTo>
                      <a:pt x="2394" y="4394"/>
                    </a:lnTo>
                    <a:lnTo>
                      <a:pt x="2810" y="4311"/>
                    </a:lnTo>
                    <a:lnTo>
                      <a:pt x="3203" y="4144"/>
                    </a:lnTo>
                    <a:lnTo>
                      <a:pt x="3549" y="3906"/>
                    </a:lnTo>
                    <a:lnTo>
                      <a:pt x="3846" y="3608"/>
                    </a:lnTo>
                    <a:lnTo>
                      <a:pt x="4084" y="3263"/>
                    </a:lnTo>
                    <a:lnTo>
                      <a:pt x="4251" y="2882"/>
                    </a:lnTo>
                    <a:lnTo>
                      <a:pt x="4334" y="2454"/>
                    </a:lnTo>
                    <a:lnTo>
                      <a:pt x="4346" y="2239"/>
                    </a:lnTo>
                    <a:lnTo>
                      <a:pt x="4334" y="2013"/>
                    </a:lnTo>
                    <a:lnTo>
                      <a:pt x="4251" y="1572"/>
                    </a:lnTo>
                    <a:lnTo>
                      <a:pt x="4084" y="1179"/>
                    </a:lnTo>
                    <a:lnTo>
                      <a:pt x="3846" y="822"/>
                    </a:lnTo>
                    <a:lnTo>
                      <a:pt x="3549" y="513"/>
                    </a:lnTo>
                    <a:lnTo>
                      <a:pt x="3203" y="275"/>
                    </a:lnTo>
                    <a:lnTo>
                      <a:pt x="2810" y="96"/>
                    </a:lnTo>
                    <a:lnTo>
                      <a:pt x="2394" y="13"/>
                    </a:lnTo>
                    <a:lnTo>
                      <a:pt x="21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29"/>
              <p:cNvSpPr/>
              <p:nvPr/>
            </p:nvSpPr>
            <p:spPr>
              <a:xfrm>
                <a:off x="-1696537" y="2197531"/>
                <a:ext cx="98574" cy="97232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4347" extrusionOk="0">
                    <a:moveTo>
                      <a:pt x="2227" y="0"/>
                    </a:moveTo>
                    <a:lnTo>
                      <a:pt x="2001" y="12"/>
                    </a:lnTo>
                    <a:lnTo>
                      <a:pt x="1572" y="96"/>
                    </a:lnTo>
                    <a:lnTo>
                      <a:pt x="1179" y="262"/>
                    </a:lnTo>
                    <a:lnTo>
                      <a:pt x="822" y="500"/>
                    </a:lnTo>
                    <a:lnTo>
                      <a:pt x="513" y="798"/>
                    </a:lnTo>
                    <a:lnTo>
                      <a:pt x="274" y="1143"/>
                    </a:lnTo>
                    <a:lnTo>
                      <a:pt x="96" y="1524"/>
                    </a:lnTo>
                    <a:lnTo>
                      <a:pt x="1" y="1953"/>
                    </a:lnTo>
                    <a:lnTo>
                      <a:pt x="1" y="2167"/>
                    </a:lnTo>
                    <a:lnTo>
                      <a:pt x="12" y="2394"/>
                    </a:lnTo>
                    <a:lnTo>
                      <a:pt x="108" y="2822"/>
                    </a:lnTo>
                    <a:lnTo>
                      <a:pt x="274" y="3215"/>
                    </a:lnTo>
                    <a:lnTo>
                      <a:pt x="524" y="3560"/>
                    </a:lnTo>
                    <a:lnTo>
                      <a:pt x="822" y="3858"/>
                    </a:lnTo>
                    <a:lnTo>
                      <a:pt x="1179" y="4084"/>
                    </a:lnTo>
                    <a:lnTo>
                      <a:pt x="1572" y="4251"/>
                    </a:lnTo>
                    <a:lnTo>
                      <a:pt x="2001" y="4334"/>
                    </a:lnTo>
                    <a:lnTo>
                      <a:pt x="2227" y="4346"/>
                    </a:lnTo>
                    <a:lnTo>
                      <a:pt x="2453" y="4334"/>
                    </a:lnTo>
                    <a:lnTo>
                      <a:pt x="2882" y="4251"/>
                    </a:lnTo>
                    <a:lnTo>
                      <a:pt x="3275" y="4084"/>
                    </a:lnTo>
                    <a:lnTo>
                      <a:pt x="3620" y="3846"/>
                    </a:lnTo>
                    <a:lnTo>
                      <a:pt x="3906" y="3549"/>
                    </a:lnTo>
                    <a:lnTo>
                      <a:pt x="4144" y="3203"/>
                    </a:lnTo>
                    <a:lnTo>
                      <a:pt x="4311" y="2822"/>
                    </a:lnTo>
                    <a:lnTo>
                      <a:pt x="4394" y="2394"/>
                    </a:lnTo>
                    <a:lnTo>
                      <a:pt x="4406" y="2167"/>
                    </a:lnTo>
                    <a:lnTo>
                      <a:pt x="4394" y="1953"/>
                    </a:lnTo>
                    <a:lnTo>
                      <a:pt x="4311" y="1524"/>
                    </a:lnTo>
                    <a:lnTo>
                      <a:pt x="4144" y="1131"/>
                    </a:lnTo>
                    <a:lnTo>
                      <a:pt x="3906" y="786"/>
                    </a:lnTo>
                    <a:lnTo>
                      <a:pt x="3608" y="489"/>
                    </a:lnTo>
                    <a:lnTo>
                      <a:pt x="3263" y="262"/>
                    </a:lnTo>
                    <a:lnTo>
                      <a:pt x="2870" y="96"/>
                    </a:lnTo>
                    <a:lnTo>
                      <a:pt x="2453" y="12"/>
                    </a:lnTo>
                    <a:lnTo>
                      <a:pt x="22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29"/>
              <p:cNvSpPr/>
              <p:nvPr/>
            </p:nvSpPr>
            <p:spPr>
              <a:xfrm>
                <a:off x="-1696269" y="2327224"/>
                <a:ext cx="98551" cy="130000"/>
              </a:xfrm>
              <a:custGeom>
                <a:avLst/>
                <a:gdLst/>
                <a:ahLst/>
                <a:cxnLst/>
                <a:rect l="l" t="t" r="r" b="b"/>
                <a:pathLst>
                  <a:path w="4406" h="5812" extrusionOk="0">
                    <a:moveTo>
                      <a:pt x="2239" y="1"/>
                    </a:moveTo>
                    <a:lnTo>
                      <a:pt x="2013" y="13"/>
                    </a:lnTo>
                    <a:lnTo>
                      <a:pt x="1572" y="96"/>
                    </a:lnTo>
                    <a:lnTo>
                      <a:pt x="1179" y="263"/>
                    </a:lnTo>
                    <a:lnTo>
                      <a:pt x="822" y="501"/>
                    </a:lnTo>
                    <a:lnTo>
                      <a:pt x="512" y="799"/>
                    </a:lnTo>
                    <a:lnTo>
                      <a:pt x="274" y="1144"/>
                    </a:lnTo>
                    <a:lnTo>
                      <a:pt x="96" y="1537"/>
                    </a:lnTo>
                    <a:lnTo>
                      <a:pt x="12" y="1954"/>
                    </a:lnTo>
                    <a:lnTo>
                      <a:pt x="0" y="2180"/>
                    </a:lnTo>
                    <a:lnTo>
                      <a:pt x="0" y="5811"/>
                    </a:lnTo>
                    <a:lnTo>
                      <a:pt x="4406" y="5811"/>
                    </a:lnTo>
                    <a:lnTo>
                      <a:pt x="4406" y="2180"/>
                    </a:lnTo>
                    <a:lnTo>
                      <a:pt x="4394" y="1954"/>
                    </a:lnTo>
                    <a:lnTo>
                      <a:pt x="4311" y="1525"/>
                    </a:lnTo>
                    <a:lnTo>
                      <a:pt x="4144" y="1144"/>
                    </a:lnTo>
                    <a:lnTo>
                      <a:pt x="3906" y="799"/>
                    </a:lnTo>
                    <a:lnTo>
                      <a:pt x="3608" y="501"/>
                    </a:lnTo>
                    <a:lnTo>
                      <a:pt x="3263" y="263"/>
                    </a:lnTo>
                    <a:lnTo>
                      <a:pt x="2882" y="96"/>
                    </a:lnTo>
                    <a:lnTo>
                      <a:pt x="2453" y="13"/>
                    </a:lnTo>
                    <a:lnTo>
                      <a:pt x="22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29"/>
              <p:cNvSpPr/>
              <p:nvPr/>
            </p:nvSpPr>
            <p:spPr>
              <a:xfrm>
                <a:off x="-1238694" y="2197531"/>
                <a:ext cx="97232" cy="97232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4347" extrusionOk="0">
                    <a:moveTo>
                      <a:pt x="2167" y="0"/>
                    </a:moveTo>
                    <a:lnTo>
                      <a:pt x="1941" y="12"/>
                    </a:lnTo>
                    <a:lnTo>
                      <a:pt x="1524" y="96"/>
                    </a:lnTo>
                    <a:lnTo>
                      <a:pt x="1131" y="262"/>
                    </a:lnTo>
                    <a:lnTo>
                      <a:pt x="786" y="489"/>
                    </a:lnTo>
                    <a:lnTo>
                      <a:pt x="488" y="786"/>
                    </a:lnTo>
                    <a:lnTo>
                      <a:pt x="250" y="1131"/>
                    </a:lnTo>
                    <a:lnTo>
                      <a:pt x="84" y="1524"/>
                    </a:lnTo>
                    <a:lnTo>
                      <a:pt x="0" y="1953"/>
                    </a:lnTo>
                    <a:lnTo>
                      <a:pt x="0" y="2167"/>
                    </a:lnTo>
                    <a:lnTo>
                      <a:pt x="0" y="2394"/>
                    </a:lnTo>
                    <a:lnTo>
                      <a:pt x="84" y="2822"/>
                    </a:lnTo>
                    <a:lnTo>
                      <a:pt x="250" y="3203"/>
                    </a:lnTo>
                    <a:lnTo>
                      <a:pt x="488" y="3549"/>
                    </a:lnTo>
                    <a:lnTo>
                      <a:pt x="786" y="3846"/>
                    </a:lnTo>
                    <a:lnTo>
                      <a:pt x="1131" y="4084"/>
                    </a:lnTo>
                    <a:lnTo>
                      <a:pt x="1524" y="4251"/>
                    </a:lnTo>
                    <a:lnTo>
                      <a:pt x="1941" y="4334"/>
                    </a:lnTo>
                    <a:lnTo>
                      <a:pt x="2167" y="4346"/>
                    </a:lnTo>
                    <a:lnTo>
                      <a:pt x="2393" y="4334"/>
                    </a:lnTo>
                    <a:lnTo>
                      <a:pt x="2810" y="4251"/>
                    </a:lnTo>
                    <a:lnTo>
                      <a:pt x="3203" y="4084"/>
                    </a:lnTo>
                    <a:lnTo>
                      <a:pt x="3548" y="3858"/>
                    </a:lnTo>
                    <a:lnTo>
                      <a:pt x="3846" y="3560"/>
                    </a:lnTo>
                    <a:lnTo>
                      <a:pt x="4084" y="3215"/>
                    </a:lnTo>
                    <a:lnTo>
                      <a:pt x="4251" y="2822"/>
                    </a:lnTo>
                    <a:lnTo>
                      <a:pt x="4334" y="2394"/>
                    </a:lnTo>
                    <a:lnTo>
                      <a:pt x="4346" y="2179"/>
                    </a:lnTo>
                    <a:lnTo>
                      <a:pt x="4334" y="1953"/>
                    </a:lnTo>
                    <a:lnTo>
                      <a:pt x="4251" y="1524"/>
                    </a:lnTo>
                    <a:lnTo>
                      <a:pt x="4084" y="1131"/>
                    </a:lnTo>
                    <a:lnTo>
                      <a:pt x="3846" y="786"/>
                    </a:lnTo>
                    <a:lnTo>
                      <a:pt x="3548" y="489"/>
                    </a:lnTo>
                    <a:lnTo>
                      <a:pt x="3203" y="262"/>
                    </a:lnTo>
                    <a:lnTo>
                      <a:pt x="2810" y="96"/>
                    </a:lnTo>
                    <a:lnTo>
                      <a:pt x="2393" y="12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9"/>
              <p:cNvSpPr/>
              <p:nvPr/>
            </p:nvSpPr>
            <p:spPr>
              <a:xfrm>
                <a:off x="-1239255" y="2327493"/>
                <a:ext cx="97768" cy="129731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5800" extrusionOk="0">
                    <a:moveTo>
                      <a:pt x="1953" y="1"/>
                    </a:moveTo>
                    <a:lnTo>
                      <a:pt x="1524" y="84"/>
                    </a:lnTo>
                    <a:lnTo>
                      <a:pt x="1132" y="251"/>
                    </a:lnTo>
                    <a:lnTo>
                      <a:pt x="786" y="489"/>
                    </a:lnTo>
                    <a:lnTo>
                      <a:pt x="501" y="787"/>
                    </a:lnTo>
                    <a:lnTo>
                      <a:pt x="262" y="1132"/>
                    </a:lnTo>
                    <a:lnTo>
                      <a:pt x="96" y="1525"/>
                    </a:lnTo>
                    <a:lnTo>
                      <a:pt x="12" y="1942"/>
                    </a:lnTo>
                    <a:lnTo>
                      <a:pt x="0" y="2168"/>
                    </a:lnTo>
                    <a:lnTo>
                      <a:pt x="0" y="5799"/>
                    </a:lnTo>
                    <a:lnTo>
                      <a:pt x="4370" y="5799"/>
                    </a:lnTo>
                    <a:lnTo>
                      <a:pt x="4370" y="2168"/>
                    </a:lnTo>
                    <a:lnTo>
                      <a:pt x="4358" y="1942"/>
                    </a:lnTo>
                    <a:lnTo>
                      <a:pt x="4263" y="1513"/>
                    </a:lnTo>
                    <a:lnTo>
                      <a:pt x="4108" y="1132"/>
                    </a:lnTo>
                    <a:lnTo>
                      <a:pt x="3870" y="787"/>
                    </a:lnTo>
                    <a:lnTo>
                      <a:pt x="3572" y="489"/>
                    </a:lnTo>
                    <a:lnTo>
                      <a:pt x="3215" y="251"/>
                    </a:lnTo>
                    <a:lnTo>
                      <a:pt x="2822" y="84"/>
                    </a:lnTo>
                    <a:lnTo>
                      <a:pt x="24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9"/>
              <p:cNvSpPr/>
              <p:nvPr/>
            </p:nvSpPr>
            <p:spPr>
              <a:xfrm>
                <a:off x="-1467481" y="2359995"/>
                <a:ext cx="97232" cy="97232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4347" extrusionOk="0">
                    <a:moveTo>
                      <a:pt x="2167" y="0"/>
                    </a:moveTo>
                    <a:lnTo>
                      <a:pt x="1953" y="12"/>
                    </a:lnTo>
                    <a:lnTo>
                      <a:pt x="1524" y="96"/>
                    </a:lnTo>
                    <a:lnTo>
                      <a:pt x="1131" y="262"/>
                    </a:lnTo>
                    <a:lnTo>
                      <a:pt x="786" y="501"/>
                    </a:lnTo>
                    <a:lnTo>
                      <a:pt x="489" y="798"/>
                    </a:lnTo>
                    <a:lnTo>
                      <a:pt x="262" y="1144"/>
                    </a:lnTo>
                    <a:lnTo>
                      <a:pt x="96" y="1525"/>
                    </a:lnTo>
                    <a:lnTo>
                      <a:pt x="0" y="1953"/>
                    </a:lnTo>
                    <a:lnTo>
                      <a:pt x="0" y="2179"/>
                    </a:lnTo>
                    <a:lnTo>
                      <a:pt x="0" y="2394"/>
                    </a:lnTo>
                    <a:lnTo>
                      <a:pt x="96" y="2822"/>
                    </a:lnTo>
                    <a:lnTo>
                      <a:pt x="262" y="3203"/>
                    </a:lnTo>
                    <a:lnTo>
                      <a:pt x="489" y="3549"/>
                    </a:lnTo>
                    <a:lnTo>
                      <a:pt x="786" y="3846"/>
                    </a:lnTo>
                    <a:lnTo>
                      <a:pt x="1131" y="4084"/>
                    </a:lnTo>
                    <a:lnTo>
                      <a:pt x="1524" y="4251"/>
                    </a:lnTo>
                    <a:lnTo>
                      <a:pt x="1953" y="4335"/>
                    </a:lnTo>
                    <a:lnTo>
                      <a:pt x="2167" y="4346"/>
                    </a:lnTo>
                    <a:lnTo>
                      <a:pt x="2394" y="4335"/>
                    </a:lnTo>
                    <a:lnTo>
                      <a:pt x="2810" y="4251"/>
                    </a:lnTo>
                    <a:lnTo>
                      <a:pt x="3203" y="4084"/>
                    </a:lnTo>
                    <a:lnTo>
                      <a:pt x="3549" y="3858"/>
                    </a:lnTo>
                    <a:lnTo>
                      <a:pt x="3846" y="3561"/>
                    </a:lnTo>
                    <a:lnTo>
                      <a:pt x="4084" y="3215"/>
                    </a:lnTo>
                    <a:lnTo>
                      <a:pt x="4251" y="2822"/>
                    </a:lnTo>
                    <a:lnTo>
                      <a:pt x="4334" y="2394"/>
                    </a:lnTo>
                    <a:lnTo>
                      <a:pt x="4346" y="2179"/>
                    </a:lnTo>
                    <a:lnTo>
                      <a:pt x="4334" y="1953"/>
                    </a:lnTo>
                    <a:lnTo>
                      <a:pt x="4251" y="1525"/>
                    </a:lnTo>
                    <a:lnTo>
                      <a:pt x="4084" y="1132"/>
                    </a:lnTo>
                    <a:lnTo>
                      <a:pt x="3846" y="786"/>
                    </a:lnTo>
                    <a:lnTo>
                      <a:pt x="3549" y="489"/>
                    </a:lnTo>
                    <a:lnTo>
                      <a:pt x="3203" y="262"/>
                    </a:lnTo>
                    <a:lnTo>
                      <a:pt x="2810" y="96"/>
                    </a:lnTo>
                    <a:lnTo>
                      <a:pt x="2394" y="12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9"/>
              <p:cNvSpPr/>
              <p:nvPr/>
            </p:nvSpPr>
            <p:spPr>
              <a:xfrm>
                <a:off x="-1500251" y="2473448"/>
                <a:ext cx="162478" cy="115081"/>
              </a:xfrm>
              <a:custGeom>
                <a:avLst/>
                <a:gdLst/>
                <a:ahLst/>
                <a:cxnLst/>
                <a:rect l="l" t="t" r="r" b="b"/>
                <a:pathLst>
                  <a:path w="7264" h="5145" extrusionOk="0">
                    <a:moveTo>
                      <a:pt x="1477" y="1"/>
                    </a:moveTo>
                    <a:lnTo>
                      <a:pt x="1156" y="263"/>
                    </a:lnTo>
                    <a:lnTo>
                      <a:pt x="608" y="894"/>
                    </a:lnTo>
                    <a:lnTo>
                      <a:pt x="227" y="1632"/>
                    </a:lnTo>
                    <a:lnTo>
                      <a:pt x="25" y="2465"/>
                    </a:lnTo>
                    <a:lnTo>
                      <a:pt x="1" y="2906"/>
                    </a:lnTo>
                    <a:lnTo>
                      <a:pt x="1" y="5144"/>
                    </a:lnTo>
                    <a:lnTo>
                      <a:pt x="7264" y="5144"/>
                    </a:lnTo>
                    <a:lnTo>
                      <a:pt x="7264" y="2906"/>
                    </a:lnTo>
                    <a:lnTo>
                      <a:pt x="7252" y="2465"/>
                    </a:lnTo>
                    <a:lnTo>
                      <a:pt x="7038" y="1632"/>
                    </a:lnTo>
                    <a:lnTo>
                      <a:pt x="6657" y="894"/>
                    </a:lnTo>
                    <a:lnTo>
                      <a:pt x="6121" y="263"/>
                    </a:lnTo>
                    <a:lnTo>
                      <a:pt x="5799" y="1"/>
                    </a:lnTo>
                    <a:lnTo>
                      <a:pt x="5561" y="167"/>
                    </a:lnTo>
                    <a:lnTo>
                      <a:pt x="5061" y="429"/>
                    </a:lnTo>
                    <a:lnTo>
                      <a:pt x="4513" y="620"/>
                    </a:lnTo>
                    <a:lnTo>
                      <a:pt x="3930" y="727"/>
                    </a:lnTo>
                    <a:lnTo>
                      <a:pt x="3632" y="739"/>
                    </a:lnTo>
                    <a:lnTo>
                      <a:pt x="3335" y="727"/>
                    </a:lnTo>
                    <a:lnTo>
                      <a:pt x="2763" y="620"/>
                    </a:lnTo>
                    <a:lnTo>
                      <a:pt x="2215" y="429"/>
                    </a:lnTo>
                    <a:lnTo>
                      <a:pt x="1715" y="167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9"/>
              <p:cNvSpPr/>
              <p:nvPr/>
            </p:nvSpPr>
            <p:spPr>
              <a:xfrm>
                <a:off x="-1565501" y="2261975"/>
                <a:ext cx="294043" cy="204573"/>
              </a:xfrm>
              <a:custGeom>
                <a:avLst/>
                <a:gdLst/>
                <a:ahLst/>
                <a:cxnLst/>
                <a:rect l="l" t="t" r="r" b="b"/>
                <a:pathLst>
                  <a:path w="13146" h="9146" extrusionOk="0">
                    <a:moveTo>
                      <a:pt x="6549" y="1"/>
                    </a:moveTo>
                    <a:lnTo>
                      <a:pt x="5883" y="25"/>
                    </a:lnTo>
                    <a:lnTo>
                      <a:pt x="4597" y="227"/>
                    </a:lnTo>
                    <a:lnTo>
                      <a:pt x="3430" y="620"/>
                    </a:lnTo>
                    <a:lnTo>
                      <a:pt x="2382" y="1168"/>
                    </a:lnTo>
                    <a:lnTo>
                      <a:pt x="1489" y="1858"/>
                    </a:lnTo>
                    <a:lnTo>
                      <a:pt x="953" y="2465"/>
                    </a:lnTo>
                    <a:lnTo>
                      <a:pt x="644" y="2894"/>
                    </a:lnTo>
                    <a:lnTo>
                      <a:pt x="394" y="3347"/>
                    </a:lnTo>
                    <a:lnTo>
                      <a:pt x="203" y="3823"/>
                    </a:lnTo>
                    <a:lnTo>
                      <a:pt x="72" y="4323"/>
                    </a:lnTo>
                    <a:lnTo>
                      <a:pt x="13" y="4835"/>
                    </a:lnTo>
                    <a:lnTo>
                      <a:pt x="1" y="5097"/>
                    </a:lnTo>
                    <a:lnTo>
                      <a:pt x="13" y="5406"/>
                    </a:lnTo>
                    <a:lnTo>
                      <a:pt x="108" y="6002"/>
                    </a:lnTo>
                    <a:lnTo>
                      <a:pt x="286" y="6585"/>
                    </a:lnTo>
                    <a:lnTo>
                      <a:pt x="560" y="7133"/>
                    </a:lnTo>
                    <a:lnTo>
                      <a:pt x="894" y="7645"/>
                    </a:lnTo>
                    <a:lnTo>
                      <a:pt x="1310" y="8133"/>
                    </a:lnTo>
                    <a:lnTo>
                      <a:pt x="1799" y="8574"/>
                    </a:lnTo>
                    <a:lnTo>
                      <a:pt x="2334" y="8967"/>
                    </a:lnTo>
                    <a:lnTo>
                      <a:pt x="2620" y="9145"/>
                    </a:lnTo>
                    <a:lnTo>
                      <a:pt x="2811" y="8931"/>
                    </a:lnTo>
                    <a:lnTo>
                      <a:pt x="3204" y="8562"/>
                    </a:lnTo>
                    <a:lnTo>
                      <a:pt x="3430" y="8383"/>
                    </a:lnTo>
                    <a:lnTo>
                      <a:pt x="3311" y="8181"/>
                    </a:lnTo>
                    <a:lnTo>
                      <a:pt x="3132" y="7752"/>
                    </a:lnTo>
                    <a:lnTo>
                      <a:pt x="3001" y="7288"/>
                    </a:lnTo>
                    <a:lnTo>
                      <a:pt x="2930" y="6800"/>
                    </a:lnTo>
                    <a:lnTo>
                      <a:pt x="2918" y="6561"/>
                    </a:lnTo>
                    <a:lnTo>
                      <a:pt x="2930" y="6180"/>
                    </a:lnTo>
                    <a:lnTo>
                      <a:pt x="3085" y="5466"/>
                    </a:lnTo>
                    <a:lnTo>
                      <a:pt x="3358" y="4823"/>
                    </a:lnTo>
                    <a:lnTo>
                      <a:pt x="3751" y="4240"/>
                    </a:lnTo>
                    <a:lnTo>
                      <a:pt x="4239" y="3751"/>
                    </a:lnTo>
                    <a:lnTo>
                      <a:pt x="4823" y="3358"/>
                    </a:lnTo>
                    <a:lnTo>
                      <a:pt x="5478" y="3085"/>
                    </a:lnTo>
                    <a:lnTo>
                      <a:pt x="6180" y="2942"/>
                    </a:lnTo>
                    <a:lnTo>
                      <a:pt x="6549" y="2930"/>
                    </a:lnTo>
                    <a:lnTo>
                      <a:pt x="6918" y="2942"/>
                    </a:lnTo>
                    <a:lnTo>
                      <a:pt x="7633" y="3085"/>
                    </a:lnTo>
                    <a:lnTo>
                      <a:pt x="8276" y="3358"/>
                    </a:lnTo>
                    <a:lnTo>
                      <a:pt x="8859" y="3751"/>
                    </a:lnTo>
                    <a:lnTo>
                      <a:pt x="9359" y="4251"/>
                    </a:lnTo>
                    <a:lnTo>
                      <a:pt x="9752" y="4823"/>
                    </a:lnTo>
                    <a:lnTo>
                      <a:pt x="10026" y="5478"/>
                    </a:lnTo>
                    <a:lnTo>
                      <a:pt x="10169" y="6180"/>
                    </a:lnTo>
                    <a:lnTo>
                      <a:pt x="10181" y="6561"/>
                    </a:lnTo>
                    <a:lnTo>
                      <a:pt x="10181" y="6800"/>
                    </a:lnTo>
                    <a:lnTo>
                      <a:pt x="10109" y="7288"/>
                    </a:lnTo>
                    <a:lnTo>
                      <a:pt x="9979" y="7752"/>
                    </a:lnTo>
                    <a:lnTo>
                      <a:pt x="9788" y="8181"/>
                    </a:lnTo>
                    <a:lnTo>
                      <a:pt x="9681" y="8383"/>
                    </a:lnTo>
                    <a:lnTo>
                      <a:pt x="10109" y="8752"/>
                    </a:lnTo>
                    <a:lnTo>
                      <a:pt x="10479" y="9145"/>
                    </a:lnTo>
                    <a:lnTo>
                      <a:pt x="10776" y="8967"/>
                    </a:lnTo>
                    <a:lnTo>
                      <a:pt x="11312" y="8574"/>
                    </a:lnTo>
                    <a:lnTo>
                      <a:pt x="11800" y="8133"/>
                    </a:lnTo>
                    <a:lnTo>
                      <a:pt x="12229" y="7657"/>
                    </a:lnTo>
                    <a:lnTo>
                      <a:pt x="12574" y="7145"/>
                    </a:lnTo>
                    <a:lnTo>
                      <a:pt x="12848" y="6585"/>
                    </a:lnTo>
                    <a:lnTo>
                      <a:pt x="13039" y="6014"/>
                    </a:lnTo>
                    <a:lnTo>
                      <a:pt x="13134" y="5406"/>
                    </a:lnTo>
                    <a:lnTo>
                      <a:pt x="13146" y="5097"/>
                    </a:lnTo>
                    <a:lnTo>
                      <a:pt x="13146" y="4835"/>
                    </a:lnTo>
                    <a:lnTo>
                      <a:pt x="13074" y="4323"/>
                    </a:lnTo>
                    <a:lnTo>
                      <a:pt x="12943" y="3823"/>
                    </a:lnTo>
                    <a:lnTo>
                      <a:pt x="12741" y="3347"/>
                    </a:lnTo>
                    <a:lnTo>
                      <a:pt x="12491" y="2894"/>
                    </a:lnTo>
                    <a:lnTo>
                      <a:pt x="12193" y="2454"/>
                    </a:lnTo>
                    <a:lnTo>
                      <a:pt x="11645" y="1858"/>
                    </a:lnTo>
                    <a:lnTo>
                      <a:pt x="10741" y="1168"/>
                    </a:lnTo>
                    <a:lnTo>
                      <a:pt x="9693" y="608"/>
                    </a:lnTo>
                    <a:lnTo>
                      <a:pt x="8514" y="227"/>
                    </a:lnTo>
                    <a:lnTo>
                      <a:pt x="7228" y="25"/>
                    </a:lnTo>
                    <a:lnTo>
                      <a:pt x="65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9"/>
              <p:cNvSpPr/>
              <p:nvPr/>
            </p:nvSpPr>
            <p:spPr>
              <a:xfrm>
                <a:off x="-1500251" y="2148521"/>
                <a:ext cx="162478" cy="97232"/>
              </a:xfrm>
              <a:custGeom>
                <a:avLst/>
                <a:gdLst/>
                <a:ahLst/>
                <a:cxnLst/>
                <a:rect l="l" t="t" r="r" b="b"/>
                <a:pathLst>
                  <a:path w="7264" h="4347" extrusionOk="0">
                    <a:moveTo>
                      <a:pt x="1477" y="1"/>
                    </a:moveTo>
                    <a:lnTo>
                      <a:pt x="1156" y="262"/>
                    </a:lnTo>
                    <a:lnTo>
                      <a:pt x="608" y="894"/>
                    </a:lnTo>
                    <a:lnTo>
                      <a:pt x="227" y="1632"/>
                    </a:lnTo>
                    <a:lnTo>
                      <a:pt x="25" y="2465"/>
                    </a:lnTo>
                    <a:lnTo>
                      <a:pt x="1" y="2906"/>
                    </a:lnTo>
                    <a:lnTo>
                      <a:pt x="1" y="4346"/>
                    </a:lnTo>
                    <a:lnTo>
                      <a:pt x="418" y="4180"/>
                    </a:lnTo>
                    <a:lnTo>
                      <a:pt x="1287" y="3918"/>
                    </a:lnTo>
                    <a:lnTo>
                      <a:pt x="2192" y="3727"/>
                    </a:lnTo>
                    <a:lnTo>
                      <a:pt x="3144" y="3632"/>
                    </a:lnTo>
                    <a:lnTo>
                      <a:pt x="3632" y="3620"/>
                    </a:lnTo>
                    <a:lnTo>
                      <a:pt x="4121" y="3632"/>
                    </a:lnTo>
                    <a:lnTo>
                      <a:pt x="5073" y="3739"/>
                    </a:lnTo>
                    <a:lnTo>
                      <a:pt x="5978" y="3918"/>
                    </a:lnTo>
                    <a:lnTo>
                      <a:pt x="6847" y="4192"/>
                    </a:lnTo>
                    <a:lnTo>
                      <a:pt x="7264" y="4346"/>
                    </a:lnTo>
                    <a:lnTo>
                      <a:pt x="7264" y="2906"/>
                    </a:lnTo>
                    <a:lnTo>
                      <a:pt x="7252" y="2465"/>
                    </a:lnTo>
                    <a:lnTo>
                      <a:pt x="7038" y="1632"/>
                    </a:lnTo>
                    <a:lnTo>
                      <a:pt x="6657" y="894"/>
                    </a:lnTo>
                    <a:lnTo>
                      <a:pt x="6121" y="262"/>
                    </a:lnTo>
                    <a:lnTo>
                      <a:pt x="5799" y="1"/>
                    </a:lnTo>
                    <a:lnTo>
                      <a:pt x="5561" y="167"/>
                    </a:lnTo>
                    <a:lnTo>
                      <a:pt x="5061" y="429"/>
                    </a:lnTo>
                    <a:lnTo>
                      <a:pt x="4513" y="620"/>
                    </a:lnTo>
                    <a:lnTo>
                      <a:pt x="3930" y="727"/>
                    </a:lnTo>
                    <a:lnTo>
                      <a:pt x="3632" y="739"/>
                    </a:lnTo>
                    <a:lnTo>
                      <a:pt x="3335" y="727"/>
                    </a:lnTo>
                    <a:lnTo>
                      <a:pt x="2763" y="620"/>
                    </a:lnTo>
                    <a:lnTo>
                      <a:pt x="2215" y="429"/>
                    </a:lnTo>
                    <a:lnTo>
                      <a:pt x="1715" y="167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0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pSp>
        <p:nvGrpSpPr>
          <p:cNvPr id="916" name="Google Shape;916;p30"/>
          <p:cNvGrpSpPr/>
          <p:nvPr/>
        </p:nvGrpSpPr>
        <p:grpSpPr>
          <a:xfrm>
            <a:off x="2695845" y="1534750"/>
            <a:ext cx="1656000" cy="3181910"/>
            <a:chOff x="2695845" y="1534750"/>
            <a:chExt cx="1656000" cy="3181910"/>
          </a:xfrm>
        </p:grpSpPr>
        <p:sp>
          <p:nvSpPr>
            <p:cNvPr id="917" name="Google Shape;917;p30"/>
            <p:cNvSpPr/>
            <p:nvPr/>
          </p:nvSpPr>
          <p:spPr>
            <a:xfrm rot="-5400000">
              <a:off x="3059145" y="1534750"/>
              <a:ext cx="929400" cy="929400"/>
            </a:xfrm>
            <a:prstGeom prst="ellipse">
              <a:avLst/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 rot="-5400000">
              <a:off x="2539395" y="2904210"/>
              <a:ext cx="1968900" cy="1656000"/>
            </a:xfrm>
            <a:prstGeom prst="roundRect">
              <a:avLst>
                <a:gd name="adj" fmla="val 5742"/>
              </a:avLst>
            </a:prstGeom>
            <a:solidFill>
              <a:srgbClr val="9FF1B7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19" name="Google Shape;919;p30"/>
            <p:cNvCxnSpPr>
              <a:stCxn id="918" idx="3"/>
              <a:endCxn id="917" idx="2"/>
            </p:cNvCxnSpPr>
            <p:nvPr/>
          </p:nvCxnSpPr>
          <p:spPr>
            <a:xfrm rot="10800000">
              <a:off x="3523845" y="2464260"/>
              <a:ext cx="0" cy="28350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20" name="Google Shape;920;p30"/>
            <p:cNvSpPr txBox="1"/>
            <p:nvPr/>
          </p:nvSpPr>
          <p:spPr>
            <a:xfrm>
              <a:off x="2695845" y="2993700"/>
              <a:ext cx="16560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2D2E27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2D2E27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MARS</a:t>
              </a:r>
              <a:endParaRPr sz="1800">
                <a:solidFill>
                  <a:srgbClr val="2D2E27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921" name="Google Shape;921;p30"/>
            <p:cNvSpPr txBox="1"/>
            <p:nvPr/>
          </p:nvSpPr>
          <p:spPr>
            <a:xfrm>
              <a:off x="2695845" y="3342300"/>
              <a:ext cx="1656000" cy="108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rPr>
                <a:t>Despite being red, Mars is a cold place full of iron dust </a:t>
              </a:r>
              <a:endParaRPr sz="16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22" name="Google Shape;922;p30"/>
            <p:cNvGrpSpPr/>
            <p:nvPr/>
          </p:nvGrpSpPr>
          <p:grpSpPr>
            <a:xfrm>
              <a:off x="3303508" y="1710293"/>
              <a:ext cx="440674" cy="578314"/>
              <a:chOff x="317150" y="4863725"/>
              <a:chExt cx="440674" cy="578314"/>
            </a:xfrm>
          </p:grpSpPr>
          <p:sp>
            <p:nvSpPr>
              <p:cNvPr id="923" name="Google Shape;923;p30"/>
              <p:cNvSpPr/>
              <p:nvPr/>
            </p:nvSpPr>
            <p:spPr>
              <a:xfrm>
                <a:off x="469748" y="5100967"/>
                <a:ext cx="135728" cy="67724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2906" extrusionOk="0">
                    <a:moveTo>
                      <a:pt x="2906" y="1"/>
                    </a:moveTo>
                    <a:lnTo>
                      <a:pt x="2609" y="13"/>
                    </a:lnTo>
                    <a:lnTo>
                      <a:pt x="2037" y="120"/>
                    </a:lnTo>
                    <a:lnTo>
                      <a:pt x="1513" y="346"/>
                    </a:lnTo>
                    <a:lnTo>
                      <a:pt x="1049" y="656"/>
                    </a:lnTo>
                    <a:lnTo>
                      <a:pt x="656" y="1060"/>
                    </a:lnTo>
                    <a:lnTo>
                      <a:pt x="346" y="1525"/>
                    </a:lnTo>
                    <a:lnTo>
                      <a:pt x="132" y="2037"/>
                    </a:lnTo>
                    <a:lnTo>
                      <a:pt x="13" y="2608"/>
                    </a:lnTo>
                    <a:lnTo>
                      <a:pt x="1" y="2906"/>
                    </a:lnTo>
                    <a:lnTo>
                      <a:pt x="5823" y="2906"/>
                    </a:lnTo>
                    <a:lnTo>
                      <a:pt x="5811" y="2596"/>
                    </a:lnTo>
                    <a:lnTo>
                      <a:pt x="5692" y="2037"/>
                    </a:lnTo>
                    <a:lnTo>
                      <a:pt x="5466" y="1513"/>
                    </a:lnTo>
                    <a:lnTo>
                      <a:pt x="5145" y="1049"/>
                    </a:lnTo>
                    <a:lnTo>
                      <a:pt x="4752" y="656"/>
                    </a:lnTo>
                    <a:lnTo>
                      <a:pt x="4287" y="346"/>
                    </a:lnTo>
                    <a:lnTo>
                      <a:pt x="3775" y="120"/>
                    </a:lnTo>
                    <a:lnTo>
                      <a:pt x="3204" y="13"/>
                    </a:lnTo>
                    <a:lnTo>
                      <a:pt x="29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0"/>
              <p:cNvSpPr/>
              <p:nvPr/>
            </p:nvSpPr>
            <p:spPr>
              <a:xfrm>
                <a:off x="503330" y="4965287"/>
                <a:ext cx="68004" cy="68004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918" extrusionOk="0">
                    <a:moveTo>
                      <a:pt x="1310" y="0"/>
                    </a:moveTo>
                    <a:lnTo>
                      <a:pt x="1025" y="60"/>
                    </a:lnTo>
                    <a:lnTo>
                      <a:pt x="644" y="238"/>
                    </a:lnTo>
                    <a:lnTo>
                      <a:pt x="251" y="643"/>
                    </a:lnTo>
                    <a:lnTo>
                      <a:pt x="72" y="1024"/>
                    </a:lnTo>
                    <a:lnTo>
                      <a:pt x="13" y="1310"/>
                    </a:lnTo>
                    <a:lnTo>
                      <a:pt x="1" y="1465"/>
                    </a:lnTo>
                    <a:lnTo>
                      <a:pt x="13" y="1608"/>
                    </a:lnTo>
                    <a:lnTo>
                      <a:pt x="72" y="1894"/>
                    </a:lnTo>
                    <a:lnTo>
                      <a:pt x="251" y="2275"/>
                    </a:lnTo>
                    <a:lnTo>
                      <a:pt x="644" y="2679"/>
                    </a:lnTo>
                    <a:lnTo>
                      <a:pt x="1025" y="2858"/>
                    </a:lnTo>
                    <a:lnTo>
                      <a:pt x="1310" y="2917"/>
                    </a:lnTo>
                    <a:lnTo>
                      <a:pt x="1608" y="2917"/>
                    </a:lnTo>
                    <a:lnTo>
                      <a:pt x="1894" y="2858"/>
                    </a:lnTo>
                    <a:lnTo>
                      <a:pt x="2287" y="2679"/>
                    </a:lnTo>
                    <a:lnTo>
                      <a:pt x="2680" y="2275"/>
                    </a:lnTo>
                    <a:lnTo>
                      <a:pt x="2858" y="1894"/>
                    </a:lnTo>
                    <a:lnTo>
                      <a:pt x="2918" y="1608"/>
                    </a:lnTo>
                    <a:lnTo>
                      <a:pt x="2918" y="1465"/>
                    </a:lnTo>
                    <a:lnTo>
                      <a:pt x="2918" y="1310"/>
                    </a:lnTo>
                    <a:lnTo>
                      <a:pt x="2858" y="1024"/>
                    </a:lnTo>
                    <a:lnTo>
                      <a:pt x="2680" y="643"/>
                    </a:lnTo>
                    <a:lnTo>
                      <a:pt x="2287" y="238"/>
                    </a:lnTo>
                    <a:lnTo>
                      <a:pt x="1894" y="60"/>
                    </a:lnTo>
                    <a:lnTo>
                      <a:pt x="16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0"/>
              <p:cNvSpPr/>
              <p:nvPr/>
            </p:nvSpPr>
            <p:spPr>
              <a:xfrm>
                <a:off x="317150" y="4863725"/>
                <a:ext cx="440674" cy="578314"/>
              </a:xfrm>
              <a:custGeom>
                <a:avLst/>
                <a:gdLst/>
                <a:ahLst/>
                <a:cxnLst/>
                <a:rect l="l" t="t" r="r" b="b"/>
                <a:pathLst>
                  <a:path w="18909" h="24815" extrusionOk="0">
                    <a:moveTo>
                      <a:pt x="9454" y="2918"/>
                    </a:moveTo>
                    <a:lnTo>
                      <a:pt x="9752" y="2930"/>
                    </a:lnTo>
                    <a:lnTo>
                      <a:pt x="10323" y="3037"/>
                    </a:lnTo>
                    <a:lnTo>
                      <a:pt x="10835" y="3263"/>
                    </a:lnTo>
                    <a:lnTo>
                      <a:pt x="11300" y="3573"/>
                    </a:lnTo>
                    <a:lnTo>
                      <a:pt x="11693" y="3977"/>
                    </a:lnTo>
                    <a:lnTo>
                      <a:pt x="12002" y="4442"/>
                    </a:lnTo>
                    <a:lnTo>
                      <a:pt x="12229" y="4954"/>
                    </a:lnTo>
                    <a:lnTo>
                      <a:pt x="12348" y="5525"/>
                    </a:lnTo>
                    <a:lnTo>
                      <a:pt x="12359" y="5811"/>
                    </a:lnTo>
                    <a:lnTo>
                      <a:pt x="12348" y="6109"/>
                    </a:lnTo>
                    <a:lnTo>
                      <a:pt x="12229" y="6680"/>
                    </a:lnTo>
                    <a:lnTo>
                      <a:pt x="12002" y="7192"/>
                    </a:lnTo>
                    <a:lnTo>
                      <a:pt x="11693" y="7657"/>
                    </a:lnTo>
                    <a:lnTo>
                      <a:pt x="11300" y="8061"/>
                    </a:lnTo>
                    <a:lnTo>
                      <a:pt x="10835" y="8371"/>
                    </a:lnTo>
                    <a:lnTo>
                      <a:pt x="10312" y="8597"/>
                    </a:lnTo>
                    <a:lnTo>
                      <a:pt x="9752" y="8704"/>
                    </a:lnTo>
                    <a:lnTo>
                      <a:pt x="9454" y="8716"/>
                    </a:lnTo>
                    <a:lnTo>
                      <a:pt x="9895" y="8740"/>
                    </a:lnTo>
                    <a:lnTo>
                      <a:pt x="10752" y="8907"/>
                    </a:lnTo>
                    <a:lnTo>
                      <a:pt x="11538" y="9240"/>
                    </a:lnTo>
                    <a:lnTo>
                      <a:pt x="12229" y="9704"/>
                    </a:lnTo>
                    <a:lnTo>
                      <a:pt x="12824" y="10300"/>
                    </a:lnTo>
                    <a:lnTo>
                      <a:pt x="13288" y="11002"/>
                    </a:lnTo>
                    <a:lnTo>
                      <a:pt x="13622" y="11776"/>
                    </a:lnTo>
                    <a:lnTo>
                      <a:pt x="13800" y="12634"/>
                    </a:lnTo>
                    <a:lnTo>
                      <a:pt x="13812" y="13074"/>
                    </a:lnTo>
                    <a:lnTo>
                      <a:pt x="13812" y="14539"/>
                    </a:lnTo>
                    <a:lnTo>
                      <a:pt x="5096" y="14539"/>
                    </a:lnTo>
                    <a:lnTo>
                      <a:pt x="5096" y="13074"/>
                    </a:lnTo>
                    <a:lnTo>
                      <a:pt x="5108" y="12634"/>
                    </a:lnTo>
                    <a:lnTo>
                      <a:pt x="5275" y="11776"/>
                    </a:lnTo>
                    <a:lnTo>
                      <a:pt x="5608" y="11002"/>
                    </a:lnTo>
                    <a:lnTo>
                      <a:pt x="6085" y="10300"/>
                    </a:lnTo>
                    <a:lnTo>
                      <a:pt x="6668" y="9704"/>
                    </a:lnTo>
                    <a:lnTo>
                      <a:pt x="7371" y="9240"/>
                    </a:lnTo>
                    <a:lnTo>
                      <a:pt x="8156" y="8907"/>
                    </a:lnTo>
                    <a:lnTo>
                      <a:pt x="9002" y="8740"/>
                    </a:lnTo>
                    <a:lnTo>
                      <a:pt x="9454" y="8716"/>
                    </a:lnTo>
                    <a:lnTo>
                      <a:pt x="9157" y="8704"/>
                    </a:lnTo>
                    <a:lnTo>
                      <a:pt x="8585" y="8597"/>
                    </a:lnTo>
                    <a:lnTo>
                      <a:pt x="8061" y="8371"/>
                    </a:lnTo>
                    <a:lnTo>
                      <a:pt x="7597" y="8061"/>
                    </a:lnTo>
                    <a:lnTo>
                      <a:pt x="7204" y="7657"/>
                    </a:lnTo>
                    <a:lnTo>
                      <a:pt x="6894" y="7192"/>
                    </a:lnTo>
                    <a:lnTo>
                      <a:pt x="6680" y="6680"/>
                    </a:lnTo>
                    <a:lnTo>
                      <a:pt x="6561" y="6109"/>
                    </a:lnTo>
                    <a:lnTo>
                      <a:pt x="6549" y="5811"/>
                    </a:lnTo>
                    <a:lnTo>
                      <a:pt x="6561" y="5525"/>
                    </a:lnTo>
                    <a:lnTo>
                      <a:pt x="6680" y="4954"/>
                    </a:lnTo>
                    <a:lnTo>
                      <a:pt x="6894" y="4442"/>
                    </a:lnTo>
                    <a:lnTo>
                      <a:pt x="7216" y="3977"/>
                    </a:lnTo>
                    <a:lnTo>
                      <a:pt x="7609" y="3573"/>
                    </a:lnTo>
                    <a:lnTo>
                      <a:pt x="8073" y="3263"/>
                    </a:lnTo>
                    <a:lnTo>
                      <a:pt x="8585" y="3037"/>
                    </a:lnTo>
                    <a:lnTo>
                      <a:pt x="9157" y="2930"/>
                    </a:lnTo>
                    <a:lnTo>
                      <a:pt x="9454" y="2918"/>
                    </a:lnTo>
                    <a:close/>
                    <a:moveTo>
                      <a:pt x="8966" y="0"/>
                    </a:moveTo>
                    <a:lnTo>
                      <a:pt x="8014" y="108"/>
                    </a:lnTo>
                    <a:lnTo>
                      <a:pt x="7097" y="286"/>
                    </a:lnTo>
                    <a:lnTo>
                      <a:pt x="6204" y="572"/>
                    </a:lnTo>
                    <a:lnTo>
                      <a:pt x="5358" y="929"/>
                    </a:lnTo>
                    <a:lnTo>
                      <a:pt x="4549" y="1370"/>
                    </a:lnTo>
                    <a:lnTo>
                      <a:pt x="3799" y="1870"/>
                    </a:lnTo>
                    <a:lnTo>
                      <a:pt x="3096" y="2453"/>
                    </a:lnTo>
                    <a:lnTo>
                      <a:pt x="2453" y="3096"/>
                    </a:lnTo>
                    <a:lnTo>
                      <a:pt x="1882" y="3799"/>
                    </a:lnTo>
                    <a:lnTo>
                      <a:pt x="1370" y="4549"/>
                    </a:lnTo>
                    <a:lnTo>
                      <a:pt x="929" y="5359"/>
                    </a:lnTo>
                    <a:lnTo>
                      <a:pt x="572" y="6204"/>
                    </a:lnTo>
                    <a:lnTo>
                      <a:pt x="298" y="7085"/>
                    </a:lnTo>
                    <a:lnTo>
                      <a:pt x="107" y="8014"/>
                    </a:lnTo>
                    <a:lnTo>
                      <a:pt x="12" y="8966"/>
                    </a:lnTo>
                    <a:lnTo>
                      <a:pt x="0" y="9454"/>
                    </a:lnTo>
                    <a:lnTo>
                      <a:pt x="0" y="9824"/>
                    </a:lnTo>
                    <a:lnTo>
                      <a:pt x="60" y="10574"/>
                    </a:lnTo>
                    <a:lnTo>
                      <a:pt x="179" y="11300"/>
                    </a:lnTo>
                    <a:lnTo>
                      <a:pt x="357" y="12014"/>
                    </a:lnTo>
                    <a:lnTo>
                      <a:pt x="584" y="12717"/>
                    </a:lnTo>
                    <a:lnTo>
                      <a:pt x="869" y="13384"/>
                    </a:lnTo>
                    <a:lnTo>
                      <a:pt x="1381" y="14348"/>
                    </a:lnTo>
                    <a:lnTo>
                      <a:pt x="2227" y="15527"/>
                    </a:lnTo>
                    <a:lnTo>
                      <a:pt x="2977" y="16325"/>
                    </a:lnTo>
                    <a:lnTo>
                      <a:pt x="3525" y="16801"/>
                    </a:lnTo>
                    <a:lnTo>
                      <a:pt x="4108" y="17241"/>
                    </a:lnTo>
                    <a:lnTo>
                      <a:pt x="4739" y="17634"/>
                    </a:lnTo>
                    <a:lnTo>
                      <a:pt x="5394" y="17980"/>
                    </a:lnTo>
                    <a:lnTo>
                      <a:pt x="6073" y="18265"/>
                    </a:lnTo>
                    <a:lnTo>
                      <a:pt x="6430" y="18396"/>
                    </a:lnTo>
                    <a:lnTo>
                      <a:pt x="7442" y="20944"/>
                    </a:lnTo>
                    <a:lnTo>
                      <a:pt x="8383" y="23350"/>
                    </a:lnTo>
                    <a:lnTo>
                      <a:pt x="5823" y="23350"/>
                    </a:lnTo>
                    <a:lnTo>
                      <a:pt x="5823" y="24814"/>
                    </a:lnTo>
                    <a:lnTo>
                      <a:pt x="13086" y="24814"/>
                    </a:lnTo>
                    <a:lnTo>
                      <a:pt x="13086" y="23350"/>
                    </a:lnTo>
                    <a:lnTo>
                      <a:pt x="10526" y="23350"/>
                    </a:lnTo>
                    <a:lnTo>
                      <a:pt x="11466" y="20956"/>
                    </a:lnTo>
                    <a:lnTo>
                      <a:pt x="12479" y="18396"/>
                    </a:lnTo>
                    <a:lnTo>
                      <a:pt x="12824" y="18265"/>
                    </a:lnTo>
                    <a:lnTo>
                      <a:pt x="13514" y="17980"/>
                    </a:lnTo>
                    <a:lnTo>
                      <a:pt x="14157" y="17634"/>
                    </a:lnTo>
                    <a:lnTo>
                      <a:pt x="14788" y="17241"/>
                    </a:lnTo>
                    <a:lnTo>
                      <a:pt x="15658" y="16575"/>
                    </a:lnTo>
                    <a:lnTo>
                      <a:pt x="16670" y="15527"/>
                    </a:lnTo>
                    <a:lnTo>
                      <a:pt x="17515" y="14348"/>
                    </a:lnTo>
                    <a:lnTo>
                      <a:pt x="18027" y="13384"/>
                    </a:lnTo>
                    <a:lnTo>
                      <a:pt x="18313" y="12717"/>
                    </a:lnTo>
                    <a:lnTo>
                      <a:pt x="18539" y="12014"/>
                    </a:lnTo>
                    <a:lnTo>
                      <a:pt x="18718" y="11300"/>
                    </a:lnTo>
                    <a:lnTo>
                      <a:pt x="18837" y="10574"/>
                    </a:lnTo>
                    <a:lnTo>
                      <a:pt x="18896" y="9824"/>
                    </a:lnTo>
                    <a:lnTo>
                      <a:pt x="18908" y="9454"/>
                    </a:lnTo>
                    <a:lnTo>
                      <a:pt x="18896" y="8966"/>
                    </a:lnTo>
                    <a:lnTo>
                      <a:pt x="18801" y="8014"/>
                    </a:lnTo>
                    <a:lnTo>
                      <a:pt x="18611" y="7085"/>
                    </a:lnTo>
                    <a:lnTo>
                      <a:pt x="18337" y="6204"/>
                    </a:lnTo>
                    <a:lnTo>
                      <a:pt x="17968" y="5359"/>
                    </a:lnTo>
                    <a:lnTo>
                      <a:pt x="17539" y="4549"/>
                    </a:lnTo>
                    <a:lnTo>
                      <a:pt x="17027" y="3799"/>
                    </a:lnTo>
                    <a:lnTo>
                      <a:pt x="16443" y="3096"/>
                    </a:lnTo>
                    <a:lnTo>
                      <a:pt x="15801" y="2453"/>
                    </a:lnTo>
                    <a:lnTo>
                      <a:pt x="15098" y="1870"/>
                    </a:lnTo>
                    <a:lnTo>
                      <a:pt x="14348" y="1370"/>
                    </a:lnTo>
                    <a:lnTo>
                      <a:pt x="13550" y="929"/>
                    </a:lnTo>
                    <a:lnTo>
                      <a:pt x="12693" y="572"/>
                    </a:lnTo>
                    <a:lnTo>
                      <a:pt x="11812" y="286"/>
                    </a:lnTo>
                    <a:lnTo>
                      <a:pt x="10895" y="108"/>
                    </a:lnTo>
                    <a:lnTo>
                      <a:pt x="99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6" name="Google Shape;926;p30"/>
          <p:cNvGrpSpPr/>
          <p:nvPr/>
        </p:nvGrpSpPr>
        <p:grpSpPr>
          <a:xfrm>
            <a:off x="599525" y="1534750"/>
            <a:ext cx="1656025" cy="3181910"/>
            <a:chOff x="599525" y="1534750"/>
            <a:chExt cx="1656025" cy="3181910"/>
          </a:xfrm>
        </p:grpSpPr>
        <p:sp>
          <p:nvSpPr>
            <p:cNvPr id="927" name="Google Shape;927;p30"/>
            <p:cNvSpPr/>
            <p:nvPr/>
          </p:nvSpPr>
          <p:spPr>
            <a:xfrm rot="5400000">
              <a:off x="962780" y="3787260"/>
              <a:ext cx="929400" cy="929400"/>
            </a:xfrm>
            <a:prstGeom prst="ellipse">
              <a:avLst/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 rot="5400000">
              <a:off x="443075" y="1691200"/>
              <a:ext cx="1968900" cy="1656000"/>
            </a:xfrm>
            <a:prstGeom prst="roundRect">
              <a:avLst>
                <a:gd name="adj" fmla="val 5742"/>
              </a:avLst>
            </a:prstGeom>
            <a:solidFill>
              <a:srgbClr val="9FF1B7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 txBox="1"/>
            <p:nvPr/>
          </p:nvSpPr>
          <p:spPr>
            <a:xfrm>
              <a:off x="629252" y="1780700"/>
              <a:ext cx="15966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2D2E27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2D2E27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JUPITER</a:t>
              </a:r>
              <a:endParaRPr sz="1800">
                <a:solidFill>
                  <a:srgbClr val="2D2E27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930" name="Google Shape;930;p30"/>
            <p:cNvSpPr txBox="1"/>
            <p:nvPr/>
          </p:nvSpPr>
          <p:spPr>
            <a:xfrm>
              <a:off x="599550" y="2129300"/>
              <a:ext cx="1656000" cy="108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Jupiter is the fifth planet and the biggest in the System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931" name="Google Shape;931;p30"/>
            <p:cNvCxnSpPr>
              <a:stCxn id="928" idx="3"/>
              <a:endCxn id="927" idx="2"/>
            </p:cNvCxnSpPr>
            <p:nvPr/>
          </p:nvCxnSpPr>
          <p:spPr>
            <a:xfrm>
              <a:off x="1427525" y="3503650"/>
              <a:ext cx="0" cy="28350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32" name="Google Shape;932;p30"/>
            <p:cNvGrpSpPr/>
            <p:nvPr/>
          </p:nvGrpSpPr>
          <p:grpSpPr>
            <a:xfrm>
              <a:off x="1224074" y="3963089"/>
              <a:ext cx="406812" cy="577724"/>
              <a:chOff x="2389928" y="7548376"/>
              <a:chExt cx="406812" cy="577724"/>
            </a:xfrm>
          </p:grpSpPr>
          <p:sp>
            <p:nvSpPr>
              <p:cNvPr id="933" name="Google Shape;933;p30"/>
              <p:cNvSpPr/>
              <p:nvPr/>
            </p:nvSpPr>
            <p:spPr>
              <a:xfrm>
                <a:off x="2559469" y="7719013"/>
                <a:ext cx="68004" cy="68004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918" extrusionOk="0">
                    <a:moveTo>
                      <a:pt x="1310" y="1"/>
                    </a:moveTo>
                    <a:lnTo>
                      <a:pt x="1025" y="60"/>
                    </a:lnTo>
                    <a:lnTo>
                      <a:pt x="644" y="239"/>
                    </a:lnTo>
                    <a:lnTo>
                      <a:pt x="251" y="632"/>
                    </a:lnTo>
                    <a:lnTo>
                      <a:pt x="72" y="1025"/>
                    </a:lnTo>
                    <a:lnTo>
                      <a:pt x="13" y="1311"/>
                    </a:lnTo>
                    <a:lnTo>
                      <a:pt x="1" y="1453"/>
                    </a:lnTo>
                    <a:lnTo>
                      <a:pt x="13" y="1608"/>
                    </a:lnTo>
                    <a:lnTo>
                      <a:pt x="72" y="1894"/>
                    </a:lnTo>
                    <a:lnTo>
                      <a:pt x="251" y="2275"/>
                    </a:lnTo>
                    <a:lnTo>
                      <a:pt x="644" y="2668"/>
                    </a:lnTo>
                    <a:lnTo>
                      <a:pt x="1025" y="2846"/>
                    </a:lnTo>
                    <a:lnTo>
                      <a:pt x="1310" y="2906"/>
                    </a:lnTo>
                    <a:lnTo>
                      <a:pt x="1465" y="2918"/>
                    </a:lnTo>
                    <a:lnTo>
                      <a:pt x="1608" y="2906"/>
                    </a:lnTo>
                    <a:lnTo>
                      <a:pt x="1894" y="2846"/>
                    </a:lnTo>
                    <a:lnTo>
                      <a:pt x="2287" y="2668"/>
                    </a:lnTo>
                    <a:lnTo>
                      <a:pt x="2680" y="2275"/>
                    </a:lnTo>
                    <a:lnTo>
                      <a:pt x="2858" y="1894"/>
                    </a:lnTo>
                    <a:lnTo>
                      <a:pt x="2918" y="1608"/>
                    </a:lnTo>
                    <a:lnTo>
                      <a:pt x="2918" y="1453"/>
                    </a:lnTo>
                    <a:lnTo>
                      <a:pt x="2918" y="1299"/>
                    </a:lnTo>
                    <a:lnTo>
                      <a:pt x="2846" y="1013"/>
                    </a:lnTo>
                    <a:lnTo>
                      <a:pt x="2668" y="632"/>
                    </a:lnTo>
                    <a:lnTo>
                      <a:pt x="2275" y="239"/>
                    </a:lnTo>
                    <a:lnTo>
                      <a:pt x="1894" y="60"/>
                    </a:lnTo>
                    <a:lnTo>
                      <a:pt x="16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0"/>
              <p:cNvSpPr/>
              <p:nvPr/>
            </p:nvSpPr>
            <p:spPr>
              <a:xfrm>
                <a:off x="2525887" y="7854157"/>
                <a:ext cx="135728" cy="67724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2906" extrusionOk="0">
                    <a:moveTo>
                      <a:pt x="2906" y="0"/>
                    </a:moveTo>
                    <a:lnTo>
                      <a:pt x="2609" y="12"/>
                    </a:lnTo>
                    <a:lnTo>
                      <a:pt x="2037" y="131"/>
                    </a:lnTo>
                    <a:lnTo>
                      <a:pt x="1513" y="358"/>
                    </a:lnTo>
                    <a:lnTo>
                      <a:pt x="1049" y="667"/>
                    </a:lnTo>
                    <a:lnTo>
                      <a:pt x="656" y="1060"/>
                    </a:lnTo>
                    <a:lnTo>
                      <a:pt x="346" y="1524"/>
                    </a:lnTo>
                    <a:lnTo>
                      <a:pt x="132" y="2048"/>
                    </a:lnTo>
                    <a:lnTo>
                      <a:pt x="13" y="2608"/>
                    </a:lnTo>
                    <a:lnTo>
                      <a:pt x="1" y="2906"/>
                    </a:lnTo>
                    <a:lnTo>
                      <a:pt x="5823" y="2906"/>
                    </a:lnTo>
                    <a:lnTo>
                      <a:pt x="5811" y="2608"/>
                    </a:lnTo>
                    <a:lnTo>
                      <a:pt x="5692" y="2048"/>
                    </a:lnTo>
                    <a:lnTo>
                      <a:pt x="5466" y="1524"/>
                    </a:lnTo>
                    <a:lnTo>
                      <a:pt x="5145" y="1060"/>
                    </a:lnTo>
                    <a:lnTo>
                      <a:pt x="4752" y="667"/>
                    </a:lnTo>
                    <a:lnTo>
                      <a:pt x="4287" y="358"/>
                    </a:lnTo>
                    <a:lnTo>
                      <a:pt x="3764" y="131"/>
                    </a:lnTo>
                    <a:lnTo>
                      <a:pt x="3204" y="12"/>
                    </a:lnTo>
                    <a:lnTo>
                      <a:pt x="29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0"/>
              <p:cNvSpPr/>
              <p:nvPr/>
            </p:nvSpPr>
            <p:spPr>
              <a:xfrm>
                <a:off x="2389928" y="7548376"/>
                <a:ext cx="406556" cy="441490"/>
              </a:xfrm>
              <a:custGeom>
                <a:avLst/>
                <a:gdLst/>
                <a:ahLst/>
                <a:cxnLst/>
                <a:rect l="l" t="t" r="r" b="b"/>
                <a:pathLst>
                  <a:path w="17445" h="18944" extrusionOk="0">
                    <a:moveTo>
                      <a:pt x="5823" y="2965"/>
                    </a:moveTo>
                    <a:lnTo>
                      <a:pt x="5823" y="4418"/>
                    </a:lnTo>
                    <a:lnTo>
                      <a:pt x="2918" y="4418"/>
                    </a:lnTo>
                    <a:lnTo>
                      <a:pt x="2918" y="2965"/>
                    </a:lnTo>
                    <a:close/>
                    <a:moveTo>
                      <a:pt x="8728" y="5858"/>
                    </a:moveTo>
                    <a:lnTo>
                      <a:pt x="9026" y="5870"/>
                    </a:lnTo>
                    <a:lnTo>
                      <a:pt x="9586" y="5989"/>
                    </a:lnTo>
                    <a:lnTo>
                      <a:pt x="10109" y="6215"/>
                    </a:lnTo>
                    <a:lnTo>
                      <a:pt x="10574" y="6525"/>
                    </a:lnTo>
                    <a:lnTo>
                      <a:pt x="10967" y="6918"/>
                    </a:lnTo>
                    <a:lnTo>
                      <a:pt x="11276" y="7382"/>
                    </a:lnTo>
                    <a:lnTo>
                      <a:pt x="11503" y="7906"/>
                    </a:lnTo>
                    <a:lnTo>
                      <a:pt x="11610" y="8466"/>
                    </a:lnTo>
                    <a:lnTo>
                      <a:pt x="11622" y="8763"/>
                    </a:lnTo>
                    <a:lnTo>
                      <a:pt x="11610" y="9061"/>
                    </a:lnTo>
                    <a:lnTo>
                      <a:pt x="11503" y="9633"/>
                    </a:lnTo>
                    <a:lnTo>
                      <a:pt x="11276" y="10157"/>
                    </a:lnTo>
                    <a:lnTo>
                      <a:pt x="10967" y="10609"/>
                    </a:lnTo>
                    <a:lnTo>
                      <a:pt x="10562" y="11002"/>
                    </a:lnTo>
                    <a:lnTo>
                      <a:pt x="10098" y="11323"/>
                    </a:lnTo>
                    <a:lnTo>
                      <a:pt x="9586" y="11538"/>
                    </a:lnTo>
                    <a:lnTo>
                      <a:pt x="9014" y="11657"/>
                    </a:lnTo>
                    <a:lnTo>
                      <a:pt x="8728" y="11669"/>
                    </a:lnTo>
                    <a:lnTo>
                      <a:pt x="9169" y="11681"/>
                    </a:lnTo>
                    <a:lnTo>
                      <a:pt x="10026" y="11859"/>
                    </a:lnTo>
                    <a:lnTo>
                      <a:pt x="10800" y="12181"/>
                    </a:lnTo>
                    <a:lnTo>
                      <a:pt x="11503" y="12657"/>
                    </a:lnTo>
                    <a:lnTo>
                      <a:pt x="12098" y="13252"/>
                    </a:lnTo>
                    <a:lnTo>
                      <a:pt x="12562" y="13943"/>
                    </a:lnTo>
                    <a:lnTo>
                      <a:pt x="12896" y="14729"/>
                    </a:lnTo>
                    <a:lnTo>
                      <a:pt x="13062" y="15574"/>
                    </a:lnTo>
                    <a:lnTo>
                      <a:pt x="13086" y="16027"/>
                    </a:lnTo>
                    <a:lnTo>
                      <a:pt x="13086" y="17491"/>
                    </a:lnTo>
                    <a:lnTo>
                      <a:pt x="4359" y="17491"/>
                    </a:lnTo>
                    <a:lnTo>
                      <a:pt x="4359" y="16027"/>
                    </a:lnTo>
                    <a:lnTo>
                      <a:pt x="4382" y="15574"/>
                    </a:lnTo>
                    <a:lnTo>
                      <a:pt x="4549" y="14729"/>
                    </a:lnTo>
                    <a:lnTo>
                      <a:pt x="4882" y="13943"/>
                    </a:lnTo>
                    <a:lnTo>
                      <a:pt x="5347" y="13252"/>
                    </a:lnTo>
                    <a:lnTo>
                      <a:pt x="5942" y="12657"/>
                    </a:lnTo>
                    <a:lnTo>
                      <a:pt x="6645" y="12181"/>
                    </a:lnTo>
                    <a:lnTo>
                      <a:pt x="7419" y="11859"/>
                    </a:lnTo>
                    <a:lnTo>
                      <a:pt x="8276" y="11681"/>
                    </a:lnTo>
                    <a:lnTo>
                      <a:pt x="8728" y="11669"/>
                    </a:lnTo>
                    <a:lnTo>
                      <a:pt x="8419" y="11657"/>
                    </a:lnTo>
                    <a:lnTo>
                      <a:pt x="7859" y="11538"/>
                    </a:lnTo>
                    <a:lnTo>
                      <a:pt x="7335" y="11312"/>
                    </a:lnTo>
                    <a:lnTo>
                      <a:pt x="6871" y="11002"/>
                    </a:lnTo>
                    <a:lnTo>
                      <a:pt x="6478" y="10609"/>
                    </a:lnTo>
                    <a:lnTo>
                      <a:pt x="6168" y="10145"/>
                    </a:lnTo>
                    <a:lnTo>
                      <a:pt x="5942" y="9621"/>
                    </a:lnTo>
                    <a:lnTo>
                      <a:pt x="5835" y="9061"/>
                    </a:lnTo>
                    <a:lnTo>
                      <a:pt x="5823" y="8763"/>
                    </a:lnTo>
                    <a:lnTo>
                      <a:pt x="5835" y="8466"/>
                    </a:lnTo>
                    <a:lnTo>
                      <a:pt x="5942" y="7894"/>
                    </a:lnTo>
                    <a:lnTo>
                      <a:pt x="6168" y="7370"/>
                    </a:lnTo>
                    <a:lnTo>
                      <a:pt x="6478" y="6918"/>
                    </a:lnTo>
                    <a:lnTo>
                      <a:pt x="6883" y="6525"/>
                    </a:lnTo>
                    <a:lnTo>
                      <a:pt x="7347" y="6204"/>
                    </a:lnTo>
                    <a:lnTo>
                      <a:pt x="7859" y="5989"/>
                    </a:lnTo>
                    <a:lnTo>
                      <a:pt x="8431" y="5870"/>
                    </a:lnTo>
                    <a:lnTo>
                      <a:pt x="8728" y="5858"/>
                    </a:lnTo>
                    <a:close/>
                    <a:moveTo>
                      <a:pt x="1" y="0"/>
                    </a:moveTo>
                    <a:lnTo>
                      <a:pt x="1" y="18944"/>
                    </a:lnTo>
                    <a:lnTo>
                      <a:pt x="17444" y="18944"/>
                    </a:lnTo>
                    <a:lnTo>
                      <a:pt x="174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0"/>
              <p:cNvSpPr/>
              <p:nvPr/>
            </p:nvSpPr>
            <p:spPr>
              <a:xfrm>
                <a:off x="2390208" y="8023418"/>
                <a:ext cx="406532" cy="102682"/>
              </a:xfrm>
              <a:custGeom>
                <a:avLst/>
                <a:gdLst/>
                <a:ahLst/>
                <a:cxnLst/>
                <a:rect l="l" t="t" r="r" b="b"/>
                <a:pathLst>
                  <a:path w="17444" h="4406" extrusionOk="0">
                    <a:moveTo>
                      <a:pt x="1" y="0"/>
                    </a:moveTo>
                    <a:lnTo>
                      <a:pt x="1" y="4406"/>
                    </a:lnTo>
                    <a:lnTo>
                      <a:pt x="17444" y="4406"/>
                    </a:lnTo>
                    <a:lnTo>
                      <a:pt x="17444" y="0"/>
                    </a:lnTo>
                    <a:lnTo>
                      <a:pt x="9455" y="0"/>
                    </a:lnTo>
                    <a:lnTo>
                      <a:pt x="9455" y="1465"/>
                    </a:lnTo>
                    <a:lnTo>
                      <a:pt x="8002" y="1465"/>
                    </a:lnTo>
                    <a:lnTo>
                      <a:pt x="80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7" name="Google Shape;937;p30"/>
          <p:cNvGrpSpPr/>
          <p:nvPr/>
        </p:nvGrpSpPr>
        <p:grpSpPr>
          <a:xfrm>
            <a:off x="6888438" y="1534750"/>
            <a:ext cx="1656015" cy="3181910"/>
            <a:chOff x="6888438" y="1534750"/>
            <a:chExt cx="1656015" cy="3181910"/>
          </a:xfrm>
        </p:grpSpPr>
        <p:sp>
          <p:nvSpPr>
            <p:cNvPr id="938" name="Google Shape;938;p30"/>
            <p:cNvSpPr/>
            <p:nvPr/>
          </p:nvSpPr>
          <p:spPr>
            <a:xfrm rot="-5400000">
              <a:off x="7251782" y="1534750"/>
              <a:ext cx="929400" cy="929400"/>
            </a:xfrm>
            <a:prstGeom prst="ellipse">
              <a:avLst/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 rot="-5400000">
              <a:off x="6731988" y="2904210"/>
              <a:ext cx="1968900" cy="1656000"/>
            </a:xfrm>
            <a:prstGeom prst="roundRect">
              <a:avLst>
                <a:gd name="adj" fmla="val 5742"/>
              </a:avLst>
            </a:prstGeom>
            <a:solidFill>
              <a:srgbClr val="9FF1B7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40" name="Google Shape;940;p30"/>
            <p:cNvCxnSpPr>
              <a:stCxn id="939" idx="3"/>
              <a:endCxn id="938" idx="2"/>
            </p:cNvCxnSpPr>
            <p:nvPr/>
          </p:nvCxnSpPr>
          <p:spPr>
            <a:xfrm rot="10800000">
              <a:off x="7716438" y="2464260"/>
              <a:ext cx="0" cy="28350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41" name="Google Shape;941;p30"/>
            <p:cNvSpPr txBox="1"/>
            <p:nvPr/>
          </p:nvSpPr>
          <p:spPr>
            <a:xfrm>
              <a:off x="6888452" y="2993700"/>
              <a:ext cx="16560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2D2E27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2D2E27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MERCURY</a:t>
              </a:r>
              <a:endParaRPr sz="1800">
                <a:solidFill>
                  <a:srgbClr val="2D2E27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942" name="Google Shape;942;p30"/>
            <p:cNvSpPr txBox="1"/>
            <p:nvPr/>
          </p:nvSpPr>
          <p:spPr>
            <a:xfrm>
              <a:off x="6888450" y="3342300"/>
              <a:ext cx="1656000" cy="108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It is the closest planet to the Sun and the smallest one </a:t>
              </a:r>
              <a:endParaRPr sz="16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43" name="Google Shape;943;p30"/>
            <p:cNvGrpSpPr/>
            <p:nvPr/>
          </p:nvGrpSpPr>
          <p:grpSpPr>
            <a:xfrm>
              <a:off x="7439500" y="1722413"/>
              <a:ext cx="554161" cy="554074"/>
              <a:chOff x="4888643" y="6968160"/>
              <a:chExt cx="578034" cy="578003"/>
            </a:xfrm>
          </p:grpSpPr>
          <p:sp>
            <p:nvSpPr>
              <p:cNvPr id="944" name="Google Shape;944;p30"/>
              <p:cNvSpPr/>
              <p:nvPr/>
            </p:nvSpPr>
            <p:spPr>
              <a:xfrm>
                <a:off x="4888643" y="6968160"/>
                <a:ext cx="271969" cy="373509"/>
              </a:xfrm>
              <a:custGeom>
                <a:avLst/>
                <a:gdLst/>
                <a:ahLst/>
                <a:cxnLst/>
                <a:rect l="l" t="t" r="r" b="b"/>
                <a:pathLst>
                  <a:path w="11670" h="16027" extrusionOk="0">
                    <a:moveTo>
                      <a:pt x="5847" y="2227"/>
                    </a:moveTo>
                    <a:lnTo>
                      <a:pt x="6145" y="2239"/>
                    </a:lnTo>
                    <a:lnTo>
                      <a:pt x="6716" y="2358"/>
                    </a:lnTo>
                    <a:lnTo>
                      <a:pt x="7240" y="2572"/>
                    </a:lnTo>
                    <a:lnTo>
                      <a:pt x="7705" y="2893"/>
                    </a:lnTo>
                    <a:lnTo>
                      <a:pt x="8098" y="3286"/>
                    </a:lnTo>
                    <a:lnTo>
                      <a:pt x="8407" y="3751"/>
                    </a:lnTo>
                    <a:lnTo>
                      <a:pt x="8621" y="4263"/>
                    </a:lnTo>
                    <a:lnTo>
                      <a:pt x="8740" y="4834"/>
                    </a:lnTo>
                    <a:lnTo>
                      <a:pt x="8752" y="5132"/>
                    </a:lnTo>
                    <a:lnTo>
                      <a:pt x="8740" y="5430"/>
                    </a:lnTo>
                    <a:lnTo>
                      <a:pt x="8621" y="6001"/>
                    </a:lnTo>
                    <a:lnTo>
                      <a:pt x="8407" y="6513"/>
                    </a:lnTo>
                    <a:lnTo>
                      <a:pt x="8086" y="6978"/>
                    </a:lnTo>
                    <a:lnTo>
                      <a:pt x="7693" y="7370"/>
                    </a:lnTo>
                    <a:lnTo>
                      <a:pt x="7228" y="7680"/>
                    </a:lnTo>
                    <a:lnTo>
                      <a:pt x="6716" y="7906"/>
                    </a:lnTo>
                    <a:lnTo>
                      <a:pt x="6145" y="8025"/>
                    </a:lnTo>
                    <a:lnTo>
                      <a:pt x="5847" y="8037"/>
                    </a:lnTo>
                    <a:lnTo>
                      <a:pt x="6300" y="8049"/>
                    </a:lnTo>
                    <a:lnTo>
                      <a:pt x="7145" y="8216"/>
                    </a:lnTo>
                    <a:lnTo>
                      <a:pt x="7931" y="8549"/>
                    </a:lnTo>
                    <a:lnTo>
                      <a:pt x="8633" y="9025"/>
                    </a:lnTo>
                    <a:lnTo>
                      <a:pt x="9217" y="9609"/>
                    </a:lnTo>
                    <a:lnTo>
                      <a:pt x="9693" y="10311"/>
                    </a:lnTo>
                    <a:lnTo>
                      <a:pt x="10026" y="11097"/>
                    </a:lnTo>
                    <a:lnTo>
                      <a:pt x="10193" y="11943"/>
                    </a:lnTo>
                    <a:lnTo>
                      <a:pt x="10217" y="12395"/>
                    </a:lnTo>
                    <a:lnTo>
                      <a:pt x="10217" y="13848"/>
                    </a:lnTo>
                    <a:lnTo>
                      <a:pt x="1489" y="13848"/>
                    </a:lnTo>
                    <a:lnTo>
                      <a:pt x="1489" y="12395"/>
                    </a:lnTo>
                    <a:lnTo>
                      <a:pt x="1501" y="11943"/>
                    </a:lnTo>
                    <a:lnTo>
                      <a:pt x="1680" y="11097"/>
                    </a:lnTo>
                    <a:lnTo>
                      <a:pt x="2013" y="10311"/>
                    </a:lnTo>
                    <a:lnTo>
                      <a:pt x="2478" y="9609"/>
                    </a:lnTo>
                    <a:lnTo>
                      <a:pt x="3073" y="9025"/>
                    </a:lnTo>
                    <a:lnTo>
                      <a:pt x="3763" y="8549"/>
                    </a:lnTo>
                    <a:lnTo>
                      <a:pt x="4549" y="8216"/>
                    </a:lnTo>
                    <a:lnTo>
                      <a:pt x="5407" y="8049"/>
                    </a:lnTo>
                    <a:lnTo>
                      <a:pt x="5847" y="8037"/>
                    </a:lnTo>
                    <a:lnTo>
                      <a:pt x="5549" y="8025"/>
                    </a:lnTo>
                    <a:lnTo>
                      <a:pt x="4978" y="7906"/>
                    </a:lnTo>
                    <a:lnTo>
                      <a:pt x="4466" y="7680"/>
                    </a:lnTo>
                    <a:lnTo>
                      <a:pt x="4002" y="7370"/>
                    </a:lnTo>
                    <a:lnTo>
                      <a:pt x="3609" y="6978"/>
                    </a:lnTo>
                    <a:lnTo>
                      <a:pt x="3299" y="6513"/>
                    </a:lnTo>
                    <a:lnTo>
                      <a:pt x="3073" y="5989"/>
                    </a:lnTo>
                    <a:lnTo>
                      <a:pt x="2954" y="5430"/>
                    </a:lnTo>
                    <a:lnTo>
                      <a:pt x="2954" y="5132"/>
                    </a:lnTo>
                    <a:lnTo>
                      <a:pt x="2954" y="4834"/>
                    </a:lnTo>
                    <a:lnTo>
                      <a:pt x="3073" y="4263"/>
                    </a:lnTo>
                    <a:lnTo>
                      <a:pt x="3299" y="3739"/>
                    </a:lnTo>
                    <a:lnTo>
                      <a:pt x="3609" y="3275"/>
                    </a:lnTo>
                    <a:lnTo>
                      <a:pt x="4002" y="2882"/>
                    </a:lnTo>
                    <a:lnTo>
                      <a:pt x="4466" y="2572"/>
                    </a:lnTo>
                    <a:lnTo>
                      <a:pt x="4990" y="2358"/>
                    </a:lnTo>
                    <a:lnTo>
                      <a:pt x="5549" y="2239"/>
                    </a:lnTo>
                    <a:lnTo>
                      <a:pt x="5847" y="2227"/>
                    </a:lnTo>
                    <a:close/>
                    <a:moveTo>
                      <a:pt x="1" y="0"/>
                    </a:moveTo>
                    <a:lnTo>
                      <a:pt x="1" y="16027"/>
                    </a:lnTo>
                    <a:lnTo>
                      <a:pt x="11670" y="16027"/>
                    </a:lnTo>
                    <a:lnTo>
                      <a:pt x="116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0"/>
              <p:cNvSpPr/>
              <p:nvPr/>
            </p:nvSpPr>
            <p:spPr>
              <a:xfrm>
                <a:off x="4888643" y="7375502"/>
                <a:ext cx="578034" cy="67724"/>
              </a:xfrm>
              <a:custGeom>
                <a:avLst/>
                <a:gdLst/>
                <a:ahLst/>
                <a:cxnLst/>
                <a:rect l="l" t="t" r="r" b="b"/>
                <a:pathLst>
                  <a:path w="24803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24803" y="2905"/>
                    </a:lnTo>
                    <a:lnTo>
                      <a:pt x="248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0"/>
              <p:cNvSpPr/>
              <p:nvPr/>
            </p:nvSpPr>
            <p:spPr>
              <a:xfrm>
                <a:off x="4991044" y="7053618"/>
                <a:ext cx="68004" cy="68004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918" extrusionOk="0">
                    <a:moveTo>
                      <a:pt x="1453" y="0"/>
                    </a:moveTo>
                    <a:lnTo>
                      <a:pt x="1310" y="12"/>
                    </a:lnTo>
                    <a:lnTo>
                      <a:pt x="1024" y="72"/>
                    </a:lnTo>
                    <a:lnTo>
                      <a:pt x="632" y="250"/>
                    </a:lnTo>
                    <a:lnTo>
                      <a:pt x="239" y="643"/>
                    </a:lnTo>
                    <a:lnTo>
                      <a:pt x="60" y="1024"/>
                    </a:lnTo>
                    <a:lnTo>
                      <a:pt x="1" y="1310"/>
                    </a:lnTo>
                    <a:lnTo>
                      <a:pt x="1" y="1465"/>
                    </a:lnTo>
                    <a:lnTo>
                      <a:pt x="1" y="1608"/>
                    </a:lnTo>
                    <a:lnTo>
                      <a:pt x="60" y="1894"/>
                    </a:lnTo>
                    <a:lnTo>
                      <a:pt x="239" y="2287"/>
                    </a:lnTo>
                    <a:lnTo>
                      <a:pt x="632" y="2679"/>
                    </a:lnTo>
                    <a:lnTo>
                      <a:pt x="1024" y="2858"/>
                    </a:lnTo>
                    <a:lnTo>
                      <a:pt x="1310" y="2918"/>
                    </a:lnTo>
                    <a:lnTo>
                      <a:pt x="1608" y="2918"/>
                    </a:lnTo>
                    <a:lnTo>
                      <a:pt x="1894" y="2858"/>
                    </a:lnTo>
                    <a:lnTo>
                      <a:pt x="2275" y="2679"/>
                    </a:lnTo>
                    <a:lnTo>
                      <a:pt x="2668" y="2287"/>
                    </a:lnTo>
                    <a:lnTo>
                      <a:pt x="2846" y="1894"/>
                    </a:lnTo>
                    <a:lnTo>
                      <a:pt x="2906" y="1608"/>
                    </a:lnTo>
                    <a:lnTo>
                      <a:pt x="2918" y="1465"/>
                    </a:lnTo>
                    <a:lnTo>
                      <a:pt x="2906" y="1310"/>
                    </a:lnTo>
                    <a:lnTo>
                      <a:pt x="2846" y="1024"/>
                    </a:lnTo>
                    <a:lnTo>
                      <a:pt x="2668" y="643"/>
                    </a:lnTo>
                    <a:lnTo>
                      <a:pt x="2275" y="250"/>
                    </a:lnTo>
                    <a:lnTo>
                      <a:pt x="1894" y="72"/>
                    </a:lnTo>
                    <a:lnTo>
                      <a:pt x="1608" y="12"/>
                    </a:lnTo>
                    <a:lnTo>
                      <a:pt x="1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0"/>
              <p:cNvSpPr/>
              <p:nvPr/>
            </p:nvSpPr>
            <p:spPr>
              <a:xfrm>
                <a:off x="4957462" y="7189298"/>
                <a:ext cx="135449" cy="67748"/>
              </a:xfrm>
              <a:custGeom>
                <a:avLst/>
                <a:gdLst/>
                <a:ahLst/>
                <a:cxnLst/>
                <a:rect l="l" t="t" r="r" b="b"/>
                <a:pathLst>
                  <a:path w="5812" h="2907" extrusionOk="0">
                    <a:moveTo>
                      <a:pt x="2894" y="1"/>
                    </a:moveTo>
                    <a:lnTo>
                      <a:pt x="2596" y="13"/>
                    </a:lnTo>
                    <a:lnTo>
                      <a:pt x="2025" y="132"/>
                    </a:lnTo>
                    <a:lnTo>
                      <a:pt x="1513" y="346"/>
                    </a:lnTo>
                    <a:lnTo>
                      <a:pt x="1049" y="668"/>
                    </a:lnTo>
                    <a:lnTo>
                      <a:pt x="656" y="1061"/>
                    </a:lnTo>
                    <a:lnTo>
                      <a:pt x="346" y="1525"/>
                    </a:lnTo>
                    <a:lnTo>
                      <a:pt x="120" y="2037"/>
                    </a:lnTo>
                    <a:lnTo>
                      <a:pt x="1" y="2608"/>
                    </a:lnTo>
                    <a:lnTo>
                      <a:pt x="1" y="2906"/>
                    </a:lnTo>
                    <a:lnTo>
                      <a:pt x="5811" y="2906"/>
                    </a:lnTo>
                    <a:lnTo>
                      <a:pt x="5799" y="2608"/>
                    </a:lnTo>
                    <a:lnTo>
                      <a:pt x="5692" y="2037"/>
                    </a:lnTo>
                    <a:lnTo>
                      <a:pt x="5466" y="1513"/>
                    </a:lnTo>
                    <a:lnTo>
                      <a:pt x="5145" y="1049"/>
                    </a:lnTo>
                    <a:lnTo>
                      <a:pt x="4752" y="656"/>
                    </a:lnTo>
                    <a:lnTo>
                      <a:pt x="4287" y="346"/>
                    </a:lnTo>
                    <a:lnTo>
                      <a:pt x="3763" y="132"/>
                    </a:lnTo>
                    <a:lnTo>
                      <a:pt x="3192" y="13"/>
                    </a:lnTo>
                    <a:lnTo>
                      <a:pt x="28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0"/>
              <p:cNvSpPr/>
              <p:nvPr/>
            </p:nvSpPr>
            <p:spPr>
              <a:xfrm>
                <a:off x="5262146" y="7189298"/>
                <a:ext cx="135705" cy="67748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2907" extrusionOk="0">
                    <a:moveTo>
                      <a:pt x="2906" y="1"/>
                    </a:moveTo>
                    <a:lnTo>
                      <a:pt x="2608" y="13"/>
                    </a:lnTo>
                    <a:lnTo>
                      <a:pt x="2036" y="132"/>
                    </a:lnTo>
                    <a:lnTo>
                      <a:pt x="1513" y="346"/>
                    </a:lnTo>
                    <a:lnTo>
                      <a:pt x="1060" y="668"/>
                    </a:lnTo>
                    <a:lnTo>
                      <a:pt x="667" y="1061"/>
                    </a:lnTo>
                    <a:lnTo>
                      <a:pt x="346" y="1525"/>
                    </a:lnTo>
                    <a:lnTo>
                      <a:pt x="131" y="2037"/>
                    </a:lnTo>
                    <a:lnTo>
                      <a:pt x="12" y="2608"/>
                    </a:lnTo>
                    <a:lnTo>
                      <a:pt x="0" y="2906"/>
                    </a:lnTo>
                    <a:lnTo>
                      <a:pt x="5823" y="2906"/>
                    </a:lnTo>
                    <a:lnTo>
                      <a:pt x="5811" y="2608"/>
                    </a:lnTo>
                    <a:lnTo>
                      <a:pt x="5692" y="2037"/>
                    </a:lnTo>
                    <a:lnTo>
                      <a:pt x="5466" y="1513"/>
                    </a:lnTo>
                    <a:lnTo>
                      <a:pt x="5156" y="1049"/>
                    </a:lnTo>
                    <a:lnTo>
                      <a:pt x="4763" y="656"/>
                    </a:lnTo>
                    <a:lnTo>
                      <a:pt x="4299" y="346"/>
                    </a:lnTo>
                    <a:lnTo>
                      <a:pt x="3775" y="132"/>
                    </a:lnTo>
                    <a:lnTo>
                      <a:pt x="3203" y="13"/>
                    </a:lnTo>
                    <a:lnTo>
                      <a:pt x="29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0"/>
              <p:cNvSpPr/>
              <p:nvPr/>
            </p:nvSpPr>
            <p:spPr>
              <a:xfrm>
                <a:off x="5194725" y="6968160"/>
                <a:ext cx="271946" cy="373509"/>
              </a:xfrm>
              <a:custGeom>
                <a:avLst/>
                <a:gdLst/>
                <a:ahLst/>
                <a:cxnLst/>
                <a:rect l="l" t="t" r="r" b="b"/>
                <a:pathLst>
                  <a:path w="11669" h="16027" extrusionOk="0">
                    <a:moveTo>
                      <a:pt x="5799" y="2227"/>
                    </a:moveTo>
                    <a:lnTo>
                      <a:pt x="6096" y="2239"/>
                    </a:lnTo>
                    <a:lnTo>
                      <a:pt x="6668" y="2358"/>
                    </a:lnTo>
                    <a:lnTo>
                      <a:pt x="7192" y="2572"/>
                    </a:lnTo>
                    <a:lnTo>
                      <a:pt x="7644" y="2893"/>
                    </a:lnTo>
                    <a:lnTo>
                      <a:pt x="8037" y="3286"/>
                    </a:lnTo>
                    <a:lnTo>
                      <a:pt x="8359" y="3751"/>
                    </a:lnTo>
                    <a:lnTo>
                      <a:pt x="8573" y="4263"/>
                    </a:lnTo>
                    <a:lnTo>
                      <a:pt x="8692" y="4834"/>
                    </a:lnTo>
                    <a:lnTo>
                      <a:pt x="8704" y="5132"/>
                    </a:lnTo>
                    <a:lnTo>
                      <a:pt x="8692" y="5430"/>
                    </a:lnTo>
                    <a:lnTo>
                      <a:pt x="8573" y="6001"/>
                    </a:lnTo>
                    <a:lnTo>
                      <a:pt x="8347" y="6513"/>
                    </a:lnTo>
                    <a:lnTo>
                      <a:pt x="8037" y="6978"/>
                    </a:lnTo>
                    <a:lnTo>
                      <a:pt x="7644" y="7370"/>
                    </a:lnTo>
                    <a:lnTo>
                      <a:pt x="7180" y="7680"/>
                    </a:lnTo>
                    <a:lnTo>
                      <a:pt x="6656" y="7906"/>
                    </a:lnTo>
                    <a:lnTo>
                      <a:pt x="6096" y="8025"/>
                    </a:lnTo>
                    <a:lnTo>
                      <a:pt x="5799" y="8037"/>
                    </a:lnTo>
                    <a:lnTo>
                      <a:pt x="6251" y="8049"/>
                    </a:lnTo>
                    <a:lnTo>
                      <a:pt x="7096" y="8216"/>
                    </a:lnTo>
                    <a:lnTo>
                      <a:pt x="7882" y="8549"/>
                    </a:lnTo>
                    <a:lnTo>
                      <a:pt x="8573" y="9025"/>
                    </a:lnTo>
                    <a:lnTo>
                      <a:pt x="9168" y="9609"/>
                    </a:lnTo>
                    <a:lnTo>
                      <a:pt x="9645" y="10311"/>
                    </a:lnTo>
                    <a:lnTo>
                      <a:pt x="9966" y="11097"/>
                    </a:lnTo>
                    <a:lnTo>
                      <a:pt x="10145" y="11943"/>
                    </a:lnTo>
                    <a:lnTo>
                      <a:pt x="10157" y="12395"/>
                    </a:lnTo>
                    <a:lnTo>
                      <a:pt x="10157" y="13848"/>
                    </a:lnTo>
                    <a:lnTo>
                      <a:pt x="1441" y="13848"/>
                    </a:lnTo>
                    <a:lnTo>
                      <a:pt x="1441" y="12395"/>
                    </a:lnTo>
                    <a:lnTo>
                      <a:pt x="1453" y="11943"/>
                    </a:lnTo>
                    <a:lnTo>
                      <a:pt x="1631" y="11097"/>
                    </a:lnTo>
                    <a:lnTo>
                      <a:pt x="1953" y="10311"/>
                    </a:lnTo>
                    <a:lnTo>
                      <a:pt x="2429" y="9609"/>
                    </a:lnTo>
                    <a:lnTo>
                      <a:pt x="3024" y="9025"/>
                    </a:lnTo>
                    <a:lnTo>
                      <a:pt x="3715" y="8549"/>
                    </a:lnTo>
                    <a:lnTo>
                      <a:pt x="4501" y="8216"/>
                    </a:lnTo>
                    <a:lnTo>
                      <a:pt x="5346" y="8049"/>
                    </a:lnTo>
                    <a:lnTo>
                      <a:pt x="5799" y="8037"/>
                    </a:lnTo>
                    <a:lnTo>
                      <a:pt x="5501" y="8025"/>
                    </a:lnTo>
                    <a:lnTo>
                      <a:pt x="4929" y="7906"/>
                    </a:lnTo>
                    <a:lnTo>
                      <a:pt x="4406" y="7680"/>
                    </a:lnTo>
                    <a:lnTo>
                      <a:pt x="3953" y="7370"/>
                    </a:lnTo>
                    <a:lnTo>
                      <a:pt x="3560" y="6978"/>
                    </a:lnTo>
                    <a:lnTo>
                      <a:pt x="3239" y="6513"/>
                    </a:lnTo>
                    <a:lnTo>
                      <a:pt x="3024" y="5989"/>
                    </a:lnTo>
                    <a:lnTo>
                      <a:pt x="2905" y="5430"/>
                    </a:lnTo>
                    <a:lnTo>
                      <a:pt x="2893" y="5132"/>
                    </a:lnTo>
                    <a:lnTo>
                      <a:pt x="2905" y="4834"/>
                    </a:lnTo>
                    <a:lnTo>
                      <a:pt x="3024" y="4263"/>
                    </a:lnTo>
                    <a:lnTo>
                      <a:pt x="3251" y="3739"/>
                    </a:lnTo>
                    <a:lnTo>
                      <a:pt x="3560" y="3275"/>
                    </a:lnTo>
                    <a:lnTo>
                      <a:pt x="3953" y="2882"/>
                    </a:lnTo>
                    <a:lnTo>
                      <a:pt x="4417" y="2572"/>
                    </a:lnTo>
                    <a:lnTo>
                      <a:pt x="4941" y="2358"/>
                    </a:lnTo>
                    <a:lnTo>
                      <a:pt x="5501" y="2239"/>
                    </a:lnTo>
                    <a:lnTo>
                      <a:pt x="5799" y="2227"/>
                    </a:lnTo>
                    <a:close/>
                    <a:moveTo>
                      <a:pt x="0" y="0"/>
                    </a:moveTo>
                    <a:lnTo>
                      <a:pt x="0" y="16027"/>
                    </a:lnTo>
                    <a:lnTo>
                      <a:pt x="11669" y="16027"/>
                    </a:lnTo>
                    <a:lnTo>
                      <a:pt x="116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0"/>
              <p:cNvSpPr/>
              <p:nvPr/>
            </p:nvSpPr>
            <p:spPr>
              <a:xfrm>
                <a:off x="5296007" y="7053618"/>
                <a:ext cx="68004" cy="68004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918" extrusionOk="0">
                    <a:moveTo>
                      <a:pt x="1453" y="0"/>
                    </a:moveTo>
                    <a:lnTo>
                      <a:pt x="1298" y="12"/>
                    </a:lnTo>
                    <a:lnTo>
                      <a:pt x="1024" y="72"/>
                    </a:lnTo>
                    <a:lnTo>
                      <a:pt x="631" y="250"/>
                    </a:lnTo>
                    <a:lnTo>
                      <a:pt x="238" y="643"/>
                    </a:lnTo>
                    <a:lnTo>
                      <a:pt x="60" y="1024"/>
                    </a:lnTo>
                    <a:lnTo>
                      <a:pt x="0" y="1310"/>
                    </a:lnTo>
                    <a:lnTo>
                      <a:pt x="0" y="1465"/>
                    </a:lnTo>
                    <a:lnTo>
                      <a:pt x="0" y="1608"/>
                    </a:lnTo>
                    <a:lnTo>
                      <a:pt x="60" y="1894"/>
                    </a:lnTo>
                    <a:lnTo>
                      <a:pt x="238" y="2287"/>
                    </a:lnTo>
                    <a:lnTo>
                      <a:pt x="631" y="2679"/>
                    </a:lnTo>
                    <a:lnTo>
                      <a:pt x="1024" y="2858"/>
                    </a:lnTo>
                    <a:lnTo>
                      <a:pt x="1298" y="2918"/>
                    </a:lnTo>
                    <a:lnTo>
                      <a:pt x="1607" y="2918"/>
                    </a:lnTo>
                    <a:lnTo>
                      <a:pt x="1881" y="2858"/>
                    </a:lnTo>
                    <a:lnTo>
                      <a:pt x="2274" y="2679"/>
                    </a:lnTo>
                    <a:lnTo>
                      <a:pt x="2667" y="2287"/>
                    </a:lnTo>
                    <a:lnTo>
                      <a:pt x="2846" y="1894"/>
                    </a:lnTo>
                    <a:lnTo>
                      <a:pt x="2905" y="1608"/>
                    </a:lnTo>
                    <a:lnTo>
                      <a:pt x="2917" y="1465"/>
                    </a:lnTo>
                    <a:lnTo>
                      <a:pt x="2905" y="1310"/>
                    </a:lnTo>
                    <a:lnTo>
                      <a:pt x="2846" y="1024"/>
                    </a:lnTo>
                    <a:lnTo>
                      <a:pt x="2667" y="643"/>
                    </a:lnTo>
                    <a:lnTo>
                      <a:pt x="2274" y="250"/>
                    </a:lnTo>
                    <a:lnTo>
                      <a:pt x="1881" y="72"/>
                    </a:lnTo>
                    <a:lnTo>
                      <a:pt x="1607" y="12"/>
                    </a:lnTo>
                    <a:lnTo>
                      <a:pt x="1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0"/>
              <p:cNvSpPr/>
              <p:nvPr/>
            </p:nvSpPr>
            <p:spPr>
              <a:xfrm>
                <a:off x="5025441" y="7477343"/>
                <a:ext cx="304713" cy="68820"/>
              </a:xfrm>
              <a:custGeom>
                <a:avLst/>
                <a:gdLst/>
                <a:ahLst/>
                <a:cxnLst/>
                <a:rect l="l" t="t" r="r" b="b"/>
                <a:pathLst>
                  <a:path w="13075" h="2953" extrusionOk="0">
                    <a:moveTo>
                      <a:pt x="4204" y="0"/>
                    </a:moveTo>
                    <a:lnTo>
                      <a:pt x="4085" y="310"/>
                    </a:lnTo>
                    <a:lnTo>
                      <a:pt x="3680" y="833"/>
                    </a:lnTo>
                    <a:lnTo>
                      <a:pt x="3156" y="1226"/>
                    </a:lnTo>
                    <a:lnTo>
                      <a:pt x="2513" y="1429"/>
                    </a:lnTo>
                    <a:lnTo>
                      <a:pt x="2168" y="1453"/>
                    </a:lnTo>
                    <a:lnTo>
                      <a:pt x="1" y="1453"/>
                    </a:lnTo>
                    <a:lnTo>
                      <a:pt x="1" y="2953"/>
                    </a:lnTo>
                    <a:lnTo>
                      <a:pt x="13075" y="2953"/>
                    </a:lnTo>
                    <a:lnTo>
                      <a:pt x="13075" y="1453"/>
                    </a:lnTo>
                    <a:lnTo>
                      <a:pt x="10896" y="1453"/>
                    </a:lnTo>
                    <a:lnTo>
                      <a:pt x="10538" y="1429"/>
                    </a:lnTo>
                    <a:lnTo>
                      <a:pt x="9895" y="1215"/>
                    </a:lnTo>
                    <a:lnTo>
                      <a:pt x="9360" y="822"/>
                    </a:lnTo>
                    <a:lnTo>
                      <a:pt x="8967" y="298"/>
                    </a:lnTo>
                    <a:lnTo>
                      <a:pt x="88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2" name="Google Shape;952;p30"/>
          <p:cNvGrpSpPr/>
          <p:nvPr/>
        </p:nvGrpSpPr>
        <p:grpSpPr>
          <a:xfrm>
            <a:off x="4792140" y="1534750"/>
            <a:ext cx="1656003" cy="3181910"/>
            <a:chOff x="4792150" y="1534750"/>
            <a:chExt cx="1656003" cy="3181910"/>
          </a:xfrm>
        </p:grpSpPr>
        <p:sp>
          <p:nvSpPr>
            <p:cNvPr id="953" name="Google Shape;953;p30"/>
            <p:cNvSpPr/>
            <p:nvPr/>
          </p:nvSpPr>
          <p:spPr>
            <a:xfrm rot="5400000">
              <a:off x="5155405" y="3787260"/>
              <a:ext cx="929400" cy="929400"/>
            </a:xfrm>
            <a:prstGeom prst="ellipse">
              <a:avLst/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 rot="5400000">
              <a:off x="4635700" y="1691200"/>
              <a:ext cx="1968900" cy="1656000"/>
            </a:xfrm>
            <a:prstGeom prst="roundRect">
              <a:avLst>
                <a:gd name="adj" fmla="val 5742"/>
              </a:avLst>
            </a:prstGeom>
            <a:solidFill>
              <a:srgbClr val="9FF1B7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5" name="Google Shape;955;p30"/>
            <p:cNvCxnSpPr>
              <a:stCxn id="954" idx="3"/>
              <a:endCxn id="953" idx="2"/>
            </p:cNvCxnSpPr>
            <p:nvPr/>
          </p:nvCxnSpPr>
          <p:spPr>
            <a:xfrm>
              <a:off x="5620150" y="3503650"/>
              <a:ext cx="0" cy="28350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6" name="Google Shape;956;p30"/>
            <p:cNvSpPr txBox="1"/>
            <p:nvPr/>
          </p:nvSpPr>
          <p:spPr>
            <a:xfrm>
              <a:off x="4792153" y="1780700"/>
              <a:ext cx="16560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2D2E27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2D2E27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EARTH</a:t>
              </a:r>
              <a:endParaRPr sz="1800">
                <a:solidFill>
                  <a:srgbClr val="2D2E27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957" name="Google Shape;957;p30"/>
            <p:cNvSpPr txBox="1"/>
            <p:nvPr/>
          </p:nvSpPr>
          <p:spPr>
            <a:xfrm>
              <a:off x="4792150" y="2129300"/>
              <a:ext cx="1656000" cy="108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The Earth is the only planet of them all that has life in it </a:t>
              </a:r>
              <a:endParaRPr sz="16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58" name="Google Shape;958;p30"/>
            <p:cNvGrpSpPr/>
            <p:nvPr/>
          </p:nvGrpSpPr>
          <p:grpSpPr>
            <a:xfrm>
              <a:off x="5354157" y="3985881"/>
              <a:ext cx="531965" cy="532157"/>
              <a:chOff x="2244531" y="6877411"/>
              <a:chExt cx="578034" cy="578306"/>
            </a:xfrm>
          </p:grpSpPr>
          <p:sp>
            <p:nvSpPr>
              <p:cNvPr id="959" name="Google Shape;959;p30"/>
              <p:cNvSpPr/>
              <p:nvPr/>
            </p:nvSpPr>
            <p:spPr>
              <a:xfrm>
                <a:off x="2499529" y="6963149"/>
                <a:ext cx="68004" cy="68004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918" extrusionOk="0">
                    <a:moveTo>
                      <a:pt x="1311" y="1"/>
                    </a:moveTo>
                    <a:lnTo>
                      <a:pt x="1025" y="60"/>
                    </a:lnTo>
                    <a:lnTo>
                      <a:pt x="644" y="239"/>
                    </a:lnTo>
                    <a:lnTo>
                      <a:pt x="239" y="644"/>
                    </a:lnTo>
                    <a:lnTo>
                      <a:pt x="60" y="1025"/>
                    </a:lnTo>
                    <a:lnTo>
                      <a:pt x="1" y="1311"/>
                    </a:lnTo>
                    <a:lnTo>
                      <a:pt x="1" y="1465"/>
                    </a:lnTo>
                    <a:lnTo>
                      <a:pt x="1" y="1608"/>
                    </a:lnTo>
                    <a:lnTo>
                      <a:pt x="60" y="1894"/>
                    </a:lnTo>
                    <a:lnTo>
                      <a:pt x="239" y="2275"/>
                    </a:lnTo>
                    <a:lnTo>
                      <a:pt x="644" y="2680"/>
                    </a:lnTo>
                    <a:lnTo>
                      <a:pt x="1025" y="2858"/>
                    </a:lnTo>
                    <a:lnTo>
                      <a:pt x="1311" y="2918"/>
                    </a:lnTo>
                    <a:lnTo>
                      <a:pt x="1608" y="2918"/>
                    </a:lnTo>
                    <a:lnTo>
                      <a:pt x="1894" y="2858"/>
                    </a:lnTo>
                    <a:lnTo>
                      <a:pt x="2275" y="2680"/>
                    </a:lnTo>
                    <a:lnTo>
                      <a:pt x="2680" y="2275"/>
                    </a:lnTo>
                    <a:lnTo>
                      <a:pt x="2858" y="1894"/>
                    </a:lnTo>
                    <a:lnTo>
                      <a:pt x="2918" y="1608"/>
                    </a:lnTo>
                    <a:lnTo>
                      <a:pt x="2918" y="1465"/>
                    </a:lnTo>
                    <a:lnTo>
                      <a:pt x="2918" y="1311"/>
                    </a:lnTo>
                    <a:lnTo>
                      <a:pt x="2858" y="1025"/>
                    </a:lnTo>
                    <a:lnTo>
                      <a:pt x="2680" y="644"/>
                    </a:lnTo>
                    <a:lnTo>
                      <a:pt x="2275" y="239"/>
                    </a:lnTo>
                    <a:lnTo>
                      <a:pt x="1894" y="60"/>
                    </a:lnTo>
                    <a:lnTo>
                      <a:pt x="16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0"/>
              <p:cNvSpPr/>
              <p:nvPr/>
            </p:nvSpPr>
            <p:spPr>
              <a:xfrm>
                <a:off x="2465971" y="7098852"/>
                <a:ext cx="135705" cy="67724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2906" extrusionOk="0">
                    <a:moveTo>
                      <a:pt x="2905" y="0"/>
                    </a:moveTo>
                    <a:lnTo>
                      <a:pt x="2596" y="12"/>
                    </a:lnTo>
                    <a:lnTo>
                      <a:pt x="2036" y="119"/>
                    </a:lnTo>
                    <a:lnTo>
                      <a:pt x="1512" y="346"/>
                    </a:lnTo>
                    <a:lnTo>
                      <a:pt x="1048" y="655"/>
                    </a:lnTo>
                    <a:lnTo>
                      <a:pt x="655" y="1060"/>
                    </a:lnTo>
                    <a:lnTo>
                      <a:pt x="345" y="1524"/>
                    </a:lnTo>
                    <a:lnTo>
                      <a:pt x="119" y="2036"/>
                    </a:lnTo>
                    <a:lnTo>
                      <a:pt x="12" y="2608"/>
                    </a:lnTo>
                    <a:lnTo>
                      <a:pt x="0" y="2905"/>
                    </a:lnTo>
                    <a:lnTo>
                      <a:pt x="5823" y="2905"/>
                    </a:lnTo>
                    <a:lnTo>
                      <a:pt x="5799" y="2596"/>
                    </a:lnTo>
                    <a:lnTo>
                      <a:pt x="5680" y="2036"/>
                    </a:lnTo>
                    <a:lnTo>
                      <a:pt x="5465" y="1512"/>
                    </a:lnTo>
                    <a:lnTo>
                      <a:pt x="5144" y="1048"/>
                    </a:lnTo>
                    <a:lnTo>
                      <a:pt x="4751" y="655"/>
                    </a:lnTo>
                    <a:lnTo>
                      <a:pt x="4287" y="346"/>
                    </a:lnTo>
                    <a:lnTo>
                      <a:pt x="3763" y="119"/>
                    </a:lnTo>
                    <a:lnTo>
                      <a:pt x="3203" y="12"/>
                    </a:lnTo>
                    <a:lnTo>
                      <a:pt x="29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0"/>
              <p:cNvSpPr/>
              <p:nvPr/>
            </p:nvSpPr>
            <p:spPr>
              <a:xfrm>
                <a:off x="2244531" y="6877411"/>
                <a:ext cx="578034" cy="373812"/>
              </a:xfrm>
              <a:custGeom>
                <a:avLst/>
                <a:gdLst/>
                <a:ahLst/>
                <a:cxnLst/>
                <a:rect l="l" t="t" r="r" b="b"/>
                <a:pathLst>
                  <a:path w="24803" h="16040" extrusionOk="0">
                    <a:moveTo>
                      <a:pt x="12407" y="2239"/>
                    </a:moveTo>
                    <a:lnTo>
                      <a:pt x="12705" y="2251"/>
                    </a:lnTo>
                    <a:lnTo>
                      <a:pt x="13265" y="2358"/>
                    </a:lnTo>
                    <a:lnTo>
                      <a:pt x="13789" y="2584"/>
                    </a:lnTo>
                    <a:lnTo>
                      <a:pt x="14253" y="2894"/>
                    </a:lnTo>
                    <a:lnTo>
                      <a:pt x="14646" y="3299"/>
                    </a:lnTo>
                    <a:lnTo>
                      <a:pt x="14955" y="3763"/>
                    </a:lnTo>
                    <a:lnTo>
                      <a:pt x="15182" y="4275"/>
                    </a:lnTo>
                    <a:lnTo>
                      <a:pt x="15289" y="4847"/>
                    </a:lnTo>
                    <a:lnTo>
                      <a:pt x="15301" y="5144"/>
                    </a:lnTo>
                    <a:lnTo>
                      <a:pt x="15289" y="5430"/>
                    </a:lnTo>
                    <a:lnTo>
                      <a:pt x="15182" y="6002"/>
                    </a:lnTo>
                    <a:lnTo>
                      <a:pt x="14955" y="6514"/>
                    </a:lnTo>
                    <a:lnTo>
                      <a:pt x="14646" y="6978"/>
                    </a:lnTo>
                    <a:lnTo>
                      <a:pt x="14241" y="7383"/>
                    </a:lnTo>
                    <a:lnTo>
                      <a:pt x="13777" y="7692"/>
                    </a:lnTo>
                    <a:lnTo>
                      <a:pt x="13265" y="7919"/>
                    </a:lnTo>
                    <a:lnTo>
                      <a:pt x="12693" y="8026"/>
                    </a:lnTo>
                    <a:lnTo>
                      <a:pt x="12407" y="8038"/>
                    </a:lnTo>
                    <a:lnTo>
                      <a:pt x="12848" y="8062"/>
                    </a:lnTo>
                    <a:lnTo>
                      <a:pt x="13705" y="8228"/>
                    </a:lnTo>
                    <a:lnTo>
                      <a:pt x="14479" y="8562"/>
                    </a:lnTo>
                    <a:lnTo>
                      <a:pt x="15182" y="9026"/>
                    </a:lnTo>
                    <a:lnTo>
                      <a:pt x="15777" y="9621"/>
                    </a:lnTo>
                    <a:lnTo>
                      <a:pt x="16241" y="10324"/>
                    </a:lnTo>
                    <a:lnTo>
                      <a:pt x="16575" y="11098"/>
                    </a:lnTo>
                    <a:lnTo>
                      <a:pt x="16741" y="11955"/>
                    </a:lnTo>
                    <a:lnTo>
                      <a:pt x="16765" y="12407"/>
                    </a:lnTo>
                    <a:lnTo>
                      <a:pt x="16765" y="13860"/>
                    </a:lnTo>
                    <a:lnTo>
                      <a:pt x="8038" y="13860"/>
                    </a:lnTo>
                    <a:lnTo>
                      <a:pt x="8038" y="12407"/>
                    </a:lnTo>
                    <a:lnTo>
                      <a:pt x="8061" y="11955"/>
                    </a:lnTo>
                    <a:lnTo>
                      <a:pt x="8228" y="11098"/>
                    </a:lnTo>
                    <a:lnTo>
                      <a:pt x="8561" y="10324"/>
                    </a:lnTo>
                    <a:lnTo>
                      <a:pt x="9026" y="9621"/>
                    </a:lnTo>
                    <a:lnTo>
                      <a:pt x="9621" y="9026"/>
                    </a:lnTo>
                    <a:lnTo>
                      <a:pt x="10324" y="8562"/>
                    </a:lnTo>
                    <a:lnTo>
                      <a:pt x="11098" y="8228"/>
                    </a:lnTo>
                    <a:lnTo>
                      <a:pt x="11955" y="8062"/>
                    </a:lnTo>
                    <a:lnTo>
                      <a:pt x="12407" y="8038"/>
                    </a:lnTo>
                    <a:lnTo>
                      <a:pt x="12098" y="8026"/>
                    </a:lnTo>
                    <a:lnTo>
                      <a:pt x="11538" y="7919"/>
                    </a:lnTo>
                    <a:lnTo>
                      <a:pt x="11014" y="7692"/>
                    </a:lnTo>
                    <a:lnTo>
                      <a:pt x="10550" y="7383"/>
                    </a:lnTo>
                    <a:lnTo>
                      <a:pt x="10157" y="6978"/>
                    </a:lnTo>
                    <a:lnTo>
                      <a:pt x="9847" y="6514"/>
                    </a:lnTo>
                    <a:lnTo>
                      <a:pt x="9621" y="6002"/>
                    </a:lnTo>
                    <a:lnTo>
                      <a:pt x="9514" y="5430"/>
                    </a:lnTo>
                    <a:lnTo>
                      <a:pt x="9502" y="5144"/>
                    </a:lnTo>
                    <a:lnTo>
                      <a:pt x="9514" y="4847"/>
                    </a:lnTo>
                    <a:lnTo>
                      <a:pt x="9621" y="4275"/>
                    </a:lnTo>
                    <a:lnTo>
                      <a:pt x="9847" y="3763"/>
                    </a:lnTo>
                    <a:lnTo>
                      <a:pt x="10157" y="3299"/>
                    </a:lnTo>
                    <a:lnTo>
                      <a:pt x="10562" y="2894"/>
                    </a:lnTo>
                    <a:lnTo>
                      <a:pt x="11026" y="2584"/>
                    </a:lnTo>
                    <a:lnTo>
                      <a:pt x="11538" y="2358"/>
                    </a:lnTo>
                    <a:lnTo>
                      <a:pt x="12110" y="2251"/>
                    </a:lnTo>
                    <a:lnTo>
                      <a:pt x="12407" y="2239"/>
                    </a:lnTo>
                    <a:close/>
                    <a:moveTo>
                      <a:pt x="1" y="1"/>
                    </a:moveTo>
                    <a:lnTo>
                      <a:pt x="1" y="16039"/>
                    </a:lnTo>
                    <a:lnTo>
                      <a:pt x="24802" y="16039"/>
                    </a:lnTo>
                    <a:lnTo>
                      <a:pt x="248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0"/>
              <p:cNvSpPr/>
              <p:nvPr/>
            </p:nvSpPr>
            <p:spPr>
              <a:xfrm>
                <a:off x="2244531" y="7285033"/>
                <a:ext cx="578034" cy="69123"/>
              </a:xfrm>
              <a:custGeom>
                <a:avLst/>
                <a:gdLst/>
                <a:ahLst/>
                <a:cxnLst/>
                <a:rect l="l" t="t" r="r" b="b"/>
                <a:pathLst>
                  <a:path w="24803" h="2966" extrusionOk="0">
                    <a:moveTo>
                      <a:pt x="1" y="1"/>
                    </a:moveTo>
                    <a:lnTo>
                      <a:pt x="1" y="2965"/>
                    </a:lnTo>
                    <a:lnTo>
                      <a:pt x="24802" y="2965"/>
                    </a:lnTo>
                    <a:lnTo>
                      <a:pt x="248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0"/>
              <p:cNvSpPr/>
              <p:nvPr/>
            </p:nvSpPr>
            <p:spPr>
              <a:xfrm>
                <a:off x="2381608" y="7387714"/>
                <a:ext cx="304969" cy="68004"/>
              </a:xfrm>
              <a:custGeom>
                <a:avLst/>
                <a:gdLst/>
                <a:ahLst/>
                <a:cxnLst/>
                <a:rect l="l" t="t" r="r" b="b"/>
                <a:pathLst>
                  <a:path w="13086" h="2918" extrusionOk="0">
                    <a:moveTo>
                      <a:pt x="4215" y="0"/>
                    </a:moveTo>
                    <a:lnTo>
                      <a:pt x="4084" y="310"/>
                    </a:lnTo>
                    <a:lnTo>
                      <a:pt x="3692" y="846"/>
                    </a:lnTo>
                    <a:lnTo>
                      <a:pt x="3156" y="1227"/>
                    </a:lnTo>
                    <a:lnTo>
                      <a:pt x="2525" y="1441"/>
                    </a:lnTo>
                    <a:lnTo>
                      <a:pt x="2179" y="1465"/>
                    </a:lnTo>
                    <a:lnTo>
                      <a:pt x="0" y="1465"/>
                    </a:lnTo>
                    <a:lnTo>
                      <a:pt x="0" y="2917"/>
                    </a:lnTo>
                    <a:lnTo>
                      <a:pt x="13086" y="2917"/>
                    </a:lnTo>
                    <a:lnTo>
                      <a:pt x="13086" y="1465"/>
                    </a:lnTo>
                    <a:lnTo>
                      <a:pt x="10883" y="1465"/>
                    </a:lnTo>
                    <a:lnTo>
                      <a:pt x="10526" y="1441"/>
                    </a:lnTo>
                    <a:lnTo>
                      <a:pt x="9895" y="1227"/>
                    </a:lnTo>
                    <a:lnTo>
                      <a:pt x="9359" y="846"/>
                    </a:lnTo>
                    <a:lnTo>
                      <a:pt x="8966" y="310"/>
                    </a:lnTo>
                    <a:lnTo>
                      <a:pt x="88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aphicFrame>
        <p:nvGraphicFramePr>
          <p:cNvPr id="969" name="Google Shape;969;p31"/>
          <p:cNvGraphicFramePr/>
          <p:nvPr/>
        </p:nvGraphicFramePr>
        <p:xfrm>
          <a:off x="457300" y="1398675"/>
          <a:ext cx="8229550" cy="3228295"/>
        </p:xfrm>
        <a:graphic>
          <a:graphicData uri="http://schemas.openxmlformats.org/drawingml/2006/table">
            <a:tbl>
              <a:tblPr>
                <a:noFill/>
                <a:tableStyleId>{D6723B62-EBEC-45E1-BE80-E1CBFBD24727}</a:tableStyleId>
              </a:tblPr>
              <a:tblGrid>
                <a:gridCol w="178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8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8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Rubik ExtraBold"/>
                        <a:ea typeface="Rubik ExtraBold"/>
                        <a:cs typeface="Rubik ExtraBold"/>
                        <a:sym typeface="Rubik ExtraBo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MON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TUE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WED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THU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FRI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MERCURY</a:t>
                      </a:r>
                      <a:endParaRPr sz="1600">
                        <a:solidFill>
                          <a:schemeClr val="lt1"/>
                        </a:solidFill>
                        <a:latin typeface="Inter ExtraBold"/>
                        <a:ea typeface="Inter ExtraBold"/>
                        <a:cs typeface="Inter ExtraBold"/>
                        <a:sym typeface="Inter ExtraBo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Mercury is the closest planet to Sun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SATURN</a:t>
                      </a:r>
                      <a:endParaRPr sz="16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Saturn is mostly composed of hydrogen </a:t>
                      </a:r>
                      <a:endParaRPr sz="16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EARTH</a:t>
                      </a:r>
                      <a:endParaRPr sz="16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The Planet Earth is where we all live 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JUPITER</a:t>
                      </a:r>
                      <a:endParaRPr sz="16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Jupiter is the biggest one in the Solar System</a:t>
                      </a:r>
                      <a:endParaRPr sz="16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32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pSp>
        <p:nvGrpSpPr>
          <p:cNvPr id="975" name="Google Shape;975;p32"/>
          <p:cNvGrpSpPr/>
          <p:nvPr/>
        </p:nvGrpSpPr>
        <p:grpSpPr>
          <a:xfrm>
            <a:off x="457188" y="1484325"/>
            <a:ext cx="2943300" cy="906200"/>
            <a:chOff x="457188" y="1484325"/>
            <a:chExt cx="2943300" cy="906200"/>
          </a:xfrm>
        </p:grpSpPr>
        <p:sp>
          <p:nvSpPr>
            <p:cNvPr id="976" name="Google Shape;976;p32"/>
            <p:cNvSpPr/>
            <p:nvPr/>
          </p:nvSpPr>
          <p:spPr>
            <a:xfrm>
              <a:off x="457188" y="1484325"/>
              <a:ext cx="15966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MERCURY</a:t>
              </a:r>
              <a:endParaRPr/>
            </a:p>
          </p:txBody>
        </p:sp>
        <p:sp>
          <p:nvSpPr>
            <p:cNvPr id="977" name="Google Shape;977;p32"/>
            <p:cNvSpPr txBox="1"/>
            <p:nvPr/>
          </p:nvSpPr>
          <p:spPr>
            <a:xfrm>
              <a:off x="457213" y="1839125"/>
              <a:ext cx="1940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It is the closest planet to the Sun 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978" name="Google Shape;978;p32"/>
            <p:cNvCxnSpPr>
              <a:stCxn id="976" idx="3"/>
              <a:endCxn id="979" idx="1"/>
            </p:cNvCxnSpPr>
            <p:nvPr/>
          </p:nvCxnSpPr>
          <p:spPr>
            <a:xfrm>
              <a:off x="2053788" y="1663575"/>
              <a:ext cx="1346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80" name="Google Shape;980;p32"/>
          <p:cNvGrpSpPr/>
          <p:nvPr/>
        </p:nvGrpSpPr>
        <p:grpSpPr>
          <a:xfrm>
            <a:off x="457188" y="2660294"/>
            <a:ext cx="2562300" cy="904951"/>
            <a:chOff x="457188" y="2660294"/>
            <a:chExt cx="2562300" cy="904951"/>
          </a:xfrm>
        </p:grpSpPr>
        <p:sp>
          <p:nvSpPr>
            <p:cNvPr id="981" name="Google Shape;981;p32"/>
            <p:cNvSpPr/>
            <p:nvPr/>
          </p:nvSpPr>
          <p:spPr>
            <a:xfrm>
              <a:off x="457188" y="2660294"/>
              <a:ext cx="15966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SATURN</a:t>
              </a:r>
              <a:endParaRPr sz="18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982" name="Google Shape;982;p32"/>
            <p:cNvSpPr txBox="1"/>
            <p:nvPr/>
          </p:nvSpPr>
          <p:spPr>
            <a:xfrm>
              <a:off x="457213" y="3013845"/>
              <a:ext cx="1940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It is mainly made of hydrogen 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983" name="Google Shape;983;p32"/>
            <p:cNvCxnSpPr>
              <a:stCxn id="981" idx="3"/>
              <a:endCxn id="984" idx="1"/>
            </p:cNvCxnSpPr>
            <p:nvPr/>
          </p:nvCxnSpPr>
          <p:spPr>
            <a:xfrm rot="10800000" flipH="1">
              <a:off x="2053788" y="2837144"/>
              <a:ext cx="965700" cy="2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85" name="Google Shape;985;p32"/>
          <p:cNvGrpSpPr/>
          <p:nvPr/>
        </p:nvGrpSpPr>
        <p:grpSpPr>
          <a:xfrm>
            <a:off x="457188" y="3831313"/>
            <a:ext cx="2943300" cy="903737"/>
            <a:chOff x="457188" y="3831313"/>
            <a:chExt cx="2943300" cy="903737"/>
          </a:xfrm>
        </p:grpSpPr>
        <p:sp>
          <p:nvSpPr>
            <p:cNvPr id="986" name="Google Shape;986;p32"/>
            <p:cNvSpPr/>
            <p:nvPr/>
          </p:nvSpPr>
          <p:spPr>
            <a:xfrm>
              <a:off x="457188" y="3831313"/>
              <a:ext cx="15966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JUPITER</a:t>
              </a:r>
              <a:endParaRPr/>
            </a:p>
          </p:txBody>
        </p:sp>
        <p:sp>
          <p:nvSpPr>
            <p:cNvPr id="987" name="Google Shape;987;p32"/>
            <p:cNvSpPr txBox="1"/>
            <p:nvPr/>
          </p:nvSpPr>
          <p:spPr>
            <a:xfrm>
              <a:off x="457213" y="4183650"/>
              <a:ext cx="1940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Jupiter is the biggest planet 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988" name="Google Shape;988;p32"/>
            <p:cNvCxnSpPr>
              <a:stCxn id="986" idx="3"/>
              <a:endCxn id="989" idx="1"/>
            </p:cNvCxnSpPr>
            <p:nvPr/>
          </p:nvCxnSpPr>
          <p:spPr>
            <a:xfrm>
              <a:off x="2053788" y="4010563"/>
              <a:ext cx="1346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0" name="Google Shape;990;p32"/>
          <p:cNvGrpSpPr/>
          <p:nvPr/>
        </p:nvGrpSpPr>
        <p:grpSpPr>
          <a:xfrm>
            <a:off x="6124500" y="2660300"/>
            <a:ext cx="2562300" cy="904951"/>
            <a:chOff x="6124500" y="2660300"/>
            <a:chExt cx="2562300" cy="904951"/>
          </a:xfrm>
        </p:grpSpPr>
        <p:sp>
          <p:nvSpPr>
            <p:cNvPr id="991" name="Google Shape;991;p32"/>
            <p:cNvSpPr/>
            <p:nvPr/>
          </p:nvSpPr>
          <p:spPr>
            <a:xfrm>
              <a:off x="7090200" y="2660300"/>
              <a:ext cx="15966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MARS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2" name="Google Shape;992;p32"/>
            <p:cNvSpPr txBox="1"/>
            <p:nvPr/>
          </p:nvSpPr>
          <p:spPr>
            <a:xfrm>
              <a:off x="6746100" y="3013851"/>
              <a:ext cx="1940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Despite being red, Mars is very cold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993" name="Google Shape;993;p32"/>
            <p:cNvCxnSpPr>
              <a:stCxn id="991" idx="1"/>
              <a:endCxn id="994" idx="3"/>
            </p:cNvCxnSpPr>
            <p:nvPr/>
          </p:nvCxnSpPr>
          <p:spPr>
            <a:xfrm rot="10800000">
              <a:off x="6124500" y="2837150"/>
              <a:ext cx="965700" cy="2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5" name="Google Shape;995;p32"/>
          <p:cNvGrpSpPr/>
          <p:nvPr/>
        </p:nvGrpSpPr>
        <p:grpSpPr>
          <a:xfrm>
            <a:off x="5743500" y="1484325"/>
            <a:ext cx="2943300" cy="906200"/>
            <a:chOff x="5743500" y="1484325"/>
            <a:chExt cx="2943300" cy="906200"/>
          </a:xfrm>
        </p:grpSpPr>
        <p:sp>
          <p:nvSpPr>
            <p:cNvPr id="996" name="Google Shape;996;p32"/>
            <p:cNvSpPr/>
            <p:nvPr/>
          </p:nvSpPr>
          <p:spPr>
            <a:xfrm>
              <a:off x="7090200" y="1484325"/>
              <a:ext cx="15966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VENUS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7" name="Google Shape;997;p32"/>
            <p:cNvSpPr txBox="1"/>
            <p:nvPr/>
          </p:nvSpPr>
          <p:spPr>
            <a:xfrm>
              <a:off x="6746100" y="1839125"/>
              <a:ext cx="1940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Venus is the second planet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998" name="Google Shape;998;p32"/>
            <p:cNvCxnSpPr>
              <a:stCxn id="996" idx="1"/>
              <a:endCxn id="999" idx="3"/>
            </p:cNvCxnSpPr>
            <p:nvPr/>
          </p:nvCxnSpPr>
          <p:spPr>
            <a:xfrm rot="10800000">
              <a:off x="5743500" y="1663575"/>
              <a:ext cx="1346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00" name="Google Shape;1000;p32"/>
          <p:cNvGrpSpPr/>
          <p:nvPr/>
        </p:nvGrpSpPr>
        <p:grpSpPr>
          <a:xfrm>
            <a:off x="5743500" y="3831325"/>
            <a:ext cx="2943300" cy="903725"/>
            <a:chOff x="5743500" y="3831325"/>
            <a:chExt cx="2943300" cy="903725"/>
          </a:xfrm>
        </p:grpSpPr>
        <p:sp>
          <p:nvSpPr>
            <p:cNvPr id="1001" name="Google Shape;1001;p32"/>
            <p:cNvSpPr/>
            <p:nvPr/>
          </p:nvSpPr>
          <p:spPr>
            <a:xfrm>
              <a:off x="7090200" y="3831325"/>
              <a:ext cx="15966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EARTH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2" name="Google Shape;1002;p32"/>
            <p:cNvSpPr txBox="1"/>
            <p:nvPr/>
          </p:nvSpPr>
          <p:spPr>
            <a:xfrm>
              <a:off x="6746100" y="4183650"/>
              <a:ext cx="1940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The Earth is where we live on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1003" name="Google Shape;1003;p32"/>
            <p:cNvCxnSpPr>
              <a:stCxn id="1001" idx="1"/>
              <a:endCxn id="1004" idx="3"/>
            </p:cNvCxnSpPr>
            <p:nvPr/>
          </p:nvCxnSpPr>
          <p:spPr>
            <a:xfrm rot="10800000">
              <a:off x="5743500" y="4010575"/>
              <a:ext cx="1346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05" name="Google Shape;1005;p32"/>
          <p:cNvGrpSpPr/>
          <p:nvPr/>
        </p:nvGrpSpPr>
        <p:grpSpPr>
          <a:xfrm>
            <a:off x="3019550" y="1387875"/>
            <a:ext cx="3104900" cy="2898388"/>
            <a:chOff x="3019550" y="1387875"/>
            <a:chExt cx="3104900" cy="2898388"/>
          </a:xfrm>
        </p:grpSpPr>
        <p:sp>
          <p:nvSpPr>
            <p:cNvPr id="1006" name="Google Shape;1006;p32"/>
            <p:cNvSpPr/>
            <p:nvPr/>
          </p:nvSpPr>
          <p:spPr>
            <a:xfrm rot="-5400000">
              <a:off x="4056575" y="2324200"/>
              <a:ext cx="1030800" cy="1030800"/>
            </a:xfrm>
            <a:prstGeom prst="ellipse">
              <a:avLst/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3400550" y="1387875"/>
              <a:ext cx="551400" cy="551400"/>
            </a:xfrm>
            <a:prstGeom prst="roundRect">
              <a:avLst>
                <a:gd name="adj" fmla="val 5742"/>
              </a:avLst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5192050" y="1387875"/>
              <a:ext cx="551400" cy="551400"/>
            </a:xfrm>
            <a:prstGeom prst="roundRect">
              <a:avLst>
                <a:gd name="adj" fmla="val 5742"/>
              </a:avLst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3019550" y="2561369"/>
              <a:ext cx="551400" cy="551400"/>
            </a:xfrm>
            <a:prstGeom prst="roundRect">
              <a:avLst>
                <a:gd name="adj" fmla="val 5742"/>
              </a:avLst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5573050" y="2561363"/>
              <a:ext cx="551400" cy="551400"/>
            </a:xfrm>
            <a:prstGeom prst="roundRect">
              <a:avLst>
                <a:gd name="adj" fmla="val 5742"/>
              </a:avLst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3400550" y="3734863"/>
              <a:ext cx="551400" cy="551400"/>
            </a:xfrm>
            <a:prstGeom prst="roundRect">
              <a:avLst>
                <a:gd name="adj" fmla="val 5742"/>
              </a:avLst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5192050" y="3734863"/>
              <a:ext cx="551400" cy="551400"/>
            </a:xfrm>
            <a:prstGeom prst="roundRect">
              <a:avLst>
                <a:gd name="adj" fmla="val 5742"/>
              </a:avLst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cxnSp>
          <p:nvCxnSpPr>
            <p:cNvPr id="1007" name="Google Shape;1007;p32"/>
            <p:cNvCxnSpPr>
              <a:stCxn id="979" idx="3"/>
              <a:endCxn id="1006" idx="7"/>
            </p:cNvCxnSpPr>
            <p:nvPr/>
          </p:nvCxnSpPr>
          <p:spPr>
            <a:xfrm>
              <a:off x="3951950" y="1663575"/>
              <a:ext cx="255600" cy="8115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8" name="Google Shape;1008;p32"/>
            <p:cNvCxnSpPr>
              <a:stCxn id="984" idx="3"/>
              <a:endCxn id="1006" idx="0"/>
            </p:cNvCxnSpPr>
            <p:nvPr/>
          </p:nvCxnSpPr>
          <p:spPr>
            <a:xfrm>
              <a:off x="3570950" y="2837069"/>
              <a:ext cx="485700" cy="2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9" name="Google Shape;1009;p32"/>
            <p:cNvCxnSpPr>
              <a:stCxn id="989" idx="3"/>
              <a:endCxn id="1006" idx="1"/>
            </p:cNvCxnSpPr>
            <p:nvPr/>
          </p:nvCxnSpPr>
          <p:spPr>
            <a:xfrm rot="10800000" flipH="1">
              <a:off x="3951950" y="3204163"/>
              <a:ext cx="255600" cy="806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0" name="Google Shape;1010;p32"/>
            <p:cNvCxnSpPr>
              <a:stCxn id="999" idx="1"/>
              <a:endCxn id="1006" idx="5"/>
            </p:cNvCxnSpPr>
            <p:nvPr/>
          </p:nvCxnSpPr>
          <p:spPr>
            <a:xfrm flipH="1">
              <a:off x="4936450" y="1663575"/>
              <a:ext cx="255600" cy="8115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1" name="Google Shape;1011;p32"/>
            <p:cNvCxnSpPr>
              <a:stCxn id="994" idx="1"/>
              <a:endCxn id="1006" idx="4"/>
            </p:cNvCxnSpPr>
            <p:nvPr/>
          </p:nvCxnSpPr>
          <p:spPr>
            <a:xfrm flipH="1">
              <a:off x="5087350" y="2837063"/>
              <a:ext cx="485700" cy="2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2" name="Google Shape;1012;p32"/>
            <p:cNvCxnSpPr>
              <a:stCxn id="1004" idx="1"/>
              <a:endCxn id="1006" idx="3"/>
            </p:cNvCxnSpPr>
            <p:nvPr/>
          </p:nvCxnSpPr>
          <p:spPr>
            <a:xfrm rot="10800000">
              <a:off x="4936450" y="3204163"/>
              <a:ext cx="255600" cy="806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13" name="Google Shape;1013;p32"/>
            <p:cNvGrpSpPr/>
            <p:nvPr/>
          </p:nvGrpSpPr>
          <p:grpSpPr>
            <a:xfrm>
              <a:off x="5269326" y="1474823"/>
              <a:ext cx="396904" cy="377525"/>
              <a:chOff x="-6690625" y="3631325"/>
              <a:chExt cx="307225" cy="292225"/>
            </a:xfrm>
          </p:grpSpPr>
          <p:sp>
            <p:nvSpPr>
              <p:cNvPr id="1014" name="Google Shape;1014;p32"/>
              <p:cNvSpPr/>
              <p:nvPr/>
            </p:nvSpPr>
            <p:spPr>
              <a:xfrm>
                <a:off x="-6690625" y="3631325"/>
                <a:ext cx="222925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8917" h="11689" extrusionOk="0">
                    <a:moveTo>
                      <a:pt x="5861" y="2773"/>
                    </a:moveTo>
                    <a:cubicBezTo>
                      <a:pt x="6270" y="2773"/>
                      <a:pt x="6333" y="3435"/>
                      <a:pt x="5861" y="3435"/>
                    </a:cubicBezTo>
                    <a:lnTo>
                      <a:pt x="3813" y="3435"/>
                    </a:lnTo>
                    <a:cubicBezTo>
                      <a:pt x="3372" y="3435"/>
                      <a:pt x="3340" y="2773"/>
                      <a:pt x="3813" y="2773"/>
                    </a:cubicBezTo>
                    <a:close/>
                    <a:moveTo>
                      <a:pt x="2742" y="0"/>
                    </a:moveTo>
                    <a:lnTo>
                      <a:pt x="2742" y="2395"/>
                    </a:lnTo>
                    <a:cubicBezTo>
                      <a:pt x="2742" y="2584"/>
                      <a:pt x="2584" y="2741"/>
                      <a:pt x="2395" y="2741"/>
                    </a:cubicBezTo>
                    <a:lnTo>
                      <a:pt x="1" y="2741"/>
                    </a:lnTo>
                    <a:lnTo>
                      <a:pt x="1" y="10649"/>
                    </a:lnTo>
                    <a:cubicBezTo>
                      <a:pt x="1" y="11216"/>
                      <a:pt x="473" y="11689"/>
                      <a:pt x="1009" y="11689"/>
                    </a:cubicBezTo>
                    <a:lnTo>
                      <a:pt x="7909" y="11689"/>
                    </a:lnTo>
                    <a:cubicBezTo>
                      <a:pt x="8444" y="11689"/>
                      <a:pt x="8917" y="11248"/>
                      <a:pt x="8917" y="10649"/>
                    </a:cubicBezTo>
                    <a:lnTo>
                      <a:pt x="8917" y="7751"/>
                    </a:lnTo>
                    <a:lnTo>
                      <a:pt x="6491" y="10177"/>
                    </a:lnTo>
                    <a:cubicBezTo>
                      <a:pt x="6491" y="10271"/>
                      <a:pt x="6428" y="10303"/>
                      <a:pt x="6365" y="10303"/>
                    </a:cubicBezTo>
                    <a:lnTo>
                      <a:pt x="4317" y="10901"/>
                    </a:lnTo>
                    <a:cubicBezTo>
                      <a:pt x="4198" y="10938"/>
                      <a:pt x="4080" y="10955"/>
                      <a:pt x="3967" y="10955"/>
                    </a:cubicBezTo>
                    <a:cubicBezTo>
                      <a:pt x="3209" y="10955"/>
                      <a:pt x="2625" y="10192"/>
                      <a:pt x="2899" y="9452"/>
                    </a:cubicBezTo>
                    <a:lnTo>
                      <a:pt x="3057" y="8979"/>
                    </a:lnTo>
                    <a:lnTo>
                      <a:pt x="1765" y="8979"/>
                    </a:lnTo>
                    <a:cubicBezTo>
                      <a:pt x="1324" y="8979"/>
                      <a:pt x="1293" y="8255"/>
                      <a:pt x="1765" y="8255"/>
                    </a:cubicBezTo>
                    <a:lnTo>
                      <a:pt x="3277" y="8255"/>
                    </a:lnTo>
                    <a:lnTo>
                      <a:pt x="3529" y="7593"/>
                    </a:lnTo>
                    <a:lnTo>
                      <a:pt x="1797" y="7593"/>
                    </a:lnTo>
                    <a:cubicBezTo>
                      <a:pt x="1356" y="7593"/>
                      <a:pt x="1324" y="6869"/>
                      <a:pt x="1797" y="6869"/>
                    </a:cubicBezTo>
                    <a:lnTo>
                      <a:pt x="4034" y="6869"/>
                    </a:lnTo>
                    <a:lnTo>
                      <a:pt x="4695" y="6207"/>
                    </a:lnTo>
                    <a:lnTo>
                      <a:pt x="1765" y="6207"/>
                    </a:lnTo>
                    <a:cubicBezTo>
                      <a:pt x="1324" y="6207"/>
                      <a:pt x="1293" y="5514"/>
                      <a:pt x="1765" y="5514"/>
                    </a:cubicBezTo>
                    <a:lnTo>
                      <a:pt x="5388" y="5514"/>
                    </a:lnTo>
                    <a:lnTo>
                      <a:pt x="6050" y="4821"/>
                    </a:lnTo>
                    <a:lnTo>
                      <a:pt x="1734" y="4821"/>
                    </a:lnTo>
                    <a:cubicBezTo>
                      <a:pt x="1293" y="4821"/>
                      <a:pt x="1261" y="4128"/>
                      <a:pt x="1734" y="4128"/>
                    </a:cubicBezTo>
                    <a:lnTo>
                      <a:pt x="6711" y="4128"/>
                    </a:lnTo>
                    <a:cubicBezTo>
                      <a:pt x="6963" y="3876"/>
                      <a:pt x="8696" y="2080"/>
                      <a:pt x="8917" y="1891"/>
                    </a:cubicBezTo>
                    <a:lnTo>
                      <a:pt x="8917" y="1009"/>
                    </a:lnTo>
                    <a:cubicBezTo>
                      <a:pt x="8917" y="473"/>
                      <a:pt x="8507" y="0"/>
                      <a:pt x="79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2"/>
              <p:cNvSpPr/>
              <p:nvPr/>
            </p:nvSpPr>
            <p:spPr>
              <a:xfrm>
                <a:off x="-6604350" y="3832175"/>
                <a:ext cx="58675" cy="56550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62" extrusionOk="0">
                    <a:moveTo>
                      <a:pt x="614" y="0"/>
                    </a:moveTo>
                    <a:lnTo>
                      <a:pt x="110" y="1607"/>
                    </a:lnTo>
                    <a:cubicBezTo>
                      <a:pt x="1" y="1934"/>
                      <a:pt x="222" y="2262"/>
                      <a:pt x="550" y="2262"/>
                    </a:cubicBezTo>
                    <a:cubicBezTo>
                      <a:pt x="600" y="2262"/>
                      <a:pt x="654" y="2254"/>
                      <a:pt x="709" y="2237"/>
                    </a:cubicBezTo>
                    <a:lnTo>
                      <a:pt x="2347" y="1701"/>
                    </a:lnTo>
                    <a:lnTo>
                      <a:pt x="6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2"/>
              <p:cNvSpPr/>
              <p:nvPr/>
            </p:nvSpPr>
            <p:spPr>
              <a:xfrm>
                <a:off x="-6470875" y="3684775"/>
                <a:ext cx="87475" cy="71800"/>
              </a:xfrm>
              <a:custGeom>
                <a:avLst/>
                <a:gdLst/>
                <a:ahLst/>
                <a:cxnLst/>
                <a:rect l="l" t="t" r="r" b="b"/>
                <a:pathLst>
                  <a:path w="3499" h="2872" extrusionOk="0">
                    <a:moveTo>
                      <a:pt x="1479" y="1"/>
                    </a:moveTo>
                    <a:cubicBezTo>
                      <a:pt x="1176" y="1"/>
                      <a:pt x="868" y="114"/>
                      <a:pt x="599" y="383"/>
                    </a:cubicBezTo>
                    <a:lnTo>
                      <a:pt x="1" y="950"/>
                    </a:lnTo>
                    <a:lnTo>
                      <a:pt x="1954" y="2872"/>
                    </a:lnTo>
                    <a:lnTo>
                      <a:pt x="2521" y="2305"/>
                    </a:lnTo>
                    <a:cubicBezTo>
                      <a:pt x="3498" y="1352"/>
                      <a:pt x="2524" y="1"/>
                      <a:pt x="1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2"/>
              <p:cNvSpPr/>
              <p:nvPr/>
            </p:nvSpPr>
            <p:spPr>
              <a:xfrm>
                <a:off x="-6578775" y="3721900"/>
                <a:ext cx="143375" cy="143375"/>
              </a:xfrm>
              <a:custGeom>
                <a:avLst/>
                <a:gdLst/>
                <a:ahLst/>
                <a:cxnLst/>
                <a:rect l="l" t="t" r="r" b="b"/>
                <a:pathLst>
                  <a:path w="5735" h="5735" extrusionOk="0">
                    <a:moveTo>
                      <a:pt x="3813" y="1"/>
                    </a:moveTo>
                    <a:lnTo>
                      <a:pt x="1" y="3813"/>
                    </a:lnTo>
                    <a:lnTo>
                      <a:pt x="1922" y="5734"/>
                    </a:lnTo>
                    <a:lnTo>
                      <a:pt x="4474" y="3183"/>
                    </a:lnTo>
                    <a:lnTo>
                      <a:pt x="5734" y="1922"/>
                    </a:lnTo>
                    <a:lnTo>
                      <a:pt x="38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2"/>
              <p:cNvSpPr/>
              <p:nvPr/>
            </p:nvSpPr>
            <p:spPr>
              <a:xfrm>
                <a:off x="-6685100" y="3636850"/>
                <a:ext cx="47275" cy="46475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1859" extrusionOk="0">
                    <a:moveTo>
                      <a:pt x="1891" y="0"/>
                    </a:moveTo>
                    <a:lnTo>
                      <a:pt x="0" y="1859"/>
                    </a:lnTo>
                    <a:lnTo>
                      <a:pt x="1891" y="1859"/>
                    </a:lnTo>
                    <a:lnTo>
                      <a:pt x="18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9" name="Google Shape;1019;p32"/>
            <p:cNvGrpSpPr/>
            <p:nvPr/>
          </p:nvGrpSpPr>
          <p:grpSpPr>
            <a:xfrm>
              <a:off x="3486972" y="1475441"/>
              <a:ext cx="378559" cy="376266"/>
              <a:chOff x="-6689825" y="3992050"/>
              <a:chExt cx="293025" cy="291250"/>
            </a:xfrm>
          </p:grpSpPr>
          <p:sp>
            <p:nvSpPr>
              <p:cNvPr id="1020" name="Google Shape;1020;p32"/>
              <p:cNvSpPr/>
              <p:nvPr/>
            </p:nvSpPr>
            <p:spPr>
              <a:xfrm>
                <a:off x="-6547275" y="3992050"/>
                <a:ext cx="30750" cy="65400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2616" extrusionOk="0">
                    <a:moveTo>
                      <a:pt x="1229" y="1"/>
                    </a:moveTo>
                    <a:cubicBezTo>
                      <a:pt x="757" y="379"/>
                      <a:pt x="284" y="1355"/>
                      <a:pt x="1" y="2616"/>
                    </a:cubicBezTo>
                    <a:lnTo>
                      <a:pt x="1229" y="2616"/>
                    </a:lnTo>
                    <a:lnTo>
                      <a:pt x="1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2"/>
              <p:cNvSpPr/>
              <p:nvPr/>
            </p:nvSpPr>
            <p:spPr>
              <a:xfrm>
                <a:off x="-6547275" y="4143275"/>
                <a:ext cx="30750" cy="64600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2584" extrusionOk="0">
                    <a:moveTo>
                      <a:pt x="1" y="1"/>
                    </a:moveTo>
                    <a:cubicBezTo>
                      <a:pt x="284" y="1261"/>
                      <a:pt x="757" y="2237"/>
                      <a:pt x="1229" y="2584"/>
                    </a:cubicBezTo>
                    <a:lnTo>
                      <a:pt x="1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2"/>
              <p:cNvSpPr/>
              <p:nvPr/>
            </p:nvSpPr>
            <p:spPr>
              <a:xfrm>
                <a:off x="-6551200" y="4073975"/>
                <a:ext cx="3467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2048" extrusionOk="0">
                    <a:moveTo>
                      <a:pt x="63" y="0"/>
                    </a:moveTo>
                    <a:cubicBezTo>
                      <a:pt x="0" y="725"/>
                      <a:pt x="0" y="1355"/>
                      <a:pt x="63" y="2048"/>
                    </a:cubicBezTo>
                    <a:lnTo>
                      <a:pt x="1386" y="2048"/>
                    </a:lnTo>
                    <a:lnTo>
                      <a:pt x="138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2"/>
              <p:cNvSpPr/>
              <p:nvPr/>
            </p:nvSpPr>
            <p:spPr>
              <a:xfrm>
                <a:off x="-6475600" y="3994425"/>
                <a:ext cx="70125" cy="6302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521" extrusionOk="0">
                    <a:moveTo>
                      <a:pt x="1" y="0"/>
                    </a:moveTo>
                    <a:cubicBezTo>
                      <a:pt x="442" y="630"/>
                      <a:pt x="757" y="1512"/>
                      <a:pt x="946" y="2521"/>
                    </a:cubicBezTo>
                    <a:lnTo>
                      <a:pt x="2805" y="2521"/>
                    </a:lnTo>
                    <a:cubicBezTo>
                      <a:pt x="2301" y="1292"/>
                      <a:pt x="1261" y="347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2"/>
              <p:cNvSpPr/>
              <p:nvPr/>
            </p:nvSpPr>
            <p:spPr>
              <a:xfrm>
                <a:off x="-6449600" y="4073975"/>
                <a:ext cx="5280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048" extrusionOk="0">
                    <a:moveTo>
                      <a:pt x="0" y="0"/>
                    </a:moveTo>
                    <a:cubicBezTo>
                      <a:pt x="63" y="725"/>
                      <a:pt x="63" y="1355"/>
                      <a:pt x="0" y="2048"/>
                    </a:cubicBezTo>
                    <a:lnTo>
                      <a:pt x="1954" y="2048"/>
                    </a:lnTo>
                    <a:cubicBezTo>
                      <a:pt x="2048" y="1733"/>
                      <a:pt x="2080" y="1386"/>
                      <a:pt x="2080" y="1040"/>
                    </a:cubicBezTo>
                    <a:cubicBezTo>
                      <a:pt x="2111" y="662"/>
                      <a:pt x="2048" y="347"/>
                      <a:pt x="19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2"/>
              <p:cNvSpPr/>
              <p:nvPr/>
            </p:nvSpPr>
            <p:spPr>
              <a:xfrm>
                <a:off x="-6500000" y="3992050"/>
                <a:ext cx="30725" cy="65400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2616" extrusionOk="0">
                    <a:moveTo>
                      <a:pt x="0" y="1"/>
                    </a:moveTo>
                    <a:lnTo>
                      <a:pt x="0" y="2616"/>
                    </a:lnTo>
                    <a:lnTo>
                      <a:pt x="1229" y="2616"/>
                    </a:lnTo>
                    <a:cubicBezTo>
                      <a:pt x="977" y="1355"/>
                      <a:pt x="473" y="379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2"/>
              <p:cNvSpPr/>
              <p:nvPr/>
            </p:nvSpPr>
            <p:spPr>
              <a:xfrm>
                <a:off x="-6500000" y="4143275"/>
                <a:ext cx="30725" cy="64600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2584" extrusionOk="0">
                    <a:moveTo>
                      <a:pt x="0" y="1"/>
                    </a:moveTo>
                    <a:lnTo>
                      <a:pt x="0" y="2584"/>
                    </a:lnTo>
                    <a:cubicBezTo>
                      <a:pt x="473" y="2237"/>
                      <a:pt x="945" y="1261"/>
                      <a:pt x="12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2"/>
              <p:cNvSpPr/>
              <p:nvPr/>
            </p:nvSpPr>
            <p:spPr>
              <a:xfrm>
                <a:off x="-6689825" y="4141700"/>
                <a:ext cx="149675" cy="141600"/>
              </a:xfrm>
              <a:custGeom>
                <a:avLst/>
                <a:gdLst/>
                <a:ahLst/>
                <a:cxnLst/>
                <a:rect l="l" t="t" r="r" b="b"/>
                <a:pathLst>
                  <a:path w="5987" h="5664" extrusionOk="0">
                    <a:moveTo>
                      <a:pt x="3182" y="1"/>
                    </a:moveTo>
                    <a:cubicBezTo>
                      <a:pt x="3371" y="442"/>
                      <a:pt x="3623" y="851"/>
                      <a:pt x="3938" y="1198"/>
                    </a:cubicBezTo>
                    <a:lnTo>
                      <a:pt x="3088" y="2017"/>
                    </a:lnTo>
                    <a:cubicBezTo>
                      <a:pt x="2946" y="1946"/>
                      <a:pt x="2791" y="1911"/>
                      <a:pt x="2638" y="1911"/>
                    </a:cubicBezTo>
                    <a:cubicBezTo>
                      <a:pt x="2382" y="1911"/>
                      <a:pt x="2131" y="2009"/>
                      <a:pt x="1954" y="2206"/>
                    </a:cubicBezTo>
                    <a:lnTo>
                      <a:pt x="378" y="3907"/>
                    </a:lnTo>
                    <a:cubicBezTo>
                      <a:pt x="0" y="4317"/>
                      <a:pt x="0" y="4978"/>
                      <a:pt x="378" y="5356"/>
                    </a:cubicBezTo>
                    <a:cubicBezTo>
                      <a:pt x="583" y="5561"/>
                      <a:pt x="851" y="5664"/>
                      <a:pt x="1115" y="5664"/>
                    </a:cubicBezTo>
                    <a:cubicBezTo>
                      <a:pt x="1379" y="5664"/>
                      <a:pt x="1639" y="5561"/>
                      <a:pt x="1828" y="5356"/>
                    </a:cubicBezTo>
                    <a:lnTo>
                      <a:pt x="3403" y="3687"/>
                    </a:lnTo>
                    <a:cubicBezTo>
                      <a:pt x="3718" y="3372"/>
                      <a:pt x="3781" y="2899"/>
                      <a:pt x="3623" y="2521"/>
                    </a:cubicBezTo>
                    <a:lnTo>
                      <a:pt x="4443" y="1702"/>
                    </a:lnTo>
                    <a:cubicBezTo>
                      <a:pt x="4821" y="2111"/>
                      <a:pt x="5388" y="2426"/>
                      <a:pt x="5986" y="2584"/>
                    </a:cubicBezTo>
                    <a:cubicBezTo>
                      <a:pt x="5545" y="1954"/>
                      <a:pt x="5230" y="1040"/>
                      <a:pt x="50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2"/>
              <p:cNvSpPr/>
              <p:nvPr/>
            </p:nvSpPr>
            <p:spPr>
              <a:xfrm>
                <a:off x="-6475600" y="4141700"/>
                <a:ext cx="70125" cy="6460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584" extrusionOk="0">
                    <a:moveTo>
                      <a:pt x="946" y="1"/>
                    </a:moveTo>
                    <a:cubicBezTo>
                      <a:pt x="757" y="1040"/>
                      <a:pt x="442" y="1954"/>
                      <a:pt x="1" y="2584"/>
                    </a:cubicBezTo>
                    <a:cubicBezTo>
                      <a:pt x="1261" y="2174"/>
                      <a:pt x="2301" y="1229"/>
                      <a:pt x="28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2"/>
              <p:cNvSpPr/>
              <p:nvPr/>
            </p:nvSpPr>
            <p:spPr>
              <a:xfrm>
                <a:off x="-6618950" y="4073975"/>
                <a:ext cx="520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048" extrusionOk="0">
                    <a:moveTo>
                      <a:pt x="95" y="0"/>
                    </a:moveTo>
                    <a:cubicBezTo>
                      <a:pt x="32" y="315"/>
                      <a:pt x="1" y="662"/>
                      <a:pt x="1" y="1040"/>
                    </a:cubicBezTo>
                    <a:cubicBezTo>
                      <a:pt x="1" y="1386"/>
                      <a:pt x="32" y="1733"/>
                      <a:pt x="95" y="2048"/>
                    </a:cubicBezTo>
                    <a:lnTo>
                      <a:pt x="2080" y="2048"/>
                    </a:lnTo>
                    <a:cubicBezTo>
                      <a:pt x="1986" y="1355"/>
                      <a:pt x="1986" y="725"/>
                      <a:pt x="20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2"/>
              <p:cNvSpPr/>
              <p:nvPr/>
            </p:nvSpPr>
            <p:spPr>
              <a:xfrm>
                <a:off x="-6610275" y="3992850"/>
                <a:ext cx="70125" cy="6302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521" extrusionOk="0">
                    <a:moveTo>
                      <a:pt x="2804" y="0"/>
                    </a:moveTo>
                    <a:lnTo>
                      <a:pt x="2804" y="0"/>
                    </a:lnTo>
                    <a:cubicBezTo>
                      <a:pt x="1544" y="410"/>
                      <a:pt x="504" y="1355"/>
                      <a:pt x="0" y="2521"/>
                    </a:cubicBezTo>
                    <a:lnTo>
                      <a:pt x="1859" y="2521"/>
                    </a:lnTo>
                    <a:cubicBezTo>
                      <a:pt x="2017" y="1575"/>
                      <a:pt x="2363" y="693"/>
                      <a:pt x="28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2"/>
              <p:cNvSpPr/>
              <p:nvPr/>
            </p:nvSpPr>
            <p:spPr>
              <a:xfrm>
                <a:off x="-6500000" y="4073975"/>
                <a:ext cx="354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048" extrusionOk="0">
                    <a:moveTo>
                      <a:pt x="0" y="0"/>
                    </a:moveTo>
                    <a:lnTo>
                      <a:pt x="0" y="2048"/>
                    </a:lnTo>
                    <a:lnTo>
                      <a:pt x="1292" y="2048"/>
                    </a:lnTo>
                    <a:cubicBezTo>
                      <a:pt x="1418" y="1355"/>
                      <a:pt x="1418" y="725"/>
                      <a:pt x="12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2" name="Google Shape;1032;p32"/>
            <p:cNvGrpSpPr/>
            <p:nvPr/>
          </p:nvGrpSpPr>
          <p:grpSpPr>
            <a:xfrm>
              <a:off x="5274437" y="3844716"/>
              <a:ext cx="386698" cy="331728"/>
              <a:chOff x="-3037625" y="3254850"/>
              <a:chExt cx="299325" cy="256775"/>
            </a:xfrm>
          </p:grpSpPr>
          <p:sp>
            <p:nvSpPr>
              <p:cNvPr id="1033" name="Google Shape;1033;p32"/>
              <p:cNvSpPr/>
              <p:nvPr/>
            </p:nvSpPr>
            <p:spPr>
              <a:xfrm>
                <a:off x="-3037625" y="3460400"/>
                <a:ext cx="1528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6113" h="2049" extrusionOk="0">
                    <a:moveTo>
                      <a:pt x="1356" y="1"/>
                    </a:moveTo>
                    <a:cubicBezTo>
                      <a:pt x="1" y="1"/>
                      <a:pt x="1" y="2049"/>
                      <a:pt x="1356" y="2049"/>
                    </a:cubicBezTo>
                    <a:lnTo>
                      <a:pt x="4758" y="2049"/>
                    </a:lnTo>
                    <a:cubicBezTo>
                      <a:pt x="6113" y="2049"/>
                      <a:pt x="6113" y="1"/>
                      <a:pt x="47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2"/>
              <p:cNvSpPr/>
              <p:nvPr/>
            </p:nvSpPr>
            <p:spPr>
              <a:xfrm>
                <a:off x="-2884825" y="3460400"/>
                <a:ext cx="1465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5861" h="2049" extrusionOk="0">
                    <a:moveTo>
                      <a:pt x="1" y="1"/>
                    </a:moveTo>
                    <a:cubicBezTo>
                      <a:pt x="473" y="631"/>
                      <a:pt x="473" y="1419"/>
                      <a:pt x="1" y="2049"/>
                    </a:cubicBezTo>
                    <a:lnTo>
                      <a:pt x="4853" y="2049"/>
                    </a:lnTo>
                    <a:cubicBezTo>
                      <a:pt x="5388" y="2049"/>
                      <a:pt x="5861" y="1576"/>
                      <a:pt x="5861" y="1041"/>
                    </a:cubicBezTo>
                    <a:cubicBezTo>
                      <a:pt x="5861" y="442"/>
                      <a:pt x="5451" y="1"/>
                      <a:pt x="4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2"/>
              <p:cNvSpPr/>
              <p:nvPr/>
            </p:nvSpPr>
            <p:spPr>
              <a:xfrm>
                <a:off x="-2909225" y="3313125"/>
                <a:ext cx="59875" cy="72475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2899" extrusionOk="0">
                    <a:moveTo>
                      <a:pt x="0" y="1"/>
                    </a:moveTo>
                    <a:lnTo>
                      <a:pt x="0" y="2899"/>
                    </a:lnTo>
                    <a:lnTo>
                      <a:pt x="2395" y="14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2"/>
              <p:cNvSpPr/>
              <p:nvPr/>
            </p:nvSpPr>
            <p:spPr>
              <a:xfrm>
                <a:off x="-3029750" y="3254850"/>
                <a:ext cx="291450" cy="188250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7530" extrusionOk="0">
                    <a:moveTo>
                      <a:pt x="4414" y="1387"/>
                    </a:moveTo>
                    <a:cubicBezTo>
                      <a:pt x="4476" y="1387"/>
                      <a:pt x="4541" y="1407"/>
                      <a:pt x="4601" y="1449"/>
                    </a:cubicBezTo>
                    <a:lnTo>
                      <a:pt x="8035" y="3497"/>
                    </a:lnTo>
                    <a:cubicBezTo>
                      <a:pt x="8287" y="3623"/>
                      <a:pt x="8287" y="3938"/>
                      <a:pt x="8035" y="4064"/>
                    </a:cubicBezTo>
                    <a:lnTo>
                      <a:pt x="4601" y="6112"/>
                    </a:lnTo>
                    <a:cubicBezTo>
                      <a:pt x="4552" y="6140"/>
                      <a:pt x="4500" y="6153"/>
                      <a:pt x="4448" y="6153"/>
                    </a:cubicBezTo>
                    <a:cubicBezTo>
                      <a:pt x="4268" y="6153"/>
                      <a:pt x="4097" y="6000"/>
                      <a:pt x="4097" y="5829"/>
                    </a:cubicBezTo>
                    <a:lnTo>
                      <a:pt x="4097" y="1733"/>
                    </a:lnTo>
                    <a:cubicBezTo>
                      <a:pt x="4097" y="1527"/>
                      <a:pt x="4247" y="1387"/>
                      <a:pt x="4414" y="1387"/>
                    </a:cubicBezTo>
                    <a:close/>
                    <a:moveTo>
                      <a:pt x="1041" y="0"/>
                    </a:moveTo>
                    <a:cubicBezTo>
                      <a:pt x="473" y="0"/>
                      <a:pt x="1" y="473"/>
                      <a:pt x="1" y="1040"/>
                    </a:cubicBezTo>
                    <a:lnTo>
                      <a:pt x="1" y="6490"/>
                    </a:lnTo>
                    <a:cubicBezTo>
                      <a:pt x="1" y="7057"/>
                      <a:pt x="473" y="7530"/>
                      <a:pt x="1041" y="7530"/>
                    </a:cubicBezTo>
                    <a:lnTo>
                      <a:pt x="10650" y="7530"/>
                    </a:lnTo>
                    <a:cubicBezTo>
                      <a:pt x="11185" y="7530"/>
                      <a:pt x="11658" y="7057"/>
                      <a:pt x="11658" y="6490"/>
                    </a:cubicBezTo>
                    <a:lnTo>
                      <a:pt x="11658" y="1040"/>
                    </a:lnTo>
                    <a:cubicBezTo>
                      <a:pt x="11658" y="473"/>
                      <a:pt x="11248" y="0"/>
                      <a:pt x="106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7" name="Google Shape;1037;p32"/>
            <p:cNvGrpSpPr/>
            <p:nvPr/>
          </p:nvGrpSpPr>
          <p:grpSpPr>
            <a:xfrm>
              <a:off x="3486944" y="3877242"/>
              <a:ext cx="378559" cy="266648"/>
              <a:chOff x="-1199300" y="3279250"/>
              <a:chExt cx="293025" cy="206400"/>
            </a:xfrm>
          </p:grpSpPr>
          <p:sp>
            <p:nvSpPr>
              <p:cNvPr id="1038" name="Google Shape;1038;p32"/>
              <p:cNvSpPr/>
              <p:nvPr/>
            </p:nvSpPr>
            <p:spPr>
              <a:xfrm>
                <a:off x="-1183550" y="3395050"/>
                <a:ext cx="261525" cy="90600"/>
              </a:xfrm>
              <a:custGeom>
                <a:avLst/>
                <a:gdLst/>
                <a:ahLst/>
                <a:cxnLst/>
                <a:rect l="l" t="t" r="r" b="b"/>
                <a:pathLst>
                  <a:path w="10461" h="3624" extrusionOk="0">
                    <a:moveTo>
                      <a:pt x="3498" y="0"/>
                    </a:moveTo>
                    <a:lnTo>
                      <a:pt x="1" y="3529"/>
                    </a:lnTo>
                    <a:cubicBezTo>
                      <a:pt x="127" y="3623"/>
                      <a:pt x="284" y="3623"/>
                      <a:pt x="442" y="3623"/>
                    </a:cubicBezTo>
                    <a:lnTo>
                      <a:pt x="10051" y="3623"/>
                    </a:lnTo>
                    <a:cubicBezTo>
                      <a:pt x="10208" y="3623"/>
                      <a:pt x="10366" y="3560"/>
                      <a:pt x="10460" y="3529"/>
                    </a:cubicBezTo>
                    <a:lnTo>
                      <a:pt x="6963" y="0"/>
                    </a:lnTo>
                    <a:lnTo>
                      <a:pt x="5986" y="977"/>
                    </a:lnTo>
                    <a:cubicBezTo>
                      <a:pt x="5797" y="1166"/>
                      <a:pt x="5522" y="1260"/>
                      <a:pt x="5242" y="1260"/>
                    </a:cubicBezTo>
                    <a:cubicBezTo>
                      <a:pt x="4963" y="1260"/>
                      <a:pt x="4679" y="1166"/>
                      <a:pt x="4474" y="977"/>
                    </a:cubicBezTo>
                    <a:lnTo>
                      <a:pt x="349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2"/>
              <p:cNvSpPr/>
              <p:nvPr/>
            </p:nvSpPr>
            <p:spPr>
              <a:xfrm>
                <a:off x="-1184325" y="3279250"/>
                <a:ext cx="261500" cy="129400"/>
              </a:xfrm>
              <a:custGeom>
                <a:avLst/>
                <a:gdLst/>
                <a:ahLst/>
                <a:cxnLst/>
                <a:rect l="l" t="t" r="r" b="b"/>
                <a:pathLst>
                  <a:path w="10460" h="5176" extrusionOk="0">
                    <a:moveTo>
                      <a:pt x="410" y="1"/>
                    </a:moveTo>
                    <a:cubicBezTo>
                      <a:pt x="252" y="1"/>
                      <a:pt x="95" y="64"/>
                      <a:pt x="0" y="95"/>
                    </a:cubicBezTo>
                    <a:lnTo>
                      <a:pt x="3781" y="3876"/>
                    </a:lnTo>
                    <a:lnTo>
                      <a:pt x="4978" y="5105"/>
                    </a:lnTo>
                    <a:cubicBezTo>
                      <a:pt x="5041" y="5152"/>
                      <a:pt x="5143" y="5175"/>
                      <a:pt x="5246" y="5175"/>
                    </a:cubicBezTo>
                    <a:cubicBezTo>
                      <a:pt x="5348" y="5175"/>
                      <a:pt x="5450" y="5152"/>
                      <a:pt x="5513" y="5105"/>
                    </a:cubicBezTo>
                    <a:lnTo>
                      <a:pt x="6711" y="3876"/>
                    </a:lnTo>
                    <a:lnTo>
                      <a:pt x="10460" y="95"/>
                    </a:lnTo>
                    <a:cubicBezTo>
                      <a:pt x="10334" y="1"/>
                      <a:pt x="10176" y="1"/>
                      <a:pt x="100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2"/>
              <p:cNvSpPr/>
              <p:nvPr/>
            </p:nvSpPr>
            <p:spPr>
              <a:xfrm>
                <a:off x="-1199300" y="3294225"/>
                <a:ext cx="90600" cy="175650"/>
              </a:xfrm>
              <a:custGeom>
                <a:avLst/>
                <a:gdLst/>
                <a:ahLst/>
                <a:cxnLst/>
                <a:rect l="l" t="t" r="r" b="b"/>
                <a:pathLst>
                  <a:path w="3624" h="7026" extrusionOk="0">
                    <a:moveTo>
                      <a:pt x="126" y="0"/>
                    </a:moveTo>
                    <a:cubicBezTo>
                      <a:pt x="32" y="126"/>
                      <a:pt x="0" y="284"/>
                      <a:pt x="0" y="441"/>
                    </a:cubicBezTo>
                    <a:lnTo>
                      <a:pt x="0" y="6585"/>
                    </a:lnTo>
                    <a:cubicBezTo>
                      <a:pt x="0" y="6742"/>
                      <a:pt x="32" y="6900"/>
                      <a:pt x="126" y="7026"/>
                    </a:cubicBezTo>
                    <a:lnTo>
                      <a:pt x="3624" y="3466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2"/>
              <p:cNvSpPr/>
              <p:nvPr/>
            </p:nvSpPr>
            <p:spPr>
              <a:xfrm>
                <a:off x="-996875" y="3294225"/>
                <a:ext cx="90600" cy="177225"/>
              </a:xfrm>
              <a:custGeom>
                <a:avLst/>
                <a:gdLst/>
                <a:ahLst/>
                <a:cxnLst/>
                <a:rect l="l" t="t" r="r" b="b"/>
                <a:pathLst>
                  <a:path w="3624" h="7089" extrusionOk="0">
                    <a:moveTo>
                      <a:pt x="3529" y="0"/>
                    </a:moveTo>
                    <a:lnTo>
                      <a:pt x="0" y="3529"/>
                    </a:lnTo>
                    <a:lnTo>
                      <a:pt x="3529" y="7089"/>
                    </a:lnTo>
                    <a:cubicBezTo>
                      <a:pt x="3592" y="6963"/>
                      <a:pt x="3623" y="6805"/>
                      <a:pt x="3623" y="6648"/>
                    </a:cubicBezTo>
                    <a:lnTo>
                      <a:pt x="3623" y="504"/>
                    </a:lnTo>
                    <a:cubicBezTo>
                      <a:pt x="3592" y="284"/>
                      <a:pt x="3560" y="126"/>
                      <a:pt x="35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2" name="Google Shape;1042;p32"/>
            <p:cNvGrpSpPr/>
            <p:nvPr/>
          </p:nvGrpSpPr>
          <p:grpSpPr>
            <a:xfrm>
              <a:off x="3104937" y="2648813"/>
              <a:ext cx="380594" cy="376524"/>
              <a:chOff x="-5611575" y="3272950"/>
              <a:chExt cx="294600" cy="291450"/>
            </a:xfrm>
          </p:grpSpPr>
          <p:sp>
            <p:nvSpPr>
              <p:cNvPr id="1043" name="Google Shape;1043;p32"/>
              <p:cNvSpPr/>
              <p:nvPr/>
            </p:nvSpPr>
            <p:spPr>
              <a:xfrm>
                <a:off x="-5594250" y="3273750"/>
                <a:ext cx="85875" cy="8430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3372" extrusionOk="0">
                    <a:moveTo>
                      <a:pt x="1734" y="0"/>
                    </a:moveTo>
                    <a:cubicBezTo>
                      <a:pt x="788" y="0"/>
                      <a:pt x="32" y="756"/>
                      <a:pt x="32" y="1702"/>
                    </a:cubicBezTo>
                    <a:cubicBezTo>
                      <a:pt x="1" y="2678"/>
                      <a:pt x="820" y="3371"/>
                      <a:pt x="1702" y="3371"/>
                    </a:cubicBezTo>
                    <a:cubicBezTo>
                      <a:pt x="2269" y="3371"/>
                      <a:pt x="2899" y="3025"/>
                      <a:pt x="3214" y="2426"/>
                    </a:cubicBezTo>
                    <a:cubicBezTo>
                      <a:pt x="3340" y="2206"/>
                      <a:pt x="3435" y="1922"/>
                      <a:pt x="3435" y="1702"/>
                    </a:cubicBezTo>
                    <a:cubicBezTo>
                      <a:pt x="3435" y="756"/>
                      <a:pt x="2679" y="0"/>
                      <a:pt x="17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2"/>
              <p:cNvSpPr/>
              <p:nvPr/>
            </p:nvSpPr>
            <p:spPr>
              <a:xfrm>
                <a:off x="-5457200" y="3324950"/>
                <a:ext cx="67775" cy="67750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2710" extrusionOk="0">
                    <a:moveTo>
                      <a:pt x="1009" y="0"/>
                    </a:moveTo>
                    <a:cubicBezTo>
                      <a:pt x="410" y="158"/>
                      <a:pt x="1" y="662"/>
                      <a:pt x="1" y="1323"/>
                    </a:cubicBezTo>
                    <a:cubicBezTo>
                      <a:pt x="1" y="2079"/>
                      <a:pt x="631" y="2710"/>
                      <a:pt x="1355" y="2710"/>
                    </a:cubicBezTo>
                    <a:cubicBezTo>
                      <a:pt x="1985" y="2710"/>
                      <a:pt x="2553" y="2268"/>
                      <a:pt x="2710" y="1701"/>
                    </a:cubicBezTo>
                    <a:lnTo>
                      <a:pt x="1355" y="1701"/>
                    </a:lnTo>
                    <a:cubicBezTo>
                      <a:pt x="1166" y="1701"/>
                      <a:pt x="1009" y="1544"/>
                      <a:pt x="1009" y="1323"/>
                    </a:cubicBezTo>
                    <a:lnTo>
                      <a:pt x="100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2"/>
              <p:cNvSpPr/>
              <p:nvPr/>
            </p:nvSpPr>
            <p:spPr>
              <a:xfrm>
                <a:off x="-5415450" y="3325725"/>
                <a:ext cx="25225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978" extrusionOk="0">
                    <a:moveTo>
                      <a:pt x="0" y="1"/>
                    </a:moveTo>
                    <a:lnTo>
                      <a:pt x="0" y="977"/>
                    </a:lnTo>
                    <a:lnTo>
                      <a:pt x="1009" y="977"/>
                    </a:lnTo>
                    <a:cubicBezTo>
                      <a:pt x="883" y="473"/>
                      <a:pt x="473" y="127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2"/>
              <p:cNvSpPr/>
              <p:nvPr/>
            </p:nvSpPr>
            <p:spPr>
              <a:xfrm>
                <a:off x="-5611575" y="3359600"/>
                <a:ext cx="118950" cy="204800"/>
              </a:xfrm>
              <a:custGeom>
                <a:avLst/>
                <a:gdLst/>
                <a:ahLst/>
                <a:cxnLst/>
                <a:rect l="l" t="t" r="r" b="b"/>
                <a:pathLst>
                  <a:path w="4758" h="8192" extrusionOk="0">
                    <a:moveTo>
                      <a:pt x="694" y="0"/>
                    </a:moveTo>
                    <a:cubicBezTo>
                      <a:pt x="253" y="410"/>
                      <a:pt x="1" y="1008"/>
                      <a:pt x="1" y="1670"/>
                    </a:cubicBezTo>
                    <a:lnTo>
                      <a:pt x="1" y="3718"/>
                    </a:lnTo>
                    <a:cubicBezTo>
                      <a:pt x="1" y="4159"/>
                      <a:pt x="253" y="4569"/>
                      <a:pt x="662" y="4726"/>
                    </a:cubicBezTo>
                    <a:lnTo>
                      <a:pt x="662" y="7152"/>
                    </a:lnTo>
                    <a:cubicBezTo>
                      <a:pt x="662" y="7687"/>
                      <a:pt x="1135" y="8192"/>
                      <a:pt x="1670" y="8192"/>
                    </a:cubicBezTo>
                    <a:lnTo>
                      <a:pt x="3057" y="8192"/>
                    </a:lnTo>
                    <a:cubicBezTo>
                      <a:pt x="3624" y="8192"/>
                      <a:pt x="4096" y="7719"/>
                      <a:pt x="4096" y="7152"/>
                    </a:cubicBezTo>
                    <a:lnTo>
                      <a:pt x="4096" y="4726"/>
                    </a:lnTo>
                    <a:cubicBezTo>
                      <a:pt x="4474" y="4569"/>
                      <a:pt x="4758" y="4190"/>
                      <a:pt x="4758" y="3718"/>
                    </a:cubicBezTo>
                    <a:lnTo>
                      <a:pt x="4758" y="1670"/>
                    </a:lnTo>
                    <a:cubicBezTo>
                      <a:pt x="4758" y="1008"/>
                      <a:pt x="4474" y="410"/>
                      <a:pt x="4033" y="0"/>
                    </a:cubicBezTo>
                    <a:cubicBezTo>
                      <a:pt x="3718" y="347"/>
                      <a:pt x="3246" y="567"/>
                      <a:pt x="2742" y="662"/>
                    </a:cubicBezTo>
                    <a:lnTo>
                      <a:pt x="2742" y="2395"/>
                    </a:lnTo>
                    <a:cubicBezTo>
                      <a:pt x="2742" y="2584"/>
                      <a:pt x="2584" y="2741"/>
                      <a:pt x="2395" y="2741"/>
                    </a:cubicBezTo>
                    <a:cubicBezTo>
                      <a:pt x="2175" y="2741"/>
                      <a:pt x="2017" y="2584"/>
                      <a:pt x="2017" y="2395"/>
                    </a:cubicBezTo>
                    <a:lnTo>
                      <a:pt x="2017" y="662"/>
                    </a:lnTo>
                    <a:cubicBezTo>
                      <a:pt x="1513" y="567"/>
                      <a:pt x="1040" y="347"/>
                      <a:pt x="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2"/>
              <p:cNvSpPr/>
              <p:nvPr/>
            </p:nvSpPr>
            <p:spPr>
              <a:xfrm>
                <a:off x="-5510750" y="3272950"/>
                <a:ext cx="193775" cy="187475"/>
              </a:xfrm>
              <a:custGeom>
                <a:avLst/>
                <a:gdLst/>
                <a:ahLst/>
                <a:cxnLst/>
                <a:rect l="l" t="t" r="r" b="b"/>
                <a:pathLst>
                  <a:path w="7751" h="7499" extrusionOk="0">
                    <a:moveTo>
                      <a:pt x="3497" y="1355"/>
                    </a:moveTo>
                    <a:cubicBezTo>
                      <a:pt x="4663" y="1355"/>
                      <a:pt x="5577" y="2269"/>
                      <a:pt x="5577" y="3403"/>
                    </a:cubicBezTo>
                    <a:cubicBezTo>
                      <a:pt x="5577" y="4569"/>
                      <a:pt x="4600" y="5451"/>
                      <a:pt x="3497" y="5451"/>
                    </a:cubicBezTo>
                    <a:cubicBezTo>
                      <a:pt x="2363" y="5451"/>
                      <a:pt x="1450" y="4569"/>
                      <a:pt x="1450" y="3403"/>
                    </a:cubicBezTo>
                    <a:cubicBezTo>
                      <a:pt x="1450" y="2269"/>
                      <a:pt x="2363" y="1355"/>
                      <a:pt x="3497" y="1355"/>
                    </a:cubicBezTo>
                    <a:close/>
                    <a:moveTo>
                      <a:pt x="0" y="1"/>
                    </a:moveTo>
                    <a:cubicBezTo>
                      <a:pt x="441" y="410"/>
                      <a:pt x="725" y="1009"/>
                      <a:pt x="725" y="1671"/>
                    </a:cubicBezTo>
                    <a:cubicBezTo>
                      <a:pt x="725" y="2112"/>
                      <a:pt x="599" y="2521"/>
                      <a:pt x="410" y="2868"/>
                    </a:cubicBezTo>
                    <a:cubicBezTo>
                      <a:pt x="1040" y="3403"/>
                      <a:pt x="1387" y="4191"/>
                      <a:pt x="1387" y="5105"/>
                    </a:cubicBezTo>
                    <a:lnTo>
                      <a:pt x="1387" y="7152"/>
                    </a:lnTo>
                    <a:cubicBezTo>
                      <a:pt x="1387" y="7278"/>
                      <a:pt x="1387" y="7404"/>
                      <a:pt x="1355" y="7499"/>
                    </a:cubicBezTo>
                    <a:lnTo>
                      <a:pt x="5829" y="7499"/>
                    </a:lnTo>
                    <a:cubicBezTo>
                      <a:pt x="6396" y="7499"/>
                      <a:pt x="6900" y="7026"/>
                      <a:pt x="6900" y="6491"/>
                    </a:cubicBezTo>
                    <a:lnTo>
                      <a:pt x="6900" y="694"/>
                    </a:lnTo>
                    <a:lnTo>
                      <a:pt x="7246" y="694"/>
                    </a:lnTo>
                    <a:cubicBezTo>
                      <a:pt x="7751" y="694"/>
                      <a:pt x="7751" y="1"/>
                      <a:pt x="72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8" name="Google Shape;1048;p32"/>
            <p:cNvGrpSpPr/>
            <p:nvPr/>
          </p:nvGrpSpPr>
          <p:grpSpPr>
            <a:xfrm>
              <a:off x="5658419" y="2649330"/>
              <a:ext cx="377558" cy="375491"/>
              <a:chOff x="-5971525" y="3273750"/>
              <a:chExt cx="292250" cy="290650"/>
            </a:xfrm>
          </p:grpSpPr>
          <p:sp>
            <p:nvSpPr>
              <p:cNvPr id="1049" name="Google Shape;1049;p32"/>
              <p:cNvSpPr/>
              <p:nvPr/>
            </p:nvSpPr>
            <p:spPr>
              <a:xfrm>
                <a:off x="-5868325" y="3273750"/>
                <a:ext cx="85075" cy="843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3372" extrusionOk="0">
                    <a:moveTo>
                      <a:pt x="1701" y="0"/>
                    </a:moveTo>
                    <a:cubicBezTo>
                      <a:pt x="788" y="0"/>
                      <a:pt x="0" y="756"/>
                      <a:pt x="0" y="1702"/>
                    </a:cubicBezTo>
                    <a:cubicBezTo>
                      <a:pt x="0" y="2615"/>
                      <a:pt x="788" y="3371"/>
                      <a:pt x="1701" y="3371"/>
                    </a:cubicBezTo>
                    <a:cubicBezTo>
                      <a:pt x="2646" y="3371"/>
                      <a:pt x="3403" y="2615"/>
                      <a:pt x="3403" y="1702"/>
                    </a:cubicBezTo>
                    <a:cubicBezTo>
                      <a:pt x="3403" y="756"/>
                      <a:pt x="2646" y="0"/>
                      <a:pt x="17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2"/>
              <p:cNvSpPr/>
              <p:nvPr/>
            </p:nvSpPr>
            <p:spPr>
              <a:xfrm>
                <a:off x="-5971525" y="3308400"/>
                <a:ext cx="292250" cy="256000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10240" extrusionOk="0">
                    <a:moveTo>
                      <a:pt x="2049" y="1"/>
                    </a:moveTo>
                    <a:cubicBezTo>
                      <a:pt x="1324" y="1"/>
                      <a:pt x="694" y="599"/>
                      <a:pt x="694" y="1355"/>
                    </a:cubicBezTo>
                    <a:cubicBezTo>
                      <a:pt x="694" y="1733"/>
                      <a:pt x="852" y="2080"/>
                      <a:pt x="1072" y="2300"/>
                    </a:cubicBezTo>
                    <a:cubicBezTo>
                      <a:pt x="442" y="2647"/>
                      <a:pt x="1" y="3340"/>
                      <a:pt x="1" y="4096"/>
                    </a:cubicBezTo>
                    <a:lnTo>
                      <a:pt x="1" y="5766"/>
                    </a:lnTo>
                    <a:cubicBezTo>
                      <a:pt x="1" y="6207"/>
                      <a:pt x="284" y="6617"/>
                      <a:pt x="694" y="6774"/>
                    </a:cubicBezTo>
                    <a:lnTo>
                      <a:pt x="694" y="8538"/>
                    </a:lnTo>
                    <a:cubicBezTo>
                      <a:pt x="694" y="9074"/>
                      <a:pt x="1167" y="9546"/>
                      <a:pt x="1702" y="9546"/>
                    </a:cubicBezTo>
                    <a:lnTo>
                      <a:pt x="2364" y="9546"/>
                    </a:lnTo>
                    <a:cubicBezTo>
                      <a:pt x="2931" y="9546"/>
                      <a:pt x="3403" y="9074"/>
                      <a:pt x="3403" y="8538"/>
                    </a:cubicBezTo>
                    <a:lnTo>
                      <a:pt x="3403" y="6774"/>
                    </a:lnTo>
                    <a:cubicBezTo>
                      <a:pt x="3529" y="6711"/>
                      <a:pt x="3624" y="6648"/>
                      <a:pt x="3750" y="6522"/>
                    </a:cubicBezTo>
                    <a:cubicBezTo>
                      <a:pt x="3876" y="6585"/>
                      <a:pt x="3939" y="6680"/>
                      <a:pt x="4097" y="6774"/>
                    </a:cubicBezTo>
                    <a:lnTo>
                      <a:pt x="4097" y="9200"/>
                    </a:lnTo>
                    <a:cubicBezTo>
                      <a:pt x="4097" y="9735"/>
                      <a:pt x="4569" y="10240"/>
                      <a:pt x="5136" y="10240"/>
                    </a:cubicBezTo>
                    <a:lnTo>
                      <a:pt x="6522" y="10240"/>
                    </a:lnTo>
                    <a:cubicBezTo>
                      <a:pt x="7058" y="10240"/>
                      <a:pt x="7562" y="9767"/>
                      <a:pt x="7562" y="9200"/>
                    </a:cubicBezTo>
                    <a:lnTo>
                      <a:pt x="7562" y="6774"/>
                    </a:lnTo>
                    <a:cubicBezTo>
                      <a:pt x="7688" y="6711"/>
                      <a:pt x="7814" y="6648"/>
                      <a:pt x="7940" y="6522"/>
                    </a:cubicBezTo>
                    <a:cubicBezTo>
                      <a:pt x="8035" y="6585"/>
                      <a:pt x="8129" y="6680"/>
                      <a:pt x="8287" y="6774"/>
                    </a:cubicBezTo>
                    <a:lnTo>
                      <a:pt x="8287" y="8538"/>
                    </a:lnTo>
                    <a:cubicBezTo>
                      <a:pt x="8287" y="9074"/>
                      <a:pt x="8759" y="9546"/>
                      <a:pt x="9295" y="9546"/>
                    </a:cubicBezTo>
                    <a:lnTo>
                      <a:pt x="9988" y="9546"/>
                    </a:lnTo>
                    <a:cubicBezTo>
                      <a:pt x="10524" y="9546"/>
                      <a:pt x="10996" y="9074"/>
                      <a:pt x="10996" y="8538"/>
                    </a:cubicBezTo>
                    <a:lnTo>
                      <a:pt x="10996" y="6774"/>
                    </a:lnTo>
                    <a:cubicBezTo>
                      <a:pt x="11406" y="6617"/>
                      <a:pt x="11658" y="6238"/>
                      <a:pt x="11658" y="5766"/>
                    </a:cubicBezTo>
                    <a:lnTo>
                      <a:pt x="11658" y="4096"/>
                    </a:lnTo>
                    <a:cubicBezTo>
                      <a:pt x="11689" y="3340"/>
                      <a:pt x="11280" y="2678"/>
                      <a:pt x="10650" y="2300"/>
                    </a:cubicBezTo>
                    <a:cubicBezTo>
                      <a:pt x="10870" y="2080"/>
                      <a:pt x="11028" y="1733"/>
                      <a:pt x="11028" y="1355"/>
                    </a:cubicBezTo>
                    <a:cubicBezTo>
                      <a:pt x="11028" y="599"/>
                      <a:pt x="10398" y="1"/>
                      <a:pt x="9641" y="1"/>
                    </a:cubicBezTo>
                    <a:cubicBezTo>
                      <a:pt x="8917" y="1"/>
                      <a:pt x="8287" y="599"/>
                      <a:pt x="8287" y="1355"/>
                    </a:cubicBezTo>
                    <a:cubicBezTo>
                      <a:pt x="8287" y="1733"/>
                      <a:pt x="8444" y="2080"/>
                      <a:pt x="8665" y="2300"/>
                    </a:cubicBezTo>
                    <a:cubicBezTo>
                      <a:pt x="8444" y="2426"/>
                      <a:pt x="8224" y="2584"/>
                      <a:pt x="8066" y="2773"/>
                    </a:cubicBezTo>
                    <a:cubicBezTo>
                      <a:pt x="7972" y="2521"/>
                      <a:pt x="7751" y="2237"/>
                      <a:pt x="7562" y="2017"/>
                    </a:cubicBezTo>
                    <a:cubicBezTo>
                      <a:pt x="7216" y="2395"/>
                      <a:pt x="6743" y="2584"/>
                      <a:pt x="6239" y="2647"/>
                    </a:cubicBezTo>
                    <a:lnTo>
                      <a:pt x="6239" y="4380"/>
                    </a:lnTo>
                    <a:cubicBezTo>
                      <a:pt x="6239" y="4604"/>
                      <a:pt x="6043" y="4722"/>
                      <a:pt x="5851" y="4722"/>
                    </a:cubicBezTo>
                    <a:cubicBezTo>
                      <a:pt x="5665" y="4722"/>
                      <a:pt x="5483" y="4612"/>
                      <a:pt x="5483" y="4380"/>
                    </a:cubicBezTo>
                    <a:lnTo>
                      <a:pt x="5483" y="2647"/>
                    </a:lnTo>
                    <a:cubicBezTo>
                      <a:pt x="4979" y="2584"/>
                      <a:pt x="4506" y="2332"/>
                      <a:pt x="4160" y="2017"/>
                    </a:cubicBezTo>
                    <a:cubicBezTo>
                      <a:pt x="3908" y="2237"/>
                      <a:pt x="3750" y="2521"/>
                      <a:pt x="3624" y="2773"/>
                    </a:cubicBezTo>
                    <a:cubicBezTo>
                      <a:pt x="3466" y="2584"/>
                      <a:pt x="3277" y="2426"/>
                      <a:pt x="3057" y="2300"/>
                    </a:cubicBezTo>
                    <a:cubicBezTo>
                      <a:pt x="3277" y="2080"/>
                      <a:pt x="3435" y="1733"/>
                      <a:pt x="3435" y="1355"/>
                    </a:cubicBezTo>
                    <a:cubicBezTo>
                      <a:pt x="3435" y="599"/>
                      <a:pt x="2805" y="1"/>
                      <a:pt x="20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32"/>
            <p:cNvGrpSpPr/>
            <p:nvPr/>
          </p:nvGrpSpPr>
          <p:grpSpPr>
            <a:xfrm>
              <a:off x="4296345" y="2560653"/>
              <a:ext cx="551392" cy="552799"/>
              <a:chOff x="-1591550" y="3597475"/>
              <a:chExt cx="293825" cy="294575"/>
            </a:xfrm>
          </p:grpSpPr>
          <p:sp>
            <p:nvSpPr>
              <p:cNvPr id="1052" name="Google Shape;1052;p32"/>
              <p:cNvSpPr/>
              <p:nvPr/>
            </p:nvSpPr>
            <p:spPr>
              <a:xfrm>
                <a:off x="-1509625" y="3597475"/>
                <a:ext cx="211900" cy="207150"/>
              </a:xfrm>
              <a:custGeom>
                <a:avLst/>
                <a:gdLst/>
                <a:ahLst/>
                <a:cxnLst/>
                <a:rect l="l" t="t" r="r" b="b"/>
                <a:pathLst>
                  <a:path w="8476" h="8286" extrusionOk="0">
                    <a:moveTo>
                      <a:pt x="6105" y="1"/>
                    </a:moveTo>
                    <a:cubicBezTo>
                      <a:pt x="6014" y="1"/>
                      <a:pt x="5916" y="39"/>
                      <a:pt x="5829" y="126"/>
                    </a:cubicBezTo>
                    <a:lnTo>
                      <a:pt x="3781" y="2205"/>
                    </a:lnTo>
                    <a:cubicBezTo>
                      <a:pt x="3718" y="2268"/>
                      <a:pt x="3655" y="2363"/>
                      <a:pt x="3655" y="2426"/>
                    </a:cubicBezTo>
                    <a:lnTo>
                      <a:pt x="3655" y="4253"/>
                    </a:lnTo>
                    <a:lnTo>
                      <a:pt x="1544" y="6332"/>
                    </a:lnTo>
                    <a:cubicBezTo>
                      <a:pt x="1400" y="6270"/>
                      <a:pt x="1256" y="6242"/>
                      <a:pt x="1119" y="6242"/>
                    </a:cubicBezTo>
                    <a:cubicBezTo>
                      <a:pt x="835" y="6242"/>
                      <a:pt x="580" y="6362"/>
                      <a:pt x="410" y="6553"/>
                    </a:cubicBezTo>
                    <a:cubicBezTo>
                      <a:pt x="0" y="6931"/>
                      <a:pt x="0" y="7592"/>
                      <a:pt x="410" y="8002"/>
                    </a:cubicBezTo>
                    <a:cubicBezTo>
                      <a:pt x="599" y="8191"/>
                      <a:pt x="859" y="8286"/>
                      <a:pt x="1123" y="8286"/>
                    </a:cubicBezTo>
                    <a:cubicBezTo>
                      <a:pt x="1387" y="8286"/>
                      <a:pt x="1655" y="8191"/>
                      <a:pt x="1859" y="8002"/>
                    </a:cubicBezTo>
                    <a:cubicBezTo>
                      <a:pt x="2174" y="7687"/>
                      <a:pt x="2206" y="7214"/>
                      <a:pt x="2048" y="6868"/>
                    </a:cubicBezTo>
                    <a:lnTo>
                      <a:pt x="4128" y="4757"/>
                    </a:lnTo>
                    <a:lnTo>
                      <a:pt x="5955" y="4757"/>
                    </a:lnTo>
                    <a:cubicBezTo>
                      <a:pt x="6018" y="4757"/>
                      <a:pt x="6144" y="4725"/>
                      <a:pt x="6175" y="4662"/>
                    </a:cubicBezTo>
                    <a:lnTo>
                      <a:pt x="8286" y="2552"/>
                    </a:lnTo>
                    <a:cubicBezTo>
                      <a:pt x="8475" y="2331"/>
                      <a:pt x="8349" y="1985"/>
                      <a:pt x="8034" y="1985"/>
                    </a:cubicBezTo>
                    <a:lnTo>
                      <a:pt x="6428" y="1985"/>
                    </a:lnTo>
                    <a:lnTo>
                      <a:pt x="6428" y="346"/>
                    </a:lnTo>
                    <a:cubicBezTo>
                      <a:pt x="6428" y="140"/>
                      <a:pt x="6278" y="1"/>
                      <a:pt x="61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2"/>
              <p:cNvSpPr/>
              <p:nvPr/>
            </p:nvSpPr>
            <p:spPr>
              <a:xfrm>
                <a:off x="-1541125" y="3719125"/>
                <a:ext cx="120525" cy="118275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4731" extrusionOk="0">
                    <a:moveTo>
                      <a:pt x="2340" y="1"/>
                    </a:moveTo>
                    <a:cubicBezTo>
                      <a:pt x="1722" y="1"/>
                      <a:pt x="1163" y="241"/>
                      <a:pt x="725" y="679"/>
                    </a:cubicBezTo>
                    <a:cubicBezTo>
                      <a:pt x="284" y="1120"/>
                      <a:pt x="0" y="1750"/>
                      <a:pt x="0" y="2380"/>
                    </a:cubicBezTo>
                    <a:cubicBezTo>
                      <a:pt x="0" y="3943"/>
                      <a:pt x="1211" y="4731"/>
                      <a:pt x="2420" y="4731"/>
                    </a:cubicBezTo>
                    <a:cubicBezTo>
                      <a:pt x="3622" y="4731"/>
                      <a:pt x="4821" y="3951"/>
                      <a:pt x="4821" y="2380"/>
                    </a:cubicBezTo>
                    <a:cubicBezTo>
                      <a:pt x="4821" y="2096"/>
                      <a:pt x="4758" y="1844"/>
                      <a:pt x="4663" y="1592"/>
                    </a:cubicBezTo>
                    <a:lnTo>
                      <a:pt x="4096" y="2159"/>
                    </a:lnTo>
                    <a:cubicBezTo>
                      <a:pt x="4253" y="3199"/>
                      <a:pt x="3434" y="4081"/>
                      <a:pt x="2395" y="4081"/>
                    </a:cubicBezTo>
                    <a:cubicBezTo>
                      <a:pt x="882" y="4081"/>
                      <a:pt x="126" y="2222"/>
                      <a:pt x="1197" y="1151"/>
                    </a:cubicBezTo>
                    <a:cubicBezTo>
                      <a:pt x="1522" y="827"/>
                      <a:pt x="1984" y="665"/>
                      <a:pt x="2428" y="665"/>
                    </a:cubicBezTo>
                    <a:cubicBezTo>
                      <a:pt x="2501" y="665"/>
                      <a:pt x="2575" y="670"/>
                      <a:pt x="2647" y="679"/>
                    </a:cubicBezTo>
                    <a:lnTo>
                      <a:pt x="3182" y="143"/>
                    </a:lnTo>
                    <a:cubicBezTo>
                      <a:pt x="2894" y="47"/>
                      <a:pt x="2611" y="1"/>
                      <a:pt x="23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2"/>
              <p:cNvSpPr/>
              <p:nvPr/>
            </p:nvSpPr>
            <p:spPr>
              <a:xfrm>
                <a:off x="-1591550" y="3668825"/>
                <a:ext cx="222925" cy="223225"/>
              </a:xfrm>
              <a:custGeom>
                <a:avLst/>
                <a:gdLst/>
                <a:ahLst/>
                <a:cxnLst/>
                <a:rect l="l" t="t" r="r" b="b"/>
                <a:pathLst>
                  <a:path w="8917" h="8929" extrusionOk="0">
                    <a:moveTo>
                      <a:pt x="4475" y="1"/>
                    </a:moveTo>
                    <a:cubicBezTo>
                      <a:pt x="3329" y="1"/>
                      <a:pt x="2187" y="454"/>
                      <a:pt x="1324" y="1336"/>
                    </a:cubicBezTo>
                    <a:cubicBezTo>
                      <a:pt x="474" y="2155"/>
                      <a:pt x="1" y="3289"/>
                      <a:pt x="1" y="4486"/>
                    </a:cubicBezTo>
                    <a:cubicBezTo>
                      <a:pt x="1" y="6912"/>
                      <a:pt x="2017" y="8929"/>
                      <a:pt x="4475" y="8929"/>
                    </a:cubicBezTo>
                    <a:cubicBezTo>
                      <a:pt x="6901" y="8929"/>
                      <a:pt x="8917" y="6912"/>
                      <a:pt x="8917" y="4486"/>
                    </a:cubicBezTo>
                    <a:cubicBezTo>
                      <a:pt x="8917" y="3604"/>
                      <a:pt x="8696" y="2817"/>
                      <a:pt x="8255" y="2124"/>
                    </a:cubicBezTo>
                    <a:cubicBezTo>
                      <a:pt x="8098" y="2218"/>
                      <a:pt x="7342" y="2943"/>
                      <a:pt x="7184" y="3100"/>
                    </a:cubicBezTo>
                    <a:cubicBezTo>
                      <a:pt x="8161" y="5148"/>
                      <a:pt x="6680" y="7511"/>
                      <a:pt x="4412" y="7511"/>
                    </a:cubicBezTo>
                    <a:cubicBezTo>
                      <a:pt x="1702" y="7511"/>
                      <a:pt x="316" y="4203"/>
                      <a:pt x="2269" y="2281"/>
                    </a:cubicBezTo>
                    <a:cubicBezTo>
                      <a:pt x="2869" y="1681"/>
                      <a:pt x="3659" y="1373"/>
                      <a:pt x="4447" y="1373"/>
                    </a:cubicBezTo>
                    <a:cubicBezTo>
                      <a:pt x="4900" y="1373"/>
                      <a:pt x="5352" y="1475"/>
                      <a:pt x="5766" y="1682"/>
                    </a:cubicBezTo>
                    <a:cubicBezTo>
                      <a:pt x="5924" y="1525"/>
                      <a:pt x="6617" y="800"/>
                      <a:pt x="6838" y="706"/>
                    </a:cubicBezTo>
                    <a:cubicBezTo>
                      <a:pt x="6115" y="233"/>
                      <a:pt x="5294" y="1"/>
                      <a:pt x="44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33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pSp>
        <p:nvGrpSpPr>
          <p:cNvPr id="1060" name="Google Shape;1060;p33"/>
          <p:cNvGrpSpPr/>
          <p:nvPr/>
        </p:nvGrpSpPr>
        <p:grpSpPr>
          <a:xfrm>
            <a:off x="457200" y="1274213"/>
            <a:ext cx="1940700" cy="3456188"/>
            <a:chOff x="457200" y="1274213"/>
            <a:chExt cx="1940700" cy="3456188"/>
          </a:xfrm>
        </p:grpSpPr>
        <p:cxnSp>
          <p:nvCxnSpPr>
            <p:cNvPr id="1061" name="Google Shape;1061;p33"/>
            <p:cNvCxnSpPr>
              <a:stCxn id="1062" idx="2"/>
              <a:endCxn id="1063" idx="0"/>
            </p:cNvCxnSpPr>
            <p:nvPr/>
          </p:nvCxnSpPr>
          <p:spPr>
            <a:xfrm>
              <a:off x="1427475" y="1999313"/>
              <a:ext cx="0" cy="1821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3" name="Google Shape;1063;p33"/>
            <p:cNvSpPr/>
            <p:nvPr/>
          </p:nvSpPr>
          <p:spPr>
            <a:xfrm>
              <a:off x="629250" y="3820500"/>
              <a:ext cx="15966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EARTH</a:t>
              </a:r>
              <a:endParaRPr/>
            </a:p>
          </p:txBody>
        </p:sp>
        <p:sp>
          <p:nvSpPr>
            <p:cNvPr id="1064" name="Google Shape;1064;p33"/>
            <p:cNvSpPr txBox="1"/>
            <p:nvPr/>
          </p:nvSpPr>
          <p:spPr>
            <a:xfrm>
              <a:off x="457200" y="4179001"/>
              <a:ext cx="1940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The Earth is the planet we live on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065" name="Google Shape;1065;p33"/>
            <p:cNvSpPr/>
            <p:nvPr/>
          </p:nvSpPr>
          <p:spPr>
            <a:xfrm rot="-5400000">
              <a:off x="755250" y="2237763"/>
              <a:ext cx="1344600" cy="1344300"/>
            </a:xfrm>
            <a:prstGeom prst="ellipse">
              <a:avLst/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3"/>
            <p:cNvSpPr/>
            <p:nvPr/>
          </p:nvSpPr>
          <p:spPr>
            <a:xfrm>
              <a:off x="912000" y="2394215"/>
              <a:ext cx="1031100" cy="1031400"/>
            </a:xfrm>
            <a:prstGeom prst="blockArc">
              <a:avLst>
                <a:gd name="adj1" fmla="val 16213585"/>
                <a:gd name="adj2" fmla="val 11794769"/>
                <a:gd name="adj3" fmla="val 1578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3"/>
            <p:cNvSpPr/>
            <p:nvPr/>
          </p:nvSpPr>
          <p:spPr>
            <a:xfrm rot="-5400000">
              <a:off x="1064925" y="1274363"/>
              <a:ext cx="725100" cy="724800"/>
            </a:xfrm>
            <a:prstGeom prst="ellipse">
              <a:avLst/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3"/>
            <p:cNvSpPr txBox="1"/>
            <p:nvPr/>
          </p:nvSpPr>
          <p:spPr>
            <a:xfrm>
              <a:off x="1022075" y="1460375"/>
              <a:ext cx="8109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80%</a:t>
              </a:r>
              <a:endParaRPr sz="200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</p:grpSp>
      <p:grpSp>
        <p:nvGrpSpPr>
          <p:cNvPr id="1068" name="Google Shape;1068;p33"/>
          <p:cNvGrpSpPr/>
          <p:nvPr/>
        </p:nvGrpSpPr>
        <p:grpSpPr>
          <a:xfrm>
            <a:off x="2553500" y="1274213"/>
            <a:ext cx="2096400" cy="3456188"/>
            <a:chOff x="2553500" y="1274213"/>
            <a:chExt cx="2096400" cy="3456188"/>
          </a:xfrm>
        </p:grpSpPr>
        <p:cxnSp>
          <p:nvCxnSpPr>
            <p:cNvPr id="1069" name="Google Shape;1069;p33"/>
            <p:cNvCxnSpPr>
              <a:stCxn id="1070" idx="2"/>
              <a:endCxn id="1071" idx="0"/>
            </p:cNvCxnSpPr>
            <p:nvPr/>
          </p:nvCxnSpPr>
          <p:spPr>
            <a:xfrm>
              <a:off x="3523850" y="1999313"/>
              <a:ext cx="0" cy="1821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72" name="Google Shape;1072;p33"/>
            <p:cNvSpPr/>
            <p:nvPr/>
          </p:nvSpPr>
          <p:spPr>
            <a:xfrm rot="-5400000">
              <a:off x="2851550" y="2237763"/>
              <a:ext cx="1344600" cy="1344300"/>
            </a:xfrm>
            <a:prstGeom prst="ellipse">
              <a:avLst/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3"/>
            <p:cNvSpPr/>
            <p:nvPr/>
          </p:nvSpPr>
          <p:spPr>
            <a:xfrm>
              <a:off x="3008300" y="2394215"/>
              <a:ext cx="1031100" cy="1031400"/>
            </a:xfrm>
            <a:prstGeom prst="blockArc">
              <a:avLst>
                <a:gd name="adj1" fmla="val 16213585"/>
                <a:gd name="adj2" fmla="val 5426384"/>
                <a:gd name="adj3" fmla="val 1588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3"/>
            <p:cNvSpPr/>
            <p:nvPr/>
          </p:nvSpPr>
          <p:spPr>
            <a:xfrm>
              <a:off x="2725550" y="3820500"/>
              <a:ext cx="15966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MARS</a:t>
              </a:r>
              <a:endParaRPr/>
            </a:p>
          </p:txBody>
        </p:sp>
        <p:sp>
          <p:nvSpPr>
            <p:cNvPr id="1074" name="Google Shape;1074;p33"/>
            <p:cNvSpPr txBox="1"/>
            <p:nvPr/>
          </p:nvSpPr>
          <p:spPr>
            <a:xfrm>
              <a:off x="2553500" y="4179000"/>
              <a:ext cx="20964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Despite being red, Mars is very cold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070" name="Google Shape;1070;p33"/>
            <p:cNvSpPr/>
            <p:nvPr/>
          </p:nvSpPr>
          <p:spPr>
            <a:xfrm rot="-5400000">
              <a:off x="3161300" y="1274362"/>
              <a:ext cx="725100" cy="724800"/>
            </a:xfrm>
            <a:prstGeom prst="ellipse">
              <a:avLst/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3"/>
            <p:cNvSpPr txBox="1"/>
            <p:nvPr/>
          </p:nvSpPr>
          <p:spPr>
            <a:xfrm>
              <a:off x="3118400" y="1460375"/>
              <a:ext cx="8109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50%</a:t>
              </a:r>
              <a:endParaRPr sz="200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</p:grpSp>
      <p:grpSp>
        <p:nvGrpSpPr>
          <p:cNvPr id="1076" name="Google Shape;1076;p33"/>
          <p:cNvGrpSpPr/>
          <p:nvPr/>
        </p:nvGrpSpPr>
        <p:grpSpPr>
          <a:xfrm>
            <a:off x="4649800" y="1274213"/>
            <a:ext cx="1940700" cy="3456188"/>
            <a:chOff x="4649800" y="1274213"/>
            <a:chExt cx="1940700" cy="3456188"/>
          </a:xfrm>
        </p:grpSpPr>
        <p:cxnSp>
          <p:nvCxnSpPr>
            <p:cNvPr id="1077" name="Google Shape;1077;p33"/>
            <p:cNvCxnSpPr>
              <a:stCxn id="1078" idx="2"/>
              <a:endCxn id="1079" idx="0"/>
            </p:cNvCxnSpPr>
            <p:nvPr/>
          </p:nvCxnSpPr>
          <p:spPr>
            <a:xfrm>
              <a:off x="5620225" y="1999313"/>
              <a:ext cx="0" cy="1821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80" name="Google Shape;1080;p33"/>
            <p:cNvSpPr/>
            <p:nvPr/>
          </p:nvSpPr>
          <p:spPr>
            <a:xfrm rot="-5400000">
              <a:off x="4947850" y="2237763"/>
              <a:ext cx="1344600" cy="1344300"/>
            </a:xfrm>
            <a:prstGeom prst="ellipse">
              <a:avLst/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3"/>
            <p:cNvSpPr/>
            <p:nvPr/>
          </p:nvSpPr>
          <p:spPr>
            <a:xfrm>
              <a:off x="5104600" y="2394215"/>
              <a:ext cx="1031100" cy="1031400"/>
            </a:xfrm>
            <a:prstGeom prst="blockArc">
              <a:avLst>
                <a:gd name="adj1" fmla="val 16213585"/>
                <a:gd name="adj2" fmla="val 14213661"/>
                <a:gd name="adj3" fmla="val 1465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3"/>
            <p:cNvSpPr/>
            <p:nvPr/>
          </p:nvSpPr>
          <p:spPr>
            <a:xfrm>
              <a:off x="4821850" y="3820500"/>
              <a:ext cx="15966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MERCURY</a:t>
              </a:r>
              <a:endParaRPr/>
            </a:p>
          </p:txBody>
        </p:sp>
        <p:sp>
          <p:nvSpPr>
            <p:cNvPr id="1082" name="Google Shape;1082;p33"/>
            <p:cNvSpPr txBox="1"/>
            <p:nvPr/>
          </p:nvSpPr>
          <p:spPr>
            <a:xfrm>
              <a:off x="4649800" y="4179001"/>
              <a:ext cx="1940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It is the closest planet to the Sun 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078" name="Google Shape;1078;p33"/>
            <p:cNvSpPr/>
            <p:nvPr/>
          </p:nvSpPr>
          <p:spPr>
            <a:xfrm rot="-5400000">
              <a:off x="5257675" y="1274363"/>
              <a:ext cx="725100" cy="724800"/>
            </a:xfrm>
            <a:prstGeom prst="ellipse">
              <a:avLst/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3"/>
            <p:cNvSpPr txBox="1"/>
            <p:nvPr/>
          </p:nvSpPr>
          <p:spPr>
            <a:xfrm>
              <a:off x="5214775" y="1460375"/>
              <a:ext cx="8109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90%</a:t>
              </a:r>
              <a:endParaRPr sz="200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</p:grpSp>
      <p:grpSp>
        <p:nvGrpSpPr>
          <p:cNvPr id="1084" name="Google Shape;1084;p33"/>
          <p:cNvGrpSpPr/>
          <p:nvPr/>
        </p:nvGrpSpPr>
        <p:grpSpPr>
          <a:xfrm>
            <a:off x="6746100" y="1274213"/>
            <a:ext cx="1940700" cy="3456188"/>
            <a:chOff x="6746100" y="1274213"/>
            <a:chExt cx="1940700" cy="3456188"/>
          </a:xfrm>
        </p:grpSpPr>
        <p:cxnSp>
          <p:nvCxnSpPr>
            <p:cNvPr id="1085" name="Google Shape;1085;p33"/>
            <p:cNvCxnSpPr>
              <a:stCxn id="1086" idx="2"/>
              <a:endCxn id="1087" idx="0"/>
            </p:cNvCxnSpPr>
            <p:nvPr/>
          </p:nvCxnSpPr>
          <p:spPr>
            <a:xfrm>
              <a:off x="7716600" y="1999313"/>
              <a:ext cx="0" cy="1821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88" name="Google Shape;1088;p33"/>
            <p:cNvSpPr/>
            <p:nvPr/>
          </p:nvSpPr>
          <p:spPr>
            <a:xfrm rot="-5400000">
              <a:off x="7044150" y="2237763"/>
              <a:ext cx="1344600" cy="1344300"/>
            </a:xfrm>
            <a:prstGeom prst="ellipse">
              <a:avLst/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3"/>
            <p:cNvSpPr/>
            <p:nvPr/>
          </p:nvSpPr>
          <p:spPr>
            <a:xfrm>
              <a:off x="7200900" y="2394215"/>
              <a:ext cx="1031100" cy="1031400"/>
            </a:xfrm>
            <a:prstGeom prst="blockArc">
              <a:avLst>
                <a:gd name="adj1" fmla="val 16213585"/>
                <a:gd name="adj2" fmla="val 21496556"/>
                <a:gd name="adj3" fmla="val 1538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3"/>
            <p:cNvSpPr/>
            <p:nvPr/>
          </p:nvSpPr>
          <p:spPr>
            <a:xfrm>
              <a:off x="6918150" y="3820500"/>
              <a:ext cx="15966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JUPITER</a:t>
              </a:r>
              <a:endParaRPr/>
            </a:p>
          </p:txBody>
        </p:sp>
        <p:sp>
          <p:nvSpPr>
            <p:cNvPr id="1090" name="Google Shape;1090;p33"/>
            <p:cNvSpPr txBox="1"/>
            <p:nvPr/>
          </p:nvSpPr>
          <p:spPr>
            <a:xfrm>
              <a:off x="6746100" y="4179001"/>
              <a:ext cx="1940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Jupiter is the biggest planet 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086" name="Google Shape;1086;p33"/>
            <p:cNvSpPr/>
            <p:nvPr/>
          </p:nvSpPr>
          <p:spPr>
            <a:xfrm rot="-5400000">
              <a:off x="7354050" y="1274363"/>
              <a:ext cx="725100" cy="724800"/>
            </a:xfrm>
            <a:prstGeom prst="ellipse">
              <a:avLst/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3"/>
            <p:cNvSpPr txBox="1"/>
            <p:nvPr/>
          </p:nvSpPr>
          <p:spPr>
            <a:xfrm>
              <a:off x="7311150" y="1460375"/>
              <a:ext cx="8109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25%</a:t>
              </a:r>
              <a:endParaRPr sz="200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3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pSp>
        <p:nvGrpSpPr>
          <p:cNvPr id="1097" name="Google Shape;1097;p34"/>
          <p:cNvGrpSpPr/>
          <p:nvPr/>
        </p:nvGrpSpPr>
        <p:grpSpPr>
          <a:xfrm>
            <a:off x="4678175" y="1351025"/>
            <a:ext cx="4019475" cy="977400"/>
            <a:chOff x="4678175" y="1351025"/>
            <a:chExt cx="4019475" cy="977400"/>
          </a:xfrm>
        </p:grpSpPr>
        <p:sp>
          <p:nvSpPr>
            <p:cNvPr id="1098" name="Google Shape;1098;p34"/>
            <p:cNvSpPr/>
            <p:nvPr/>
          </p:nvSpPr>
          <p:spPr>
            <a:xfrm>
              <a:off x="4678175" y="1351025"/>
              <a:ext cx="2443500" cy="9774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9" name="Google Shape;1099;p34"/>
            <p:cNvGrpSpPr/>
            <p:nvPr/>
          </p:nvGrpSpPr>
          <p:grpSpPr>
            <a:xfrm>
              <a:off x="4735337" y="1383275"/>
              <a:ext cx="2188213" cy="912900"/>
              <a:chOff x="5225137" y="1579100"/>
              <a:chExt cx="2188213" cy="912900"/>
            </a:xfrm>
          </p:grpSpPr>
          <p:sp>
            <p:nvSpPr>
              <p:cNvPr id="1100" name="Google Shape;1100;p34"/>
              <p:cNvSpPr txBox="1"/>
              <p:nvPr/>
            </p:nvSpPr>
            <p:spPr>
              <a:xfrm>
                <a:off x="5225137" y="1579100"/>
                <a:ext cx="1501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2D2E27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MARS</a:t>
                </a:r>
                <a:endParaRPr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  <p:sp>
            <p:nvSpPr>
              <p:cNvPr id="1101" name="Google Shape;1101;p34"/>
              <p:cNvSpPr txBox="1"/>
              <p:nvPr/>
            </p:nvSpPr>
            <p:spPr>
              <a:xfrm>
                <a:off x="5225150" y="1851500"/>
                <a:ext cx="2188200" cy="6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lt1"/>
                    </a:solidFill>
                    <a:latin typeface="Inter"/>
                    <a:ea typeface="Inter"/>
                    <a:cs typeface="Inter"/>
                    <a:sym typeface="Inter"/>
                  </a:rPr>
                  <a:t>Despite being red, Mars is a cold place </a:t>
                </a:r>
                <a:endParaRPr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cxnSp>
          <p:nvCxnSpPr>
            <p:cNvPr id="1102" name="Google Shape;1102;p34"/>
            <p:cNvCxnSpPr>
              <a:stCxn id="1098" idx="3"/>
              <a:endCxn id="1103" idx="1"/>
            </p:cNvCxnSpPr>
            <p:nvPr/>
          </p:nvCxnSpPr>
          <p:spPr>
            <a:xfrm>
              <a:off x="7121675" y="1839725"/>
              <a:ext cx="837000" cy="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03" name="Google Shape;1103;p34"/>
            <p:cNvSpPr/>
            <p:nvPr/>
          </p:nvSpPr>
          <p:spPr>
            <a:xfrm>
              <a:off x="7958750" y="1470213"/>
              <a:ext cx="738900" cy="7389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7323172" y="1622600"/>
              <a:ext cx="434100" cy="4341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2</a:t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1105" name="Google Shape;1105;p34"/>
            <p:cNvGrpSpPr/>
            <p:nvPr/>
          </p:nvGrpSpPr>
          <p:grpSpPr>
            <a:xfrm>
              <a:off x="8068310" y="1595967"/>
              <a:ext cx="519779" cy="519798"/>
              <a:chOff x="-463573" y="1328967"/>
              <a:chExt cx="519779" cy="519798"/>
            </a:xfrm>
          </p:grpSpPr>
          <p:sp>
            <p:nvSpPr>
              <p:cNvPr id="1106" name="Google Shape;1106;p34"/>
              <p:cNvSpPr/>
              <p:nvPr/>
            </p:nvSpPr>
            <p:spPr>
              <a:xfrm>
                <a:off x="-463573" y="1328967"/>
                <a:ext cx="336298" cy="275157"/>
              </a:xfrm>
              <a:custGeom>
                <a:avLst/>
                <a:gdLst/>
                <a:ahLst/>
                <a:cxnLst/>
                <a:rect l="l" t="t" r="r" b="b"/>
                <a:pathLst>
                  <a:path w="16039" h="13123" extrusionOk="0">
                    <a:moveTo>
                      <a:pt x="0" y="1"/>
                    </a:moveTo>
                    <a:lnTo>
                      <a:pt x="0" y="13122"/>
                    </a:lnTo>
                    <a:lnTo>
                      <a:pt x="7311" y="13122"/>
                    </a:lnTo>
                    <a:lnTo>
                      <a:pt x="7311" y="12705"/>
                    </a:lnTo>
                    <a:lnTo>
                      <a:pt x="3155" y="8550"/>
                    </a:lnTo>
                    <a:lnTo>
                      <a:pt x="3679" y="8038"/>
                    </a:lnTo>
                    <a:lnTo>
                      <a:pt x="3155" y="7514"/>
                    </a:lnTo>
                    <a:lnTo>
                      <a:pt x="5846" y="4823"/>
                    </a:lnTo>
                    <a:lnTo>
                      <a:pt x="8025" y="6990"/>
                    </a:lnTo>
                    <a:lnTo>
                      <a:pt x="10633" y="4383"/>
                    </a:lnTo>
                    <a:lnTo>
                      <a:pt x="9478" y="4383"/>
                    </a:lnTo>
                    <a:lnTo>
                      <a:pt x="9478" y="2930"/>
                    </a:lnTo>
                    <a:lnTo>
                      <a:pt x="13109" y="2930"/>
                    </a:lnTo>
                    <a:lnTo>
                      <a:pt x="13109" y="6597"/>
                    </a:lnTo>
                    <a:lnTo>
                      <a:pt x="11657" y="6597"/>
                    </a:lnTo>
                    <a:lnTo>
                      <a:pt x="11657" y="5442"/>
                    </a:lnTo>
                    <a:lnTo>
                      <a:pt x="8025" y="9074"/>
                    </a:lnTo>
                    <a:lnTo>
                      <a:pt x="5858" y="6895"/>
                    </a:lnTo>
                    <a:lnTo>
                      <a:pt x="4703" y="8038"/>
                    </a:lnTo>
                    <a:lnTo>
                      <a:pt x="8335" y="11669"/>
                    </a:lnTo>
                    <a:lnTo>
                      <a:pt x="16038" y="11669"/>
                    </a:lnTo>
                    <a:lnTo>
                      <a:pt x="160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4"/>
              <p:cNvSpPr/>
              <p:nvPr/>
            </p:nvSpPr>
            <p:spPr>
              <a:xfrm>
                <a:off x="-66145" y="1482508"/>
                <a:ext cx="91146" cy="91146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4347" extrusionOk="0">
                    <a:moveTo>
                      <a:pt x="1941" y="1"/>
                    </a:moveTo>
                    <a:lnTo>
                      <a:pt x="1525" y="96"/>
                    </a:lnTo>
                    <a:lnTo>
                      <a:pt x="1132" y="262"/>
                    </a:lnTo>
                    <a:lnTo>
                      <a:pt x="786" y="489"/>
                    </a:lnTo>
                    <a:lnTo>
                      <a:pt x="489" y="786"/>
                    </a:lnTo>
                    <a:lnTo>
                      <a:pt x="251" y="1132"/>
                    </a:lnTo>
                    <a:lnTo>
                      <a:pt x="84" y="1525"/>
                    </a:lnTo>
                    <a:lnTo>
                      <a:pt x="1" y="1953"/>
                    </a:lnTo>
                    <a:lnTo>
                      <a:pt x="1" y="2168"/>
                    </a:lnTo>
                    <a:lnTo>
                      <a:pt x="1" y="2394"/>
                    </a:lnTo>
                    <a:lnTo>
                      <a:pt x="84" y="2811"/>
                    </a:lnTo>
                    <a:lnTo>
                      <a:pt x="251" y="3203"/>
                    </a:lnTo>
                    <a:lnTo>
                      <a:pt x="489" y="3549"/>
                    </a:lnTo>
                    <a:lnTo>
                      <a:pt x="786" y="3846"/>
                    </a:lnTo>
                    <a:lnTo>
                      <a:pt x="1132" y="4085"/>
                    </a:lnTo>
                    <a:lnTo>
                      <a:pt x="1513" y="4251"/>
                    </a:lnTo>
                    <a:lnTo>
                      <a:pt x="1941" y="4335"/>
                    </a:lnTo>
                    <a:lnTo>
                      <a:pt x="2168" y="4346"/>
                    </a:lnTo>
                    <a:lnTo>
                      <a:pt x="2394" y="4335"/>
                    </a:lnTo>
                    <a:lnTo>
                      <a:pt x="2811" y="4251"/>
                    </a:lnTo>
                    <a:lnTo>
                      <a:pt x="3204" y="4085"/>
                    </a:lnTo>
                    <a:lnTo>
                      <a:pt x="3549" y="3846"/>
                    </a:lnTo>
                    <a:lnTo>
                      <a:pt x="3847" y="3561"/>
                    </a:lnTo>
                    <a:lnTo>
                      <a:pt x="4085" y="3215"/>
                    </a:lnTo>
                    <a:lnTo>
                      <a:pt x="4251" y="2822"/>
                    </a:lnTo>
                    <a:lnTo>
                      <a:pt x="4335" y="2394"/>
                    </a:lnTo>
                    <a:lnTo>
                      <a:pt x="4347" y="2168"/>
                    </a:lnTo>
                    <a:lnTo>
                      <a:pt x="4335" y="1941"/>
                    </a:lnTo>
                    <a:lnTo>
                      <a:pt x="4251" y="1525"/>
                    </a:lnTo>
                    <a:lnTo>
                      <a:pt x="4085" y="1132"/>
                    </a:lnTo>
                    <a:lnTo>
                      <a:pt x="3847" y="786"/>
                    </a:lnTo>
                    <a:lnTo>
                      <a:pt x="3549" y="489"/>
                    </a:lnTo>
                    <a:lnTo>
                      <a:pt x="3204" y="251"/>
                    </a:lnTo>
                    <a:lnTo>
                      <a:pt x="2811" y="96"/>
                    </a:lnTo>
                    <a:lnTo>
                      <a:pt x="23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4"/>
              <p:cNvSpPr/>
              <p:nvPr/>
            </p:nvSpPr>
            <p:spPr>
              <a:xfrm>
                <a:off x="-280091" y="1604095"/>
                <a:ext cx="336298" cy="244670"/>
              </a:xfrm>
              <a:custGeom>
                <a:avLst/>
                <a:gdLst/>
                <a:ahLst/>
                <a:cxnLst/>
                <a:rect l="l" t="t" r="r" b="b"/>
                <a:pathLst>
                  <a:path w="16039" h="11669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8728" y="2905"/>
                    </a:lnTo>
                    <a:lnTo>
                      <a:pt x="8728" y="11669"/>
                    </a:lnTo>
                    <a:lnTo>
                      <a:pt x="16039" y="11669"/>
                    </a:lnTo>
                    <a:lnTo>
                      <a:pt x="16039" y="3632"/>
                    </a:lnTo>
                    <a:lnTo>
                      <a:pt x="16027" y="3310"/>
                    </a:lnTo>
                    <a:lnTo>
                      <a:pt x="15908" y="2679"/>
                    </a:lnTo>
                    <a:lnTo>
                      <a:pt x="15682" y="2096"/>
                    </a:lnTo>
                    <a:lnTo>
                      <a:pt x="15372" y="1572"/>
                    </a:lnTo>
                    <a:lnTo>
                      <a:pt x="14979" y="1096"/>
                    </a:lnTo>
                    <a:lnTo>
                      <a:pt x="14503" y="703"/>
                    </a:lnTo>
                    <a:lnTo>
                      <a:pt x="13979" y="381"/>
                    </a:lnTo>
                    <a:lnTo>
                      <a:pt x="13396" y="155"/>
                    </a:lnTo>
                    <a:lnTo>
                      <a:pt x="13086" y="83"/>
                    </a:lnTo>
                    <a:lnTo>
                      <a:pt x="13086" y="4370"/>
                    </a:lnTo>
                    <a:lnTo>
                      <a:pt x="11633" y="4370"/>
                    </a:lnTo>
                    <a:lnTo>
                      <a:pt x="116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09" name="Google Shape;1109;p34"/>
          <p:cNvGrpSpPr/>
          <p:nvPr/>
        </p:nvGrpSpPr>
        <p:grpSpPr>
          <a:xfrm>
            <a:off x="4678175" y="3770575"/>
            <a:ext cx="4019475" cy="977400"/>
            <a:chOff x="4678175" y="3770575"/>
            <a:chExt cx="4019475" cy="977400"/>
          </a:xfrm>
        </p:grpSpPr>
        <p:sp>
          <p:nvSpPr>
            <p:cNvPr id="1110" name="Google Shape;1110;p34"/>
            <p:cNvSpPr/>
            <p:nvPr/>
          </p:nvSpPr>
          <p:spPr>
            <a:xfrm>
              <a:off x="4678175" y="3770575"/>
              <a:ext cx="2443500" cy="9774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1" name="Google Shape;1111;p34"/>
            <p:cNvGrpSpPr/>
            <p:nvPr/>
          </p:nvGrpSpPr>
          <p:grpSpPr>
            <a:xfrm>
              <a:off x="4735337" y="3802825"/>
              <a:ext cx="2188213" cy="912900"/>
              <a:chOff x="5225137" y="1579100"/>
              <a:chExt cx="2188213" cy="912900"/>
            </a:xfrm>
          </p:grpSpPr>
          <p:sp>
            <p:nvSpPr>
              <p:cNvPr id="1112" name="Google Shape;1112;p34"/>
              <p:cNvSpPr txBox="1"/>
              <p:nvPr/>
            </p:nvSpPr>
            <p:spPr>
              <a:xfrm>
                <a:off x="5225137" y="1579100"/>
                <a:ext cx="1501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2D2E27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MERCURY</a:t>
                </a:r>
                <a:endParaRPr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  <p:sp>
            <p:nvSpPr>
              <p:cNvPr id="1113" name="Google Shape;1113;p34"/>
              <p:cNvSpPr txBox="1"/>
              <p:nvPr/>
            </p:nvSpPr>
            <p:spPr>
              <a:xfrm>
                <a:off x="5225150" y="1851500"/>
                <a:ext cx="2188200" cy="6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lt1"/>
                    </a:solidFill>
                    <a:latin typeface="Inter"/>
                    <a:ea typeface="Inter"/>
                    <a:cs typeface="Inter"/>
                    <a:sym typeface="Inter"/>
                  </a:rPr>
                  <a:t>It is the closest planet to the Sun </a:t>
                </a:r>
                <a:endParaRPr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cxnSp>
          <p:nvCxnSpPr>
            <p:cNvPr id="1114" name="Google Shape;1114;p34"/>
            <p:cNvCxnSpPr>
              <a:stCxn id="1110" idx="3"/>
              <a:endCxn id="1115" idx="1"/>
            </p:cNvCxnSpPr>
            <p:nvPr/>
          </p:nvCxnSpPr>
          <p:spPr>
            <a:xfrm>
              <a:off x="7121675" y="4259275"/>
              <a:ext cx="837000" cy="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15" name="Google Shape;1115;p34"/>
            <p:cNvSpPr/>
            <p:nvPr/>
          </p:nvSpPr>
          <p:spPr>
            <a:xfrm>
              <a:off x="7958750" y="3889863"/>
              <a:ext cx="738900" cy="7389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7323172" y="4042300"/>
              <a:ext cx="434100" cy="4341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6</a:t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1117" name="Google Shape;1117;p34"/>
            <p:cNvGrpSpPr/>
            <p:nvPr/>
          </p:nvGrpSpPr>
          <p:grpSpPr>
            <a:xfrm>
              <a:off x="8068297" y="3983225"/>
              <a:ext cx="519805" cy="519542"/>
              <a:chOff x="-1035529" y="1289025"/>
              <a:chExt cx="519805" cy="519542"/>
            </a:xfrm>
          </p:grpSpPr>
          <p:sp>
            <p:nvSpPr>
              <p:cNvPr id="1118" name="Google Shape;1118;p34"/>
              <p:cNvSpPr/>
              <p:nvPr/>
            </p:nvSpPr>
            <p:spPr>
              <a:xfrm>
                <a:off x="-820828" y="1595352"/>
                <a:ext cx="91146" cy="91146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4347" extrusionOk="0">
                    <a:moveTo>
                      <a:pt x="2179" y="0"/>
                    </a:moveTo>
                    <a:lnTo>
                      <a:pt x="1953" y="12"/>
                    </a:lnTo>
                    <a:lnTo>
                      <a:pt x="1525" y="96"/>
                    </a:lnTo>
                    <a:lnTo>
                      <a:pt x="1144" y="262"/>
                    </a:lnTo>
                    <a:lnTo>
                      <a:pt x="798" y="500"/>
                    </a:lnTo>
                    <a:lnTo>
                      <a:pt x="501" y="798"/>
                    </a:lnTo>
                    <a:lnTo>
                      <a:pt x="262" y="1143"/>
                    </a:lnTo>
                    <a:lnTo>
                      <a:pt x="96" y="1536"/>
                    </a:lnTo>
                    <a:lnTo>
                      <a:pt x="12" y="1953"/>
                    </a:lnTo>
                    <a:lnTo>
                      <a:pt x="1" y="2179"/>
                    </a:lnTo>
                    <a:lnTo>
                      <a:pt x="12" y="2394"/>
                    </a:lnTo>
                    <a:lnTo>
                      <a:pt x="96" y="2822"/>
                    </a:lnTo>
                    <a:lnTo>
                      <a:pt x="262" y="3215"/>
                    </a:lnTo>
                    <a:lnTo>
                      <a:pt x="501" y="3560"/>
                    </a:lnTo>
                    <a:lnTo>
                      <a:pt x="798" y="3858"/>
                    </a:lnTo>
                    <a:lnTo>
                      <a:pt x="1144" y="4084"/>
                    </a:lnTo>
                    <a:lnTo>
                      <a:pt x="1525" y="4251"/>
                    </a:lnTo>
                    <a:lnTo>
                      <a:pt x="1953" y="4346"/>
                    </a:lnTo>
                    <a:lnTo>
                      <a:pt x="2394" y="4346"/>
                    </a:lnTo>
                    <a:lnTo>
                      <a:pt x="2822" y="4251"/>
                    </a:lnTo>
                    <a:lnTo>
                      <a:pt x="3203" y="4096"/>
                    </a:lnTo>
                    <a:lnTo>
                      <a:pt x="3549" y="3858"/>
                    </a:lnTo>
                    <a:lnTo>
                      <a:pt x="3846" y="3560"/>
                    </a:lnTo>
                    <a:lnTo>
                      <a:pt x="4085" y="3215"/>
                    </a:lnTo>
                    <a:lnTo>
                      <a:pt x="4251" y="2822"/>
                    </a:lnTo>
                    <a:lnTo>
                      <a:pt x="4335" y="2406"/>
                    </a:lnTo>
                    <a:lnTo>
                      <a:pt x="4346" y="2179"/>
                    </a:lnTo>
                    <a:lnTo>
                      <a:pt x="4335" y="1953"/>
                    </a:lnTo>
                    <a:lnTo>
                      <a:pt x="4251" y="1536"/>
                    </a:lnTo>
                    <a:lnTo>
                      <a:pt x="4085" y="1143"/>
                    </a:lnTo>
                    <a:lnTo>
                      <a:pt x="3846" y="798"/>
                    </a:lnTo>
                    <a:lnTo>
                      <a:pt x="3549" y="500"/>
                    </a:lnTo>
                    <a:lnTo>
                      <a:pt x="3203" y="262"/>
                    </a:lnTo>
                    <a:lnTo>
                      <a:pt x="2822" y="96"/>
                    </a:lnTo>
                    <a:lnTo>
                      <a:pt x="2394" y="12"/>
                    </a:lnTo>
                    <a:lnTo>
                      <a:pt x="21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4"/>
              <p:cNvSpPr/>
              <p:nvPr/>
            </p:nvSpPr>
            <p:spPr>
              <a:xfrm>
                <a:off x="-851293" y="1702199"/>
                <a:ext cx="152329" cy="106368"/>
              </a:xfrm>
              <a:custGeom>
                <a:avLst/>
                <a:gdLst/>
                <a:ahLst/>
                <a:cxnLst/>
                <a:rect l="l" t="t" r="r" b="b"/>
                <a:pathLst>
                  <a:path w="7265" h="5073" extrusionOk="0">
                    <a:moveTo>
                      <a:pt x="1465" y="0"/>
                    </a:moveTo>
                    <a:lnTo>
                      <a:pt x="1144" y="250"/>
                    </a:lnTo>
                    <a:lnTo>
                      <a:pt x="608" y="882"/>
                    </a:lnTo>
                    <a:lnTo>
                      <a:pt x="215" y="1632"/>
                    </a:lnTo>
                    <a:lnTo>
                      <a:pt x="13" y="2453"/>
                    </a:lnTo>
                    <a:lnTo>
                      <a:pt x="1" y="2906"/>
                    </a:lnTo>
                    <a:lnTo>
                      <a:pt x="1" y="5073"/>
                    </a:lnTo>
                    <a:lnTo>
                      <a:pt x="7264" y="5073"/>
                    </a:lnTo>
                    <a:lnTo>
                      <a:pt x="7264" y="2906"/>
                    </a:lnTo>
                    <a:lnTo>
                      <a:pt x="7240" y="2453"/>
                    </a:lnTo>
                    <a:lnTo>
                      <a:pt x="7038" y="1632"/>
                    </a:lnTo>
                    <a:lnTo>
                      <a:pt x="6645" y="882"/>
                    </a:lnTo>
                    <a:lnTo>
                      <a:pt x="6109" y="250"/>
                    </a:lnTo>
                    <a:lnTo>
                      <a:pt x="5788" y="0"/>
                    </a:lnTo>
                    <a:lnTo>
                      <a:pt x="5549" y="155"/>
                    </a:lnTo>
                    <a:lnTo>
                      <a:pt x="5049" y="429"/>
                    </a:lnTo>
                    <a:lnTo>
                      <a:pt x="4502" y="620"/>
                    </a:lnTo>
                    <a:lnTo>
                      <a:pt x="3930" y="715"/>
                    </a:lnTo>
                    <a:lnTo>
                      <a:pt x="3632" y="727"/>
                    </a:lnTo>
                    <a:lnTo>
                      <a:pt x="3323" y="715"/>
                    </a:lnTo>
                    <a:lnTo>
                      <a:pt x="2751" y="620"/>
                    </a:lnTo>
                    <a:lnTo>
                      <a:pt x="2204" y="429"/>
                    </a:lnTo>
                    <a:lnTo>
                      <a:pt x="1704" y="155"/>
                    </a:lnTo>
                    <a:lnTo>
                      <a:pt x="14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4"/>
              <p:cNvSpPr/>
              <p:nvPr/>
            </p:nvSpPr>
            <p:spPr>
              <a:xfrm>
                <a:off x="-1035529" y="1534694"/>
                <a:ext cx="519805" cy="243663"/>
              </a:xfrm>
              <a:custGeom>
                <a:avLst/>
                <a:gdLst/>
                <a:ahLst/>
                <a:cxnLst/>
                <a:rect l="l" t="t" r="r" b="b"/>
                <a:pathLst>
                  <a:path w="24791" h="11621" extrusionOk="0">
                    <a:moveTo>
                      <a:pt x="2966" y="0"/>
                    </a:moveTo>
                    <a:lnTo>
                      <a:pt x="1" y="11621"/>
                    </a:lnTo>
                    <a:lnTo>
                      <a:pt x="7311" y="11621"/>
                    </a:lnTo>
                    <a:lnTo>
                      <a:pt x="7311" y="10895"/>
                    </a:lnTo>
                    <a:lnTo>
                      <a:pt x="7311" y="10597"/>
                    </a:lnTo>
                    <a:lnTo>
                      <a:pt x="7383" y="10025"/>
                    </a:lnTo>
                    <a:lnTo>
                      <a:pt x="7514" y="9466"/>
                    </a:lnTo>
                    <a:lnTo>
                      <a:pt x="7704" y="8930"/>
                    </a:lnTo>
                    <a:lnTo>
                      <a:pt x="7954" y="8430"/>
                    </a:lnTo>
                    <a:lnTo>
                      <a:pt x="8264" y="7942"/>
                    </a:lnTo>
                    <a:lnTo>
                      <a:pt x="8621" y="7501"/>
                    </a:lnTo>
                    <a:lnTo>
                      <a:pt x="9038" y="7085"/>
                    </a:lnTo>
                    <a:lnTo>
                      <a:pt x="9276" y="6894"/>
                    </a:lnTo>
                    <a:lnTo>
                      <a:pt x="9157" y="6692"/>
                    </a:lnTo>
                    <a:lnTo>
                      <a:pt x="8978" y="6263"/>
                    </a:lnTo>
                    <a:lnTo>
                      <a:pt x="8847" y="5799"/>
                    </a:lnTo>
                    <a:lnTo>
                      <a:pt x="8776" y="5322"/>
                    </a:lnTo>
                    <a:lnTo>
                      <a:pt x="8764" y="5072"/>
                    </a:lnTo>
                    <a:lnTo>
                      <a:pt x="8776" y="4691"/>
                    </a:lnTo>
                    <a:lnTo>
                      <a:pt x="8931" y="3989"/>
                    </a:lnTo>
                    <a:lnTo>
                      <a:pt x="9205" y="3334"/>
                    </a:lnTo>
                    <a:lnTo>
                      <a:pt x="9598" y="2750"/>
                    </a:lnTo>
                    <a:lnTo>
                      <a:pt x="10086" y="2262"/>
                    </a:lnTo>
                    <a:lnTo>
                      <a:pt x="10669" y="1869"/>
                    </a:lnTo>
                    <a:lnTo>
                      <a:pt x="11324" y="1596"/>
                    </a:lnTo>
                    <a:lnTo>
                      <a:pt x="12027" y="1453"/>
                    </a:lnTo>
                    <a:lnTo>
                      <a:pt x="12396" y="1441"/>
                    </a:lnTo>
                    <a:lnTo>
                      <a:pt x="12765" y="1453"/>
                    </a:lnTo>
                    <a:lnTo>
                      <a:pt x="13479" y="1596"/>
                    </a:lnTo>
                    <a:lnTo>
                      <a:pt x="14122" y="1869"/>
                    </a:lnTo>
                    <a:lnTo>
                      <a:pt x="14706" y="2262"/>
                    </a:lnTo>
                    <a:lnTo>
                      <a:pt x="15206" y="2762"/>
                    </a:lnTo>
                    <a:lnTo>
                      <a:pt x="15599" y="3346"/>
                    </a:lnTo>
                    <a:lnTo>
                      <a:pt x="15872" y="3989"/>
                    </a:lnTo>
                    <a:lnTo>
                      <a:pt x="16015" y="4703"/>
                    </a:lnTo>
                    <a:lnTo>
                      <a:pt x="16027" y="5072"/>
                    </a:lnTo>
                    <a:lnTo>
                      <a:pt x="16027" y="5322"/>
                    </a:lnTo>
                    <a:lnTo>
                      <a:pt x="15956" y="5799"/>
                    </a:lnTo>
                    <a:lnTo>
                      <a:pt x="15825" y="6263"/>
                    </a:lnTo>
                    <a:lnTo>
                      <a:pt x="15634" y="6692"/>
                    </a:lnTo>
                    <a:lnTo>
                      <a:pt x="15527" y="6894"/>
                    </a:lnTo>
                    <a:lnTo>
                      <a:pt x="15753" y="7085"/>
                    </a:lnTo>
                    <a:lnTo>
                      <a:pt x="16170" y="7489"/>
                    </a:lnTo>
                    <a:lnTo>
                      <a:pt x="16539" y="7930"/>
                    </a:lnTo>
                    <a:lnTo>
                      <a:pt x="16849" y="8418"/>
                    </a:lnTo>
                    <a:lnTo>
                      <a:pt x="17099" y="8918"/>
                    </a:lnTo>
                    <a:lnTo>
                      <a:pt x="17289" y="9454"/>
                    </a:lnTo>
                    <a:lnTo>
                      <a:pt x="17420" y="10014"/>
                    </a:lnTo>
                    <a:lnTo>
                      <a:pt x="17480" y="10597"/>
                    </a:lnTo>
                    <a:lnTo>
                      <a:pt x="17492" y="10895"/>
                    </a:lnTo>
                    <a:lnTo>
                      <a:pt x="17492" y="11621"/>
                    </a:lnTo>
                    <a:lnTo>
                      <a:pt x="24791" y="11621"/>
                    </a:lnTo>
                    <a:lnTo>
                      <a:pt x="218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4"/>
              <p:cNvSpPr/>
              <p:nvPr/>
            </p:nvSpPr>
            <p:spPr>
              <a:xfrm>
                <a:off x="-820828" y="1289025"/>
                <a:ext cx="91146" cy="91146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4347" extrusionOk="0">
                    <a:moveTo>
                      <a:pt x="1953" y="1"/>
                    </a:moveTo>
                    <a:lnTo>
                      <a:pt x="1525" y="96"/>
                    </a:lnTo>
                    <a:lnTo>
                      <a:pt x="1144" y="263"/>
                    </a:lnTo>
                    <a:lnTo>
                      <a:pt x="798" y="489"/>
                    </a:lnTo>
                    <a:lnTo>
                      <a:pt x="501" y="787"/>
                    </a:lnTo>
                    <a:lnTo>
                      <a:pt x="262" y="1132"/>
                    </a:lnTo>
                    <a:lnTo>
                      <a:pt x="96" y="1525"/>
                    </a:lnTo>
                    <a:lnTo>
                      <a:pt x="12" y="1954"/>
                    </a:lnTo>
                    <a:lnTo>
                      <a:pt x="1" y="2168"/>
                    </a:lnTo>
                    <a:lnTo>
                      <a:pt x="12" y="2394"/>
                    </a:lnTo>
                    <a:lnTo>
                      <a:pt x="96" y="2811"/>
                    </a:lnTo>
                    <a:lnTo>
                      <a:pt x="262" y="3204"/>
                    </a:lnTo>
                    <a:lnTo>
                      <a:pt x="501" y="3549"/>
                    </a:lnTo>
                    <a:lnTo>
                      <a:pt x="798" y="3847"/>
                    </a:lnTo>
                    <a:lnTo>
                      <a:pt x="1144" y="4085"/>
                    </a:lnTo>
                    <a:lnTo>
                      <a:pt x="1525" y="4252"/>
                    </a:lnTo>
                    <a:lnTo>
                      <a:pt x="1953" y="4335"/>
                    </a:lnTo>
                    <a:lnTo>
                      <a:pt x="2179" y="4347"/>
                    </a:lnTo>
                    <a:lnTo>
                      <a:pt x="2394" y="4335"/>
                    </a:lnTo>
                    <a:lnTo>
                      <a:pt x="2822" y="4252"/>
                    </a:lnTo>
                    <a:lnTo>
                      <a:pt x="3203" y="4085"/>
                    </a:lnTo>
                    <a:lnTo>
                      <a:pt x="3549" y="3847"/>
                    </a:lnTo>
                    <a:lnTo>
                      <a:pt x="3846" y="3561"/>
                    </a:lnTo>
                    <a:lnTo>
                      <a:pt x="4085" y="3216"/>
                    </a:lnTo>
                    <a:lnTo>
                      <a:pt x="4251" y="2823"/>
                    </a:lnTo>
                    <a:lnTo>
                      <a:pt x="4335" y="2394"/>
                    </a:lnTo>
                    <a:lnTo>
                      <a:pt x="4346" y="2168"/>
                    </a:lnTo>
                    <a:lnTo>
                      <a:pt x="4335" y="1942"/>
                    </a:lnTo>
                    <a:lnTo>
                      <a:pt x="4251" y="1525"/>
                    </a:lnTo>
                    <a:lnTo>
                      <a:pt x="4085" y="1132"/>
                    </a:lnTo>
                    <a:lnTo>
                      <a:pt x="3846" y="787"/>
                    </a:lnTo>
                    <a:lnTo>
                      <a:pt x="3549" y="489"/>
                    </a:lnTo>
                    <a:lnTo>
                      <a:pt x="3203" y="251"/>
                    </a:lnTo>
                    <a:lnTo>
                      <a:pt x="2822" y="96"/>
                    </a:lnTo>
                    <a:lnTo>
                      <a:pt x="23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4"/>
              <p:cNvSpPr/>
              <p:nvPr/>
            </p:nvSpPr>
            <p:spPr>
              <a:xfrm>
                <a:off x="-851293" y="1395390"/>
                <a:ext cx="152329" cy="108612"/>
              </a:xfrm>
              <a:custGeom>
                <a:avLst/>
                <a:gdLst/>
                <a:ahLst/>
                <a:cxnLst/>
                <a:rect l="l" t="t" r="r" b="b"/>
                <a:pathLst>
                  <a:path w="7265" h="5180" extrusionOk="0">
                    <a:moveTo>
                      <a:pt x="1465" y="0"/>
                    </a:moveTo>
                    <a:lnTo>
                      <a:pt x="1144" y="262"/>
                    </a:lnTo>
                    <a:lnTo>
                      <a:pt x="608" y="893"/>
                    </a:lnTo>
                    <a:lnTo>
                      <a:pt x="215" y="1631"/>
                    </a:lnTo>
                    <a:lnTo>
                      <a:pt x="13" y="2465"/>
                    </a:lnTo>
                    <a:lnTo>
                      <a:pt x="1" y="2905"/>
                    </a:lnTo>
                    <a:lnTo>
                      <a:pt x="1" y="5180"/>
                    </a:lnTo>
                    <a:lnTo>
                      <a:pt x="7264" y="5180"/>
                    </a:lnTo>
                    <a:lnTo>
                      <a:pt x="7264" y="2905"/>
                    </a:lnTo>
                    <a:lnTo>
                      <a:pt x="7240" y="2465"/>
                    </a:lnTo>
                    <a:lnTo>
                      <a:pt x="7038" y="1631"/>
                    </a:lnTo>
                    <a:lnTo>
                      <a:pt x="6645" y="893"/>
                    </a:lnTo>
                    <a:lnTo>
                      <a:pt x="6109" y="262"/>
                    </a:lnTo>
                    <a:lnTo>
                      <a:pt x="5788" y="0"/>
                    </a:lnTo>
                    <a:lnTo>
                      <a:pt x="5466" y="226"/>
                    </a:lnTo>
                    <a:lnTo>
                      <a:pt x="4740" y="548"/>
                    </a:lnTo>
                    <a:lnTo>
                      <a:pt x="4359" y="643"/>
                    </a:lnTo>
                    <a:lnTo>
                      <a:pt x="4359" y="3679"/>
                    </a:lnTo>
                    <a:lnTo>
                      <a:pt x="2894" y="3679"/>
                    </a:lnTo>
                    <a:lnTo>
                      <a:pt x="2894" y="643"/>
                    </a:lnTo>
                    <a:lnTo>
                      <a:pt x="2513" y="548"/>
                    </a:lnTo>
                    <a:lnTo>
                      <a:pt x="1787" y="226"/>
                    </a:lnTo>
                    <a:lnTo>
                      <a:pt x="14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3" name="Google Shape;1123;p34"/>
          <p:cNvGrpSpPr/>
          <p:nvPr/>
        </p:nvGrpSpPr>
        <p:grpSpPr>
          <a:xfrm>
            <a:off x="457200" y="3770575"/>
            <a:ext cx="4019475" cy="977400"/>
            <a:chOff x="457200" y="3770575"/>
            <a:chExt cx="4019475" cy="977400"/>
          </a:xfrm>
        </p:grpSpPr>
        <p:sp>
          <p:nvSpPr>
            <p:cNvPr id="1124" name="Google Shape;1124;p34"/>
            <p:cNvSpPr/>
            <p:nvPr/>
          </p:nvSpPr>
          <p:spPr>
            <a:xfrm flipH="1">
              <a:off x="2033175" y="3770575"/>
              <a:ext cx="2443500" cy="9774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5" name="Google Shape;1125;p34"/>
            <p:cNvGrpSpPr/>
            <p:nvPr/>
          </p:nvGrpSpPr>
          <p:grpSpPr>
            <a:xfrm flipH="1">
              <a:off x="2231300" y="3802825"/>
              <a:ext cx="2188213" cy="912900"/>
              <a:chOff x="5225137" y="1579100"/>
              <a:chExt cx="2188213" cy="912900"/>
            </a:xfrm>
          </p:grpSpPr>
          <p:sp>
            <p:nvSpPr>
              <p:cNvPr id="1126" name="Google Shape;1126;p34"/>
              <p:cNvSpPr txBox="1"/>
              <p:nvPr/>
            </p:nvSpPr>
            <p:spPr>
              <a:xfrm>
                <a:off x="5225137" y="1579100"/>
                <a:ext cx="1501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2D2E27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rgbClr val="2D2E27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EARTH</a:t>
                </a:r>
                <a:endParaRPr sz="1800">
                  <a:solidFill>
                    <a:srgbClr val="2D2E27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  <p:sp>
            <p:nvSpPr>
              <p:cNvPr id="1127" name="Google Shape;1127;p34"/>
              <p:cNvSpPr txBox="1"/>
              <p:nvPr/>
            </p:nvSpPr>
            <p:spPr>
              <a:xfrm>
                <a:off x="5225150" y="1851500"/>
                <a:ext cx="2188200" cy="6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The Earth is the planet we live on</a:t>
                </a:r>
                <a:endParaRPr sz="16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cxnSp>
          <p:nvCxnSpPr>
            <p:cNvPr id="1128" name="Google Shape;1128;p34"/>
            <p:cNvCxnSpPr>
              <a:stCxn id="1124" idx="3"/>
              <a:endCxn id="1129" idx="1"/>
            </p:cNvCxnSpPr>
            <p:nvPr/>
          </p:nvCxnSpPr>
          <p:spPr>
            <a:xfrm rot="10800000">
              <a:off x="1196175" y="4259275"/>
              <a:ext cx="837000" cy="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29" name="Google Shape;1129;p34"/>
            <p:cNvSpPr/>
            <p:nvPr/>
          </p:nvSpPr>
          <p:spPr>
            <a:xfrm flipH="1">
              <a:off x="457200" y="3889863"/>
              <a:ext cx="738900" cy="7389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1130" name="Google Shape;1130;p34"/>
            <p:cNvSpPr/>
            <p:nvPr/>
          </p:nvSpPr>
          <p:spPr>
            <a:xfrm flipH="1">
              <a:off x="1397578" y="4042300"/>
              <a:ext cx="434100" cy="4341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5</a:t>
              </a:r>
              <a:endParaRPr>
                <a:solidFill>
                  <a:srgbClr val="FCF4E6"/>
                </a:solidFill>
              </a:endParaRPr>
            </a:p>
          </p:txBody>
        </p:sp>
        <p:grpSp>
          <p:nvGrpSpPr>
            <p:cNvPr id="1131" name="Google Shape;1131;p34"/>
            <p:cNvGrpSpPr/>
            <p:nvPr/>
          </p:nvGrpSpPr>
          <p:grpSpPr>
            <a:xfrm>
              <a:off x="566502" y="3999013"/>
              <a:ext cx="520296" cy="520535"/>
              <a:chOff x="-5692700" y="3827950"/>
              <a:chExt cx="520296" cy="520535"/>
            </a:xfrm>
          </p:grpSpPr>
          <p:sp>
            <p:nvSpPr>
              <p:cNvPr id="1132" name="Google Shape;1132;p34"/>
              <p:cNvSpPr/>
              <p:nvPr/>
            </p:nvSpPr>
            <p:spPr>
              <a:xfrm>
                <a:off x="-5555388" y="4132767"/>
                <a:ext cx="245676" cy="215714"/>
              </a:xfrm>
              <a:custGeom>
                <a:avLst/>
                <a:gdLst/>
                <a:ahLst/>
                <a:cxnLst/>
                <a:rect l="l" t="t" r="r" b="b"/>
                <a:pathLst>
                  <a:path w="11717" h="10288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5132" y="1465"/>
                    </a:lnTo>
                    <a:lnTo>
                      <a:pt x="5132" y="8823"/>
                    </a:lnTo>
                    <a:lnTo>
                      <a:pt x="3679" y="8823"/>
                    </a:lnTo>
                    <a:lnTo>
                      <a:pt x="3679" y="10288"/>
                    </a:lnTo>
                    <a:lnTo>
                      <a:pt x="8037" y="10288"/>
                    </a:lnTo>
                    <a:lnTo>
                      <a:pt x="8037" y="8823"/>
                    </a:lnTo>
                    <a:lnTo>
                      <a:pt x="6573" y="8823"/>
                    </a:lnTo>
                    <a:lnTo>
                      <a:pt x="6573" y="1465"/>
                    </a:lnTo>
                    <a:lnTo>
                      <a:pt x="11716" y="1465"/>
                    </a:lnTo>
                    <a:lnTo>
                      <a:pt x="11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4"/>
              <p:cNvSpPr/>
              <p:nvPr/>
            </p:nvSpPr>
            <p:spPr>
              <a:xfrm>
                <a:off x="-5525195" y="3827950"/>
                <a:ext cx="185269" cy="182774"/>
              </a:xfrm>
              <a:custGeom>
                <a:avLst/>
                <a:gdLst/>
                <a:ahLst/>
                <a:cxnLst/>
                <a:rect l="l" t="t" r="r" b="b"/>
                <a:pathLst>
                  <a:path w="8836" h="8717" extrusionOk="0">
                    <a:moveTo>
                      <a:pt x="6097" y="2394"/>
                    </a:moveTo>
                    <a:lnTo>
                      <a:pt x="7121" y="3418"/>
                    </a:lnTo>
                    <a:lnTo>
                      <a:pt x="3692" y="6847"/>
                    </a:lnTo>
                    <a:lnTo>
                      <a:pt x="1727" y="4882"/>
                    </a:lnTo>
                    <a:lnTo>
                      <a:pt x="2763" y="3858"/>
                    </a:lnTo>
                    <a:lnTo>
                      <a:pt x="3692" y="4787"/>
                    </a:lnTo>
                    <a:lnTo>
                      <a:pt x="6097" y="2394"/>
                    </a:lnTo>
                    <a:close/>
                    <a:moveTo>
                      <a:pt x="4430" y="0"/>
                    </a:moveTo>
                    <a:lnTo>
                      <a:pt x="3978" y="12"/>
                    </a:lnTo>
                    <a:lnTo>
                      <a:pt x="3120" y="191"/>
                    </a:lnTo>
                    <a:lnTo>
                      <a:pt x="2323" y="524"/>
                    </a:lnTo>
                    <a:lnTo>
                      <a:pt x="1620" y="989"/>
                    </a:lnTo>
                    <a:lnTo>
                      <a:pt x="1013" y="1584"/>
                    </a:lnTo>
                    <a:lnTo>
                      <a:pt x="537" y="2286"/>
                    </a:lnTo>
                    <a:lnTo>
                      <a:pt x="203" y="3060"/>
                    </a:lnTo>
                    <a:lnTo>
                      <a:pt x="25" y="3918"/>
                    </a:lnTo>
                    <a:lnTo>
                      <a:pt x="1" y="4358"/>
                    </a:lnTo>
                    <a:lnTo>
                      <a:pt x="25" y="4811"/>
                    </a:lnTo>
                    <a:lnTo>
                      <a:pt x="191" y="5656"/>
                    </a:lnTo>
                    <a:lnTo>
                      <a:pt x="537" y="6442"/>
                    </a:lnTo>
                    <a:lnTo>
                      <a:pt x="1013" y="7132"/>
                    </a:lnTo>
                    <a:lnTo>
                      <a:pt x="1608" y="7728"/>
                    </a:lnTo>
                    <a:lnTo>
                      <a:pt x="2311" y="8204"/>
                    </a:lnTo>
                    <a:lnTo>
                      <a:pt x="3108" y="8526"/>
                    </a:lnTo>
                    <a:lnTo>
                      <a:pt x="3966" y="8704"/>
                    </a:lnTo>
                    <a:lnTo>
                      <a:pt x="4406" y="8716"/>
                    </a:lnTo>
                    <a:lnTo>
                      <a:pt x="4859" y="8704"/>
                    </a:lnTo>
                    <a:lnTo>
                      <a:pt x="5716" y="8526"/>
                    </a:lnTo>
                    <a:lnTo>
                      <a:pt x="6502" y="8204"/>
                    </a:lnTo>
                    <a:lnTo>
                      <a:pt x="7216" y="7728"/>
                    </a:lnTo>
                    <a:lnTo>
                      <a:pt x="7812" y="7132"/>
                    </a:lnTo>
                    <a:lnTo>
                      <a:pt x="8300" y="6442"/>
                    </a:lnTo>
                    <a:lnTo>
                      <a:pt x="8633" y="5656"/>
                    </a:lnTo>
                    <a:lnTo>
                      <a:pt x="8812" y="4811"/>
                    </a:lnTo>
                    <a:lnTo>
                      <a:pt x="8836" y="4358"/>
                    </a:lnTo>
                    <a:lnTo>
                      <a:pt x="8812" y="3906"/>
                    </a:lnTo>
                    <a:lnTo>
                      <a:pt x="8633" y="3060"/>
                    </a:lnTo>
                    <a:lnTo>
                      <a:pt x="8300" y="2274"/>
                    </a:lnTo>
                    <a:lnTo>
                      <a:pt x="7824" y="1584"/>
                    </a:lnTo>
                    <a:lnTo>
                      <a:pt x="7216" y="989"/>
                    </a:lnTo>
                    <a:lnTo>
                      <a:pt x="6514" y="512"/>
                    </a:lnTo>
                    <a:lnTo>
                      <a:pt x="5728" y="191"/>
                    </a:lnTo>
                    <a:lnTo>
                      <a:pt x="4871" y="12"/>
                    </a:lnTo>
                    <a:lnTo>
                      <a:pt x="4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4"/>
              <p:cNvSpPr/>
              <p:nvPr/>
            </p:nvSpPr>
            <p:spPr>
              <a:xfrm>
                <a:off x="-5692700" y="3858898"/>
                <a:ext cx="91397" cy="91146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4347" extrusionOk="0">
                    <a:moveTo>
                      <a:pt x="1953" y="1"/>
                    </a:moveTo>
                    <a:lnTo>
                      <a:pt x="1524" y="84"/>
                    </a:lnTo>
                    <a:lnTo>
                      <a:pt x="1143" y="251"/>
                    </a:lnTo>
                    <a:lnTo>
                      <a:pt x="798" y="489"/>
                    </a:lnTo>
                    <a:lnTo>
                      <a:pt x="500" y="787"/>
                    </a:lnTo>
                    <a:lnTo>
                      <a:pt x="262" y="1132"/>
                    </a:lnTo>
                    <a:lnTo>
                      <a:pt x="96" y="1513"/>
                    </a:lnTo>
                    <a:lnTo>
                      <a:pt x="12" y="1942"/>
                    </a:lnTo>
                    <a:lnTo>
                      <a:pt x="0" y="2168"/>
                    </a:lnTo>
                    <a:lnTo>
                      <a:pt x="12" y="2394"/>
                    </a:lnTo>
                    <a:lnTo>
                      <a:pt x="96" y="2823"/>
                    </a:lnTo>
                    <a:lnTo>
                      <a:pt x="262" y="3204"/>
                    </a:lnTo>
                    <a:lnTo>
                      <a:pt x="500" y="3549"/>
                    </a:lnTo>
                    <a:lnTo>
                      <a:pt x="798" y="3847"/>
                    </a:lnTo>
                    <a:lnTo>
                      <a:pt x="1155" y="4085"/>
                    </a:lnTo>
                    <a:lnTo>
                      <a:pt x="1548" y="4251"/>
                    </a:lnTo>
                    <a:lnTo>
                      <a:pt x="1965" y="4335"/>
                    </a:lnTo>
                    <a:lnTo>
                      <a:pt x="2191" y="4347"/>
                    </a:lnTo>
                    <a:lnTo>
                      <a:pt x="2406" y="4335"/>
                    </a:lnTo>
                    <a:lnTo>
                      <a:pt x="2834" y="4251"/>
                    </a:lnTo>
                    <a:lnTo>
                      <a:pt x="3227" y="4085"/>
                    </a:lnTo>
                    <a:lnTo>
                      <a:pt x="3572" y="3847"/>
                    </a:lnTo>
                    <a:lnTo>
                      <a:pt x="3870" y="3549"/>
                    </a:lnTo>
                    <a:lnTo>
                      <a:pt x="4096" y="3204"/>
                    </a:lnTo>
                    <a:lnTo>
                      <a:pt x="4263" y="2823"/>
                    </a:lnTo>
                    <a:lnTo>
                      <a:pt x="4358" y="2394"/>
                    </a:lnTo>
                    <a:lnTo>
                      <a:pt x="4358" y="2168"/>
                    </a:lnTo>
                    <a:lnTo>
                      <a:pt x="4358" y="1942"/>
                    </a:lnTo>
                    <a:lnTo>
                      <a:pt x="4263" y="1513"/>
                    </a:lnTo>
                    <a:lnTo>
                      <a:pt x="4096" y="1132"/>
                    </a:lnTo>
                    <a:lnTo>
                      <a:pt x="3858" y="787"/>
                    </a:lnTo>
                    <a:lnTo>
                      <a:pt x="3560" y="489"/>
                    </a:lnTo>
                    <a:lnTo>
                      <a:pt x="3215" y="251"/>
                    </a:lnTo>
                    <a:lnTo>
                      <a:pt x="2822" y="84"/>
                    </a:lnTo>
                    <a:lnTo>
                      <a:pt x="23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4"/>
              <p:cNvSpPr/>
              <p:nvPr/>
            </p:nvSpPr>
            <p:spPr>
              <a:xfrm>
                <a:off x="-5692448" y="3980233"/>
                <a:ext cx="214225" cy="367267"/>
              </a:xfrm>
              <a:custGeom>
                <a:avLst/>
                <a:gdLst/>
                <a:ahLst/>
                <a:cxnLst/>
                <a:rect l="l" t="t" r="r" b="b"/>
                <a:pathLst>
                  <a:path w="10217" h="17516" extrusionOk="0">
                    <a:moveTo>
                      <a:pt x="1953" y="0"/>
                    </a:moveTo>
                    <a:lnTo>
                      <a:pt x="1524" y="96"/>
                    </a:lnTo>
                    <a:lnTo>
                      <a:pt x="1131" y="262"/>
                    </a:lnTo>
                    <a:lnTo>
                      <a:pt x="786" y="489"/>
                    </a:lnTo>
                    <a:lnTo>
                      <a:pt x="500" y="786"/>
                    </a:lnTo>
                    <a:lnTo>
                      <a:pt x="262" y="1132"/>
                    </a:lnTo>
                    <a:lnTo>
                      <a:pt x="96" y="1524"/>
                    </a:lnTo>
                    <a:lnTo>
                      <a:pt x="12" y="1953"/>
                    </a:lnTo>
                    <a:lnTo>
                      <a:pt x="0" y="2167"/>
                    </a:lnTo>
                    <a:lnTo>
                      <a:pt x="0" y="13062"/>
                    </a:lnTo>
                    <a:lnTo>
                      <a:pt x="4370" y="13062"/>
                    </a:lnTo>
                    <a:lnTo>
                      <a:pt x="4370" y="17515"/>
                    </a:lnTo>
                    <a:lnTo>
                      <a:pt x="7263" y="17515"/>
                    </a:lnTo>
                    <a:lnTo>
                      <a:pt x="7263" y="10145"/>
                    </a:lnTo>
                    <a:lnTo>
                      <a:pt x="4346" y="10145"/>
                    </a:lnTo>
                    <a:lnTo>
                      <a:pt x="4346" y="6728"/>
                    </a:lnTo>
                    <a:lnTo>
                      <a:pt x="2822" y="5180"/>
                    </a:lnTo>
                    <a:lnTo>
                      <a:pt x="3846" y="4156"/>
                    </a:lnTo>
                    <a:lnTo>
                      <a:pt x="5513" y="5823"/>
                    </a:lnTo>
                    <a:lnTo>
                      <a:pt x="10216" y="5823"/>
                    </a:lnTo>
                    <a:lnTo>
                      <a:pt x="10216" y="2918"/>
                    </a:lnTo>
                    <a:lnTo>
                      <a:pt x="5680" y="2918"/>
                    </a:lnTo>
                    <a:lnTo>
                      <a:pt x="5489" y="2727"/>
                    </a:lnTo>
                    <a:lnTo>
                      <a:pt x="4537" y="1667"/>
                    </a:lnTo>
                    <a:lnTo>
                      <a:pt x="3918" y="881"/>
                    </a:lnTo>
                    <a:lnTo>
                      <a:pt x="3751" y="679"/>
                    </a:lnTo>
                    <a:lnTo>
                      <a:pt x="3370" y="346"/>
                    </a:lnTo>
                    <a:lnTo>
                      <a:pt x="2917" y="131"/>
                    </a:lnTo>
                    <a:lnTo>
                      <a:pt x="2429" y="12"/>
                    </a:lnTo>
                    <a:lnTo>
                      <a:pt x="21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4"/>
              <p:cNvSpPr/>
              <p:nvPr/>
            </p:nvSpPr>
            <p:spPr>
              <a:xfrm>
                <a:off x="-5263549" y="3858898"/>
                <a:ext cx="91146" cy="91146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4347" extrusionOk="0">
                    <a:moveTo>
                      <a:pt x="1953" y="1"/>
                    </a:moveTo>
                    <a:lnTo>
                      <a:pt x="1524" y="84"/>
                    </a:lnTo>
                    <a:lnTo>
                      <a:pt x="1131" y="251"/>
                    </a:lnTo>
                    <a:lnTo>
                      <a:pt x="786" y="489"/>
                    </a:lnTo>
                    <a:lnTo>
                      <a:pt x="488" y="787"/>
                    </a:lnTo>
                    <a:lnTo>
                      <a:pt x="262" y="1132"/>
                    </a:lnTo>
                    <a:lnTo>
                      <a:pt x="95" y="1513"/>
                    </a:lnTo>
                    <a:lnTo>
                      <a:pt x="0" y="1942"/>
                    </a:lnTo>
                    <a:lnTo>
                      <a:pt x="0" y="2168"/>
                    </a:lnTo>
                    <a:lnTo>
                      <a:pt x="0" y="2394"/>
                    </a:lnTo>
                    <a:lnTo>
                      <a:pt x="95" y="2811"/>
                    </a:lnTo>
                    <a:lnTo>
                      <a:pt x="262" y="3204"/>
                    </a:lnTo>
                    <a:lnTo>
                      <a:pt x="488" y="3549"/>
                    </a:lnTo>
                    <a:lnTo>
                      <a:pt x="786" y="3847"/>
                    </a:lnTo>
                    <a:lnTo>
                      <a:pt x="1131" y="4085"/>
                    </a:lnTo>
                    <a:lnTo>
                      <a:pt x="1524" y="4251"/>
                    </a:lnTo>
                    <a:lnTo>
                      <a:pt x="1953" y="4335"/>
                    </a:lnTo>
                    <a:lnTo>
                      <a:pt x="2167" y="4347"/>
                    </a:lnTo>
                    <a:lnTo>
                      <a:pt x="2393" y="4335"/>
                    </a:lnTo>
                    <a:lnTo>
                      <a:pt x="2810" y="4251"/>
                    </a:lnTo>
                    <a:lnTo>
                      <a:pt x="3203" y="4085"/>
                    </a:lnTo>
                    <a:lnTo>
                      <a:pt x="3548" y="3847"/>
                    </a:lnTo>
                    <a:lnTo>
                      <a:pt x="3846" y="3549"/>
                    </a:lnTo>
                    <a:lnTo>
                      <a:pt x="4084" y="3204"/>
                    </a:lnTo>
                    <a:lnTo>
                      <a:pt x="4251" y="2823"/>
                    </a:lnTo>
                    <a:lnTo>
                      <a:pt x="4334" y="2394"/>
                    </a:lnTo>
                    <a:lnTo>
                      <a:pt x="4346" y="2168"/>
                    </a:lnTo>
                    <a:lnTo>
                      <a:pt x="4334" y="1942"/>
                    </a:lnTo>
                    <a:lnTo>
                      <a:pt x="4251" y="1513"/>
                    </a:lnTo>
                    <a:lnTo>
                      <a:pt x="4084" y="1132"/>
                    </a:lnTo>
                    <a:lnTo>
                      <a:pt x="3846" y="787"/>
                    </a:lnTo>
                    <a:lnTo>
                      <a:pt x="3548" y="489"/>
                    </a:lnTo>
                    <a:lnTo>
                      <a:pt x="3203" y="251"/>
                    </a:lnTo>
                    <a:lnTo>
                      <a:pt x="2810" y="84"/>
                    </a:lnTo>
                    <a:lnTo>
                      <a:pt x="2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4"/>
              <p:cNvSpPr/>
              <p:nvPr/>
            </p:nvSpPr>
            <p:spPr>
              <a:xfrm>
                <a:off x="-5386877" y="3980485"/>
                <a:ext cx="214225" cy="368001"/>
              </a:xfrm>
              <a:custGeom>
                <a:avLst/>
                <a:gdLst/>
                <a:ahLst/>
                <a:cxnLst/>
                <a:rect l="l" t="t" r="r" b="b"/>
                <a:pathLst>
                  <a:path w="10217" h="17551" extrusionOk="0">
                    <a:moveTo>
                      <a:pt x="8037" y="0"/>
                    </a:moveTo>
                    <a:lnTo>
                      <a:pt x="7787" y="12"/>
                    </a:lnTo>
                    <a:lnTo>
                      <a:pt x="7287" y="131"/>
                    </a:lnTo>
                    <a:lnTo>
                      <a:pt x="6835" y="358"/>
                    </a:lnTo>
                    <a:lnTo>
                      <a:pt x="6454" y="679"/>
                    </a:lnTo>
                    <a:lnTo>
                      <a:pt x="6299" y="881"/>
                    </a:lnTo>
                    <a:lnTo>
                      <a:pt x="5680" y="1667"/>
                    </a:lnTo>
                    <a:lnTo>
                      <a:pt x="4727" y="2727"/>
                    </a:lnTo>
                    <a:lnTo>
                      <a:pt x="4537" y="2917"/>
                    </a:lnTo>
                    <a:lnTo>
                      <a:pt x="0" y="2917"/>
                    </a:lnTo>
                    <a:lnTo>
                      <a:pt x="0" y="5823"/>
                    </a:lnTo>
                    <a:lnTo>
                      <a:pt x="4703" y="5823"/>
                    </a:lnTo>
                    <a:lnTo>
                      <a:pt x="6370" y="4156"/>
                    </a:lnTo>
                    <a:lnTo>
                      <a:pt x="7394" y="5180"/>
                    </a:lnTo>
                    <a:lnTo>
                      <a:pt x="5846" y="6728"/>
                    </a:lnTo>
                    <a:lnTo>
                      <a:pt x="5846" y="10181"/>
                    </a:lnTo>
                    <a:lnTo>
                      <a:pt x="2941" y="10181"/>
                    </a:lnTo>
                    <a:lnTo>
                      <a:pt x="2941" y="17551"/>
                    </a:lnTo>
                    <a:lnTo>
                      <a:pt x="5846" y="17551"/>
                    </a:lnTo>
                    <a:lnTo>
                      <a:pt x="5846" y="13098"/>
                    </a:lnTo>
                    <a:lnTo>
                      <a:pt x="10216" y="13098"/>
                    </a:lnTo>
                    <a:lnTo>
                      <a:pt x="10216" y="2179"/>
                    </a:lnTo>
                    <a:lnTo>
                      <a:pt x="10204" y="1953"/>
                    </a:lnTo>
                    <a:lnTo>
                      <a:pt x="10121" y="1524"/>
                    </a:lnTo>
                    <a:lnTo>
                      <a:pt x="9954" y="1131"/>
                    </a:lnTo>
                    <a:lnTo>
                      <a:pt x="9728" y="786"/>
                    </a:lnTo>
                    <a:lnTo>
                      <a:pt x="9430" y="488"/>
                    </a:lnTo>
                    <a:lnTo>
                      <a:pt x="9085" y="262"/>
                    </a:lnTo>
                    <a:lnTo>
                      <a:pt x="8692" y="96"/>
                    </a:lnTo>
                    <a:lnTo>
                      <a:pt x="8263" y="12"/>
                    </a:lnTo>
                    <a:lnTo>
                      <a:pt x="80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8" name="Google Shape;1138;p34"/>
          <p:cNvGrpSpPr/>
          <p:nvPr/>
        </p:nvGrpSpPr>
        <p:grpSpPr>
          <a:xfrm>
            <a:off x="4678175" y="2560800"/>
            <a:ext cx="4019475" cy="977400"/>
            <a:chOff x="4678175" y="2560800"/>
            <a:chExt cx="4019475" cy="977400"/>
          </a:xfrm>
        </p:grpSpPr>
        <p:sp>
          <p:nvSpPr>
            <p:cNvPr id="1139" name="Google Shape;1139;p34"/>
            <p:cNvSpPr/>
            <p:nvPr/>
          </p:nvSpPr>
          <p:spPr>
            <a:xfrm>
              <a:off x="4678175" y="2560800"/>
              <a:ext cx="2443500" cy="9774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0" name="Google Shape;1140;p34"/>
            <p:cNvGrpSpPr/>
            <p:nvPr/>
          </p:nvGrpSpPr>
          <p:grpSpPr>
            <a:xfrm>
              <a:off x="4735337" y="2593050"/>
              <a:ext cx="2188213" cy="912900"/>
              <a:chOff x="5225137" y="1579100"/>
              <a:chExt cx="2188213" cy="912900"/>
            </a:xfrm>
          </p:grpSpPr>
          <p:sp>
            <p:nvSpPr>
              <p:cNvPr id="1141" name="Google Shape;1141;p34"/>
              <p:cNvSpPr txBox="1"/>
              <p:nvPr/>
            </p:nvSpPr>
            <p:spPr>
              <a:xfrm>
                <a:off x="5225137" y="1579100"/>
                <a:ext cx="1501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2D2E27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rgbClr val="2D2E27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JUPITER</a:t>
                </a:r>
                <a:endParaRPr sz="1800">
                  <a:solidFill>
                    <a:srgbClr val="2D2E27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  <p:sp>
            <p:nvSpPr>
              <p:cNvPr id="1142" name="Google Shape;1142;p34"/>
              <p:cNvSpPr txBox="1"/>
              <p:nvPr/>
            </p:nvSpPr>
            <p:spPr>
              <a:xfrm>
                <a:off x="5225150" y="1851500"/>
                <a:ext cx="2188200" cy="6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Jupiter is the biggest planet</a:t>
                </a:r>
                <a:endParaRPr sz="16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cxnSp>
          <p:nvCxnSpPr>
            <p:cNvPr id="1143" name="Google Shape;1143;p34"/>
            <p:cNvCxnSpPr>
              <a:stCxn id="1139" idx="3"/>
              <a:endCxn id="1144" idx="1"/>
            </p:cNvCxnSpPr>
            <p:nvPr/>
          </p:nvCxnSpPr>
          <p:spPr>
            <a:xfrm>
              <a:off x="7121675" y="3049500"/>
              <a:ext cx="837000" cy="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44" name="Google Shape;1144;p34"/>
            <p:cNvSpPr/>
            <p:nvPr/>
          </p:nvSpPr>
          <p:spPr>
            <a:xfrm>
              <a:off x="7958750" y="2680038"/>
              <a:ext cx="738900" cy="7389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7323172" y="2832450"/>
              <a:ext cx="434100" cy="4341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4</a:t>
              </a:r>
              <a:endParaRPr>
                <a:solidFill>
                  <a:srgbClr val="FCF4E6"/>
                </a:solidFill>
              </a:endParaRPr>
            </a:p>
          </p:txBody>
        </p:sp>
        <p:grpSp>
          <p:nvGrpSpPr>
            <p:cNvPr id="1146" name="Google Shape;1146;p34"/>
            <p:cNvGrpSpPr/>
            <p:nvPr/>
          </p:nvGrpSpPr>
          <p:grpSpPr>
            <a:xfrm>
              <a:off x="8068172" y="2789476"/>
              <a:ext cx="520057" cy="520023"/>
              <a:chOff x="-436379" y="3226053"/>
              <a:chExt cx="520057" cy="520023"/>
            </a:xfrm>
          </p:grpSpPr>
          <p:sp>
            <p:nvSpPr>
              <p:cNvPr id="1147" name="Google Shape;1147;p34"/>
              <p:cNvSpPr/>
              <p:nvPr/>
            </p:nvSpPr>
            <p:spPr>
              <a:xfrm>
                <a:off x="-436379" y="3226053"/>
                <a:ext cx="244691" cy="336046"/>
              </a:xfrm>
              <a:custGeom>
                <a:avLst/>
                <a:gdLst/>
                <a:ahLst/>
                <a:cxnLst/>
                <a:rect l="l" t="t" r="r" b="b"/>
                <a:pathLst>
                  <a:path w="11670" h="16027" extrusionOk="0">
                    <a:moveTo>
                      <a:pt x="5847" y="2227"/>
                    </a:moveTo>
                    <a:lnTo>
                      <a:pt x="6145" y="2239"/>
                    </a:lnTo>
                    <a:lnTo>
                      <a:pt x="6716" y="2358"/>
                    </a:lnTo>
                    <a:lnTo>
                      <a:pt x="7240" y="2572"/>
                    </a:lnTo>
                    <a:lnTo>
                      <a:pt x="7705" y="2893"/>
                    </a:lnTo>
                    <a:lnTo>
                      <a:pt x="8098" y="3286"/>
                    </a:lnTo>
                    <a:lnTo>
                      <a:pt x="8407" y="3751"/>
                    </a:lnTo>
                    <a:lnTo>
                      <a:pt x="8621" y="4263"/>
                    </a:lnTo>
                    <a:lnTo>
                      <a:pt x="8740" y="4834"/>
                    </a:lnTo>
                    <a:lnTo>
                      <a:pt x="8752" y="5132"/>
                    </a:lnTo>
                    <a:lnTo>
                      <a:pt x="8740" y="5430"/>
                    </a:lnTo>
                    <a:lnTo>
                      <a:pt x="8621" y="6001"/>
                    </a:lnTo>
                    <a:lnTo>
                      <a:pt x="8407" y="6513"/>
                    </a:lnTo>
                    <a:lnTo>
                      <a:pt x="8086" y="6978"/>
                    </a:lnTo>
                    <a:lnTo>
                      <a:pt x="7693" y="7370"/>
                    </a:lnTo>
                    <a:lnTo>
                      <a:pt x="7228" y="7680"/>
                    </a:lnTo>
                    <a:lnTo>
                      <a:pt x="6716" y="7906"/>
                    </a:lnTo>
                    <a:lnTo>
                      <a:pt x="6145" y="8025"/>
                    </a:lnTo>
                    <a:lnTo>
                      <a:pt x="5847" y="8037"/>
                    </a:lnTo>
                    <a:lnTo>
                      <a:pt x="6300" y="8049"/>
                    </a:lnTo>
                    <a:lnTo>
                      <a:pt x="7145" y="8216"/>
                    </a:lnTo>
                    <a:lnTo>
                      <a:pt x="7931" y="8549"/>
                    </a:lnTo>
                    <a:lnTo>
                      <a:pt x="8633" y="9025"/>
                    </a:lnTo>
                    <a:lnTo>
                      <a:pt x="9217" y="9609"/>
                    </a:lnTo>
                    <a:lnTo>
                      <a:pt x="9693" y="10311"/>
                    </a:lnTo>
                    <a:lnTo>
                      <a:pt x="10026" y="11097"/>
                    </a:lnTo>
                    <a:lnTo>
                      <a:pt x="10193" y="11943"/>
                    </a:lnTo>
                    <a:lnTo>
                      <a:pt x="10217" y="12395"/>
                    </a:lnTo>
                    <a:lnTo>
                      <a:pt x="10217" y="13848"/>
                    </a:lnTo>
                    <a:lnTo>
                      <a:pt x="1489" y="13848"/>
                    </a:lnTo>
                    <a:lnTo>
                      <a:pt x="1489" y="12395"/>
                    </a:lnTo>
                    <a:lnTo>
                      <a:pt x="1501" y="11943"/>
                    </a:lnTo>
                    <a:lnTo>
                      <a:pt x="1680" y="11097"/>
                    </a:lnTo>
                    <a:lnTo>
                      <a:pt x="2013" y="10311"/>
                    </a:lnTo>
                    <a:lnTo>
                      <a:pt x="2478" y="9609"/>
                    </a:lnTo>
                    <a:lnTo>
                      <a:pt x="3073" y="9025"/>
                    </a:lnTo>
                    <a:lnTo>
                      <a:pt x="3763" y="8549"/>
                    </a:lnTo>
                    <a:lnTo>
                      <a:pt x="4549" y="8216"/>
                    </a:lnTo>
                    <a:lnTo>
                      <a:pt x="5407" y="8049"/>
                    </a:lnTo>
                    <a:lnTo>
                      <a:pt x="5847" y="8037"/>
                    </a:lnTo>
                    <a:lnTo>
                      <a:pt x="5549" y="8025"/>
                    </a:lnTo>
                    <a:lnTo>
                      <a:pt x="4978" y="7906"/>
                    </a:lnTo>
                    <a:lnTo>
                      <a:pt x="4466" y="7680"/>
                    </a:lnTo>
                    <a:lnTo>
                      <a:pt x="4002" y="7370"/>
                    </a:lnTo>
                    <a:lnTo>
                      <a:pt x="3609" y="6978"/>
                    </a:lnTo>
                    <a:lnTo>
                      <a:pt x="3299" y="6513"/>
                    </a:lnTo>
                    <a:lnTo>
                      <a:pt x="3073" y="5989"/>
                    </a:lnTo>
                    <a:lnTo>
                      <a:pt x="2954" y="5430"/>
                    </a:lnTo>
                    <a:lnTo>
                      <a:pt x="2954" y="5132"/>
                    </a:lnTo>
                    <a:lnTo>
                      <a:pt x="2954" y="4834"/>
                    </a:lnTo>
                    <a:lnTo>
                      <a:pt x="3073" y="4263"/>
                    </a:lnTo>
                    <a:lnTo>
                      <a:pt x="3299" y="3739"/>
                    </a:lnTo>
                    <a:lnTo>
                      <a:pt x="3609" y="3275"/>
                    </a:lnTo>
                    <a:lnTo>
                      <a:pt x="4002" y="2882"/>
                    </a:lnTo>
                    <a:lnTo>
                      <a:pt x="4466" y="2572"/>
                    </a:lnTo>
                    <a:lnTo>
                      <a:pt x="4990" y="2358"/>
                    </a:lnTo>
                    <a:lnTo>
                      <a:pt x="5549" y="2239"/>
                    </a:lnTo>
                    <a:lnTo>
                      <a:pt x="5847" y="2227"/>
                    </a:lnTo>
                    <a:close/>
                    <a:moveTo>
                      <a:pt x="1" y="0"/>
                    </a:moveTo>
                    <a:lnTo>
                      <a:pt x="1" y="16027"/>
                    </a:lnTo>
                    <a:lnTo>
                      <a:pt x="11670" y="16027"/>
                    </a:lnTo>
                    <a:lnTo>
                      <a:pt x="116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4"/>
              <p:cNvSpPr/>
              <p:nvPr/>
            </p:nvSpPr>
            <p:spPr>
              <a:xfrm>
                <a:off x="-436379" y="3592534"/>
                <a:ext cx="520057" cy="60932"/>
              </a:xfrm>
              <a:custGeom>
                <a:avLst/>
                <a:gdLst/>
                <a:ahLst/>
                <a:cxnLst/>
                <a:rect l="l" t="t" r="r" b="b"/>
                <a:pathLst>
                  <a:path w="24803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24803" y="2905"/>
                    </a:lnTo>
                    <a:lnTo>
                      <a:pt x="248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4"/>
              <p:cNvSpPr/>
              <p:nvPr/>
            </p:nvSpPr>
            <p:spPr>
              <a:xfrm>
                <a:off x="-344250" y="3302939"/>
                <a:ext cx="61183" cy="61183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918" extrusionOk="0">
                    <a:moveTo>
                      <a:pt x="1453" y="0"/>
                    </a:moveTo>
                    <a:lnTo>
                      <a:pt x="1310" y="12"/>
                    </a:lnTo>
                    <a:lnTo>
                      <a:pt x="1024" y="72"/>
                    </a:lnTo>
                    <a:lnTo>
                      <a:pt x="632" y="250"/>
                    </a:lnTo>
                    <a:lnTo>
                      <a:pt x="239" y="643"/>
                    </a:lnTo>
                    <a:lnTo>
                      <a:pt x="60" y="1024"/>
                    </a:lnTo>
                    <a:lnTo>
                      <a:pt x="1" y="1310"/>
                    </a:lnTo>
                    <a:lnTo>
                      <a:pt x="1" y="1465"/>
                    </a:lnTo>
                    <a:lnTo>
                      <a:pt x="1" y="1608"/>
                    </a:lnTo>
                    <a:lnTo>
                      <a:pt x="60" y="1894"/>
                    </a:lnTo>
                    <a:lnTo>
                      <a:pt x="239" y="2287"/>
                    </a:lnTo>
                    <a:lnTo>
                      <a:pt x="632" y="2679"/>
                    </a:lnTo>
                    <a:lnTo>
                      <a:pt x="1024" y="2858"/>
                    </a:lnTo>
                    <a:lnTo>
                      <a:pt x="1310" y="2918"/>
                    </a:lnTo>
                    <a:lnTo>
                      <a:pt x="1608" y="2918"/>
                    </a:lnTo>
                    <a:lnTo>
                      <a:pt x="1894" y="2858"/>
                    </a:lnTo>
                    <a:lnTo>
                      <a:pt x="2275" y="2679"/>
                    </a:lnTo>
                    <a:lnTo>
                      <a:pt x="2668" y="2287"/>
                    </a:lnTo>
                    <a:lnTo>
                      <a:pt x="2846" y="1894"/>
                    </a:lnTo>
                    <a:lnTo>
                      <a:pt x="2906" y="1608"/>
                    </a:lnTo>
                    <a:lnTo>
                      <a:pt x="2918" y="1465"/>
                    </a:lnTo>
                    <a:lnTo>
                      <a:pt x="2906" y="1310"/>
                    </a:lnTo>
                    <a:lnTo>
                      <a:pt x="2846" y="1024"/>
                    </a:lnTo>
                    <a:lnTo>
                      <a:pt x="2668" y="643"/>
                    </a:lnTo>
                    <a:lnTo>
                      <a:pt x="2275" y="250"/>
                    </a:lnTo>
                    <a:lnTo>
                      <a:pt x="1894" y="72"/>
                    </a:lnTo>
                    <a:lnTo>
                      <a:pt x="1608" y="12"/>
                    </a:lnTo>
                    <a:lnTo>
                      <a:pt x="14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4"/>
              <p:cNvSpPr/>
              <p:nvPr/>
            </p:nvSpPr>
            <p:spPr>
              <a:xfrm>
                <a:off x="-374464" y="3425008"/>
                <a:ext cx="121863" cy="60953"/>
              </a:xfrm>
              <a:custGeom>
                <a:avLst/>
                <a:gdLst/>
                <a:ahLst/>
                <a:cxnLst/>
                <a:rect l="l" t="t" r="r" b="b"/>
                <a:pathLst>
                  <a:path w="5812" h="2907" extrusionOk="0">
                    <a:moveTo>
                      <a:pt x="2894" y="1"/>
                    </a:moveTo>
                    <a:lnTo>
                      <a:pt x="2596" y="13"/>
                    </a:lnTo>
                    <a:lnTo>
                      <a:pt x="2025" y="132"/>
                    </a:lnTo>
                    <a:lnTo>
                      <a:pt x="1513" y="346"/>
                    </a:lnTo>
                    <a:lnTo>
                      <a:pt x="1049" y="668"/>
                    </a:lnTo>
                    <a:lnTo>
                      <a:pt x="656" y="1061"/>
                    </a:lnTo>
                    <a:lnTo>
                      <a:pt x="346" y="1525"/>
                    </a:lnTo>
                    <a:lnTo>
                      <a:pt x="120" y="2037"/>
                    </a:lnTo>
                    <a:lnTo>
                      <a:pt x="1" y="2608"/>
                    </a:lnTo>
                    <a:lnTo>
                      <a:pt x="1" y="2906"/>
                    </a:lnTo>
                    <a:lnTo>
                      <a:pt x="5811" y="2906"/>
                    </a:lnTo>
                    <a:lnTo>
                      <a:pt x="5799" y="2608"/>
                    </a:lnTo>
                    <a:lnTo>
                      <a:pt x="5692" y="2037"/>
                    </a:lnTo>
                    <a:lnTo>
                      <a:pt x="5466" y="1513"/>
                    </a:lnTo>
                    <a:lnTo>
                      <a:pt x="5145" y="1049"/>
                    </a:lnTo>
                    <a:lnTo>
                      <a:pt x="4752" y="656"/>
                    </a:lnTo>
                    <a:lnTo>
                      <a:pt x="4287" y="346"/>
                    </a:lnTo>
                    <a:lnTo>
                      <a:pt x="3763" y="132"/>
                    </a:lnTo>
                    <a:lnTo>
                      <a:pt x="3192" y="13"/>
                    </a:lnTo>
                    <a:lnTo>
                      <a:pt x="28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4"/>
              <p:cNvSpPr/>
              <p:nvPr/>
            </p:nvSpPr>
            <p:spPr>
              <a:xfrm>
                <a:off x="-100342" y="3425008"/>
                <a:ext cx="122094" cy="60953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2907" extrusionOk="0">
                    <a:moveTo>
                      <a:pt x="2906" y="1"/>
                    </a:moveTo>
                    <a:lnTo>
                      <a:pt x="2608" y="13"/>
                    </a:lnTo>
                    <a:lnTo>
                      <a:pt x="2036" y="132"/>
                    </a:lnTo>
                    <a:lnTo>
                      <a:pt x="1513" y="346"/>
                    </a:lnTo>
                    <a:lnTo>
                      <a:pt x="1060" y="668"/>
                    </a:lnTo>
                    <a:lnTo>
                      <a:pt x="667" y="1061"/>
                    </a:lnTo>
                    <a:lnTo>
                      <a:pt x="346" y="1525"/>
                    </a:lnTo>
                    <a:lnTo>
                      <a:pt x="131" y="2037"/>
                    </a:lnTo>
                    <a:lnTo>
                      <a:pt x="12" y="2608"/>
                    </a:lnTo>
                    <a:lnTo>
                      <a:pt x="0" y="2906"/>
                    </a:lnTo>
                    <a:lnTo>
                      <a:pt x="5823" y="2906"/>
                    </a:lnTo>
                    <a:lnTo>
                      <a:pt x="5811" y="2608"/>
                    </a:lnTo>
                    <a:lnTo>
                      <a:pt x="5692" y="2037"/>
                    </a:lnTo>
                    <a:lnTo>
                      <a:pt x="5466" y="1513"/>
                    </a:lnTo>
                    <a:lnTo>
                      <a:pt x="5156" y="1049"/>
                    </a:lnTo>
                    <a:lnTo>
                      <a:pt x="4763" y="656"/>
                    </a:lnTo>
                    <a:lnTo>
                      <a:pt x="4299" y="346"/>
                    </a:lnTo>
                    <a:lnTo>
                      <a:pt x="3775" y="132"/>
                    </a:lnTo>
                    <a:lnTo>
                      <a:pt x="3203" y="13"/>
                    </a:lnTo>
                    <a:lnTo>
                      <a:pt x="29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4"/>
              <p:cNvSpPr/>
              <p:nvPr/>
            </p:nvSpPr>
            <p:spPr>
              <a:xfrm>
                <a:off x="-160999" y="3226053"/>
                <a:ext cx="244670" cy="336046"/>
              </a:xfrm>
              <a:custGeom>
                <a:avLst/>
                <a:gdLst/>
                <a:ahLst/>
                <a:cxnLst/>
                <a:rect l="l" t="t" r="r" b="b"/>
                <a:pathLst>
                  <a:path w="11669" h="16027" extrusionOk="0">
                    <a:moveTo>
                      <a:pt x="5799" y="2227"/>
                    </a:moveTo>
                    <a:lnTo>
                      <a:pt x="6096" y="2239"/>
                    </a:lnTo>
                    <a:lnTo>
                      <a:pt x="6668" y="2358"/>
                    </a:lnTo>
                    <a:lnTo>
                      <a:pt x="7192" y="2572"/>
                    </a:lnTo>
                    <a:lnTo>
                      <a:pt x="7644" y="2893"/>
                    </a:lnTo>
                    <a:lnTo>
                      <a:pt x="8037" y="3286"/>
                    </a:lnTo>
                    <a:lnTo>
                      <a:pt x="8359" y="3751"/>
                    </a:lnTo>
                    <a:lnTo>
                      <a:pt x="8573" y="4263"/>
                    </a:lnTo>
                    <a:lnTo>
                      <a:pt x="8692" y="4834"/>
                    </a:lnTo>
                    <a:lnTo>
                      <a:pt x="8704" y="5132"/>
                    </a:lnTo>
                    <a:lnTo>
                      <a:pt x="8692" y="5430"/>
                    </a:lnTo>
                    <a:lnTo>
                      <a:pt x="8573" y="6001"/>
                    </a:lnTo>
                    <a:lnTo>
                      <a:pt x="8347" y="6513"/>
                    </a:lnTo>
                    <a:lnTo>
                      <a:pt x="8037" y="6978"/>
                    </a:lnTo>
                    <a:lnTo>
                      <a:pt x="7644" y="7370"/>
                    </a:lnTo>
                    <a:lnTo>
                      <a:pt x="7180" y="7680"/>
                    </a:lnTo>
                    <a:lnTo>
                      <a:pt x="6656" y="7906"/>
                    </a:lnTo>
                    <a:lnTo>
                      <a:pt x="6096" y="8025"/>
                    </a:lnTo>
                    <a:lnTo>
                      <a:pt x="5799" y="8037"/>
                    </a:lnTo>
                    <a:lnTo>
                      <a:pt x="6251" y="8049"/>
                    </a:lnTo>
                    <a:lnTo>
                      <a:pt x="7096" y="8216"/>
                    </a:lnTo>
                    <a:lnTo>
                      <a:pt x="7882" y="8549"/>
                    </a:lnTo>
                    <a:lnTo>
                      <a:pt x="8573" y="9025"/>
                    </a:lnTo>
                    <a:lnTo>
                      <a:pt x="9168" y="9609"/>
                    </a:lnTo>
                    <a:lnTo>
                      <a:pt x="9645" y="10311"/>
                    </a:lnTo>
                    <a:lnTo>
                      <a:pt x="9966" y="11097"/>
                    </a:lnTo>
                    <a:lnTo>
                      <a:pt x="10145" y="11943"/>
                    </a:lnTo>
                    <a:lnTo>
                      <a:pt x="10157" y="12395"/>
                    </a:lnTo>
                    <a:lnTo>
                      <a:pt x="10157" y="13848"/>
                    </a:lnTo>
                    <a:lnTo>
                      <a:pt x="1441" y="13848"/>
                    </a:lnTo>
                    <a:lnTo>
                      <a:pt x="1441" y="12395"/>
                    </a:lnTo>
                    <a:lnTo>
                      <a:pt x="1453" y="11943"/>
                    </a:lnTo>
                    <a:lnTo>
                      <a:pt x="1631" y="11097"/>
                    </a:lnTo>
                    <a:lnTo>
                      <a:pt x="1953" y="10311"/>
                    </a:lnTo>
                    <a:lnTo>
                      <a:pt x="2429" y="9609"/>
                    </a:lnTo>
                    <a:lnTo>
                      <a:pt x="3024" y="9025"/>
                    </a:lnTo>
                    <a:lnTo>
                      <a:pt x="3715" y="8549"/>
                    </a:lnTo>
                    <a:lnTo>
                      <a:pt x="4501" y="8216"/>
                    </a:lnTo>
                    <a:lnTo>
                      <a:pt x="5346" y="8049"/>
                    </a:lnTo>
                    <a:lnTo>
                      <a:pt x="5799" y="8037"/>
                    </a:lnTo>
                    <a:lnTo>
                      <a:pt x="5501" y="8025"/>
                    </a:lnTo>
                    <a:lnTo>
                      <a:pt x="4929" y="7906"/>
                    </a:lnTo>
                    <a:lnTo>
                      <a:pt x="4406" y="7680"/>
                    </a:lnTo>
                    <a:lnTo>
                      <a:pt x="3953" y="7370"/>
                    </a:lnTo>
                    <a:lnTo>
                      <a:pt x="3560" y="6978"/>
                    </a:lnTo>
                    <a:lnTo>
                      <a:pt x="3239" y="6513"/>
                    </a:lnTo>
                    <a:lnTo>
                      <a:pt x="3024" y="5989"/>
                    </a:lnTo>
                    <a:lnTo>
                      <a:pt x="2905" y="5430"/>
                    </a:lnTo>
                    <a:lnTo>
                      <a:pt x="2893" y="5132"/>
                    </a:lnTo>
                    <a:lnTo>
                      <a:pt x="2905" y="4834"/>
                    </a:lnTo>
                    <a:lnTo>
                      <a:pt x="3024" y="4263"/>
                    </a:lnTo>
                    <a:lnTo>
                      <a:pt x="3251" y="3739"/>
                    </a:lnTo>
                    <a:lnTo>
                      <a:pt x="3560" y="3275"/>
                    </a:lnTo>
                    <a:lnTo>
                      <a:pt x="3953" y="2882"/>
                    </a:lnTo>
                    <a:lnTo>
                      <a:pt x="4417" y="2572"/>
                    </a:lnTo>
                    <a:lnTo>
                      <a:pt x="4941" y="2358"/>
                    </a:lnTo>
                    <a:lnTo>
                      <a:pt x="5501" y="2239"/>
                    </a:lnTo>
                    <a:lnTo>
                      <a:pt x="5799" y="2227"/>
                    </a:lnTo>
                    <a:close/>
                    <a:moveTo>
                      <a:pt x="0" y="0"/>
                    </a:moveTo>
                    <a:lnTo>
                      <a:pt x="0" y="16027"/>
                    </a:lnTo>
                    <a:lnTo>
                      <a:pt x="11669" y="16027"/>
                    </a:lnTo>
                    <a:lnTo>
                      <a:pt x="116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4"/>
              <p:cNvSpPr/>
              <p:nvPr/>
            </p:nvSpPr>
            <p:spPr>
              <a:xfrm>
                <a:off x="-69877" y="3302939"/>
                <a:ext cx="61183" cy="61183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918" extrusionOk="0">
                    <a:moveTo>
                      <a:pt x="1453" y="0"/>
                    </a:moveTo>
                    <a:lnTo>
                      <a:pt x="1298" y="12"/>
                    </a:lnTo>
                    <a:lnTo>
                      <a:pt x="1024" y="72"/>
                    </a:lnTo>
                    <a:lnTo>
                      <a:pt x="631" y="250"/>
                    </a:lnTo>
                    <a:lnTo>
                      <a:pt x="238" y="643"/>
                    </a:lnTo>
                    <a:lnTo>
                      <a:pt x="60" y="1024"/>
                    </a:lnTo>
                    <a:lnTo>
                      <a:pt x="0" y="1310"/>
                    </a:lnTo>
                    <a:lnTo>
                      <a:pt x="0" y="1465"/>
                    </a:lnTo>
                    <a:lnTo>
                      <a:pt x="0" y="1608"/>
                    </a:lnTo>
                    <a:lnTo>
                      <a:pt x="60" y="1894"/>
                    </a:lnTo>
                    <a:lnTo>
                      <a:pt x="238" y="2287"/>
                    </a:lnTo>
                    <a:lnTo>
                      <a:pt x="631" y="2679"/>
                    </a:lnTo>
                    <a:lnTo>
                      <a:pt x="1024" y="2858"/>
                    </a:lnTo>
                    <a:lnTo>
                      <a:pt x="1298" y="2918"/>
                    </a:lnTo>
                    <a:lnTo>
                      <a:pt x="1607" y="2918"/>
                    </a:lnTo>
                    <a:lnTo>
                      <a:pt x="1881" y="2858"/>
                    </a:lnTo>
                    <a:lnTo>
                      <a:pt x="2274" y="2679"/>
                    </a:lnTo>
                    <a:lnTo>
                      <a:pt x="2667" y="2287"/>
                    </a:lnTo>
                    <a:lnTo>
                      <a:pt x="2846" y="1894"/>
                    </a:lnTo>
                    <a:lnTo>
                      <a:pt x="2905" y="1608"/>
                    </a:lnTo>
                    <a:lnTo>
                      <a:pt x="2917" y="1465"/>
                    </a:lnTo>
                    <a:lnTo>
                      <a:pt x="2905" y="1310"/>
                    </a:lnTo>
                    <a:lnTo>
                      <a:pt x="2846" y="1024"/>
                    </a:lnTo>
                    <a:lnTo>
                      <a:pt x="2667" y="643"/>
                    </a:lnTo>
                    <a:lnTo>
                      <a:pt x="2274" y="250"/>
                    </a:lnTo>
                    <a:lnTo>
                      <a:pt x="1881" y="72"/>
                    </a:lnTo>
                    <a:lnTo>
                      <a:pt x="1607" y="12"/>
                    </a:lnTo>
                    <a:lnTo>
                      <a:pt x="14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4"/>
              <p:cNvSpPr/>
              <p:nvPr/>
            </p:nvSpPr>
            <p:spPr>
              <a:xfrm>
                <a:off x="-313303" y="3684159"/>
                <a:ext cx="274150" cy="61917"/>
              </a:xfrm>
              <a:custGeom>
                <a:avLst/>
                <a:gdLst/>
                <a:ahLst/>
                <a:cxnLst/>
                <a:rect l="l" t="t" r="r" b="b"/>
                <a:pathLst>
                  <a:path w="13075" h="2953" extrusionOk="0">
                    <a:moveTo>
                      <a:pt x="4204" y="0"/>
                    </a:moveTo>
                    <a:lnTo>
                      <a:pt x="4085" y="310"/>
                    </a:lnTo>
                    <a:lnTo>
                      <a:pt x="3680" y="833"/>
                    </a:lnTo>
                    <a:lnTo>
                      <a:pt x="3156" y="1226"/>
                    </a:lnTo>
                    <a:lnTo>
                      <a:pt x="2513" y="1429"/>
                    </a:lnTo>
                    <a:lnTo>
                      <a:pt x="2168" y="1453"/>
                    </a:lnTo>
                    <a:lnTo>
                      <a:pt x="1" y="1453"/>
                    </a:lnTo>
                    <a:lnTo>
                      <a:pt x="1" y="2953"/>
                    </a:lnTo>
                    <a:lnTo>
                      <a:pt x="13075" y="2953"/>
                    </a:lnTo>
                    <a:lnTo>
                      <a:pt x="13075" y="1453"/>
                    </a:lnTo>
                    <a:lnTo>
                      <a:pt x="10896" y="1453"/>
                    </a:lnTo>
                    <a:lnTo>
                      <a:pt x="10538" y="1429"/>
                    </a:lnTo>
                    <a:lnTo>
                      <a:pt x="9895" y="1215"/>
                    </a:lnTo>
                    <a:lnTo>
                      <a:pt x="9360" y="822"/>
                    </a:lnTo>
                    <a:lnTo>
                      <a:pt x="8967" y="298"/>
                    </a:lnTo>
                    <a:lnTo>
                      <a:pt x="88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5" name="Google Shape;1155;p34"/>
          <p:cNvGrpSpPr/>
          <p:nvPr/>
        </p:nvGrpSpPr>
        <p:grpSpPr>
          <a:xfrm>
            <a:off x="457200" y="1351025"/>
            <a:ext cx="4019475" cy="977400"/>
            <a:chOff x="457200" y="1351025"/>
            <a:chExt cx="4019475" cy="977400"/>
          </a:xfrm>
        </p:grpSpPr>
        <p:sp>
          <p:nvSpPr>
            <p:cNvPr id="1156" name="Google Shape;1156;p34"/>
            <p:cNvSpPr/>
            <p:nvPr/>
          </p:nvSpPr>
          <p:spPr>
            <a:xfrm flipH="1">
              <a:off x="2033175" y="1351025"/>
              <a:ext cx="2443500" cy="9774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7" name="Google Shape;1157;p34"/>
            <p:cNvGrpSpPr/>
            <p:nvPr/>
          </p:nvGrpSpPr>
          <p:grpSpPr>
            <a:xfrm flipH="1">
              <a:off x="2231300" y="1383275"/>
              <a:ext cx="2188213" cy="912900"/>
              <a:chOff x="5225137" y="1579100"/>
              <a:chExt cx="2188213" cy="912900"/>
            </a:xfrm>
          </p:grpSpPr>
          <p:sp>
            <p:nvSpPr>
              <p:cNvPr id="1158" name="Google Shape;1158;p34"/>
              <p:cNvSpPr txBox="1"/>
              <p:nvPr/>
            </p:nvSpPr>
            <p:spPr>
              <a:xfrm>
                <a:off x="5225137" y="1579100"/>
                <a:ext cx="1501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2D2E27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rgbClr val="2D2E27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VENUS</a:t>
                </a:r>
                <a:endParaRPr sz="1800">
                  <a:solidFill>
                    <a:srgbClr val="2D2E27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  <p:sp>
            <p:nvSpPr>
              <p:cNvPr id="1159" name="Google Shape;1159;p34"/>
              <p:cNvSpPr txBox="1"/>
              <p:nvPr/>
            </p:nvSpPr>
            <p:spPr>
              <a:xfrm>
                <a:off x="5225150" y="1851500"/>
                <a:ext cx="2188200" cy="6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Venus is the second planet from the Sun</a:t>
                </a:r>
                <a:endParaRPr sz="1600">
                  <a:solidFill>
                    <a:srgbClr val="2D2E27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cxnSp>
          <p:nvCxnSpPr>
            <p:cNvPr id="1160" name="Google Shape;1160;p34"/>
            <p:cNvCxnSpPr>
              <a:stCxn id="1156" idx="3"/>
              <a:endCxn id="1161" idx="1"/>
            </p:cNvCxnSpPr>
            <p:nvPr/>
          </p:nvCxnSpPr>
          <p:spPr>
            <a:xfrm rot="10800000">
              <a:off x="1196175" y="1839725"/>
              <a:ext cx="837000" cy="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1" name="Google Shape;1161;p34"/>
            <p:cNvSpPr/>
            <p:nvPr/>
          </p:nvSpPr>
          <p:spPr>
            <a:xfrm flipH="1">
              <a:off x="457200" y="1470213"/>
              <a:ext cx="738900" cy="7389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1162" name="Google Shape;1162;p34"/>
            <p:cNvSpPr/>
            <p:nvPr/>
          </p:nvSpPr>
          <p:spPr>
            <a:xfrm flipH="1">
              <a:off x="1397578" y="1622600"/>
              <a:ext cx="434100" cy="4341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1</a:t>
              </a:r>
              <a:endParaRPr>
                <a:solidFill>
                  <a:srgbClr val="FCF4E6"/>
                </a:solidFill>
              </a:endParaRPr>
            </a:p>
          </p:txBody>
        </p:sp>
        <p:grpSp>
          <p:nvGrpSpPr>
            <p:cNvPr id="1163" name="Google Shape;1163;p34"/>
            <p:cNvGrpSpPr/>
            <p:nvPr/>
          </p:nvGrpSpPr>
          <p:grpSpPr>
            <a:xfrm>
              <a:off x="581980" y="1595722"/>
              <a:ext cx="489340" cy="520305"/>
              <a:chOff x="-4591497" y="1928872"/>
              <a:chExt cx="489340" cy="520305"/>
            </a:xfrm>
          </p:grpSpPr>
          <p:sp>
            <p:nvSpPr>
              <p:cNvPr id="1164" name="Google Shape;1164;p34"/>
              <p:cNvSpPr/>
              <p:nvPr/>
            </p:nvSpPr>
            <p:spPr>
              <a:xfrm>
                <a:off x="-4591497" y="2066688"/>
                <a:ext cx="489340" cy="382489"/>
              </a:xfrm>
              <a:custGeom>
                <a:avLst/>
                <a:gdLst/>
                <a:ahLst/>
                <a:cxnLst/>
                <a:rect l="l" t="t" r="r" b="b"/>
                <a:pathLst>
                  <a:path w="23338" h="18242" extrusionOk="0">
                    <a:moveTo>
                      <a:pt x="9180" y="0"/>
                    </a:moveTo>
                    <a:lnTo>
                      <a:pt x="8894" y="167"/>
                    </a:lnTo>
                    <a:lnTo>
                      <a:pt x="8370" y="560"/>
                    </a:lnTo>
                    <a:lnTo>
                      <a:pt x="7894" y="1024"/>
                    </a:lnTo>
                    <a:lnTo>
                      <a:pt x="7477" y="1536"/>
                    </a:lnTo>
                    <a:lnTo>
                      <a:pt x="7132" y="2108"/>
                    </a:lnTo>
                    <a:lnTo>
                      <a:pt x="6870" y="2715"/>
                    </a:lnTo>
                    <a:lnTo>
                      <a:pt x="6680" y="3370"/>
                    </a:lnTo>
                    <a:lnTo>
                      <a:pt x="6584" y="4060"/>
                    </a:lnTo>
                    <a:lnTo>
                      <a:pt x="6584" y="4418"/>
                    </a:lnTo>
                    <a:lnTo>
                      <a:pt x="6584" y="6597"/>
                    </a:lnTo>
                    <a:lnTo>
                      <a:pt x="10942" y="6597"/>
                    </a:lnTo>
                    <a:lnTo>
                      <a:pt x="10942" y="8764"/>
                    </a:lnTo>
                    <a:lnTo>
                      <a:pt x="2179" y="8764"/>
                    </a:lnTo>
                    <a:lnTo>
                      <a:pt x="2179" y="12550"/>
                    </a:lnTo>
                    <a:lnTo>
                      <a:pt x="1941" y="12610"/>
                    </a:lnTo>
                    <a:lnTo>
                      <a:pt x="1512" y="12812"/>
                    </a:lnTo>
                    <a:lnTo>
                      <a:pt x="1119" y="13062"/>
                    </a:lnTo>
                    <a:lnTo>
                      <a:pt x="774" y="13383"/>
                    </a:lnTo>
                    <a:lnTo>
                      <a:pt x="476" y="13753"/>
                    </a:lnTo>
                    <a:lnTo>
                      <a:pt x="250" y="14169"/>
                    </a:lnTo>
                    <a:lnTo>
                      <a:pt x="95" y="14610"/>
                    </a:lnTo>
                    <a:lnTo>
                      <a:pt x="12" y="15098"/>
                    </a:lnTo>
                    <a:lnTo>
                      <a:pt x="0" y="15348"/>
                    </a:lnTo>
                    <a:lnTo>
                      <a:pt x="12" y="15634"/>
                    </a:lnTo>
                    <a:lnTo>
                      <a:pt x="131" y="16205"/>
                    </a:lnTo>
                    <a:lnTo>
                      <a:pt x="357" y="16717"/>
                    </a:lnTo>
                    <a:lnTo>
                      <a:pt x="667" y="17182"/>
                    </a:lnTo>
                    <a:lnTo>
                      <a:pt x="1060" y="17587"/>
                    </a:lnTo>
                    <a:lnTo>
                      <a:pt x="1524" y="17896"/>
                    </a:lnTo>
                    <a:lnTo>
                      <a:pt x="2048" y="18122"/>
                    </a:lnTo>
                    <a:lnTo>
                      <a:pt x="2608" y="18229"/>
                    </a:lnTo>
                    <a:lnTo>
                      <a:pt x="2905" y="18241"/>
                    </a:lnTo>
                    <a:lnTo>
                      <a:pt x="3203" y="18229"/>
                    </a:lnTo>
                    <a:lnTo>
                      <a:pt x="3774" y="18122"/>
                    </a:lnTo>
                    <a:lnTo>
                      <a:pt x="4298" y="17896"/>
                    </a:lnTo>
                    <a:lnTo>
                      <a:pt x="4751" y="17587"/>
                    </a:lnTo>
                    <a:lnTo>
                      <a:pt x="5144" y="17182"/>
                    </a:lnTo>
                    <a:lnTo>
                      <a:pt x="5465" y="16717"/>
                    </a:lnTo>
                    <a:lnTo>
                      <a:pt x="5680" y="16205"/>
                    </a:lnTo>
                    <a:lnTo>
                      <a:pt x="5799" y="15634"/>
                    </a:lnTo>
                    <a:lnTo>
                      <a:pt x="5811" y="15348"/>
                    </a:lnTo>
                    <a:lnTo>
                      <a:pt x="5799" y="15086"/>
                    </a:lnTo>
                    <a:lnTo>
                      <a:pt x="5715" y="14610"/>
                    </a:lnTo>
                    <a:lnTo>
                      <a:pt x="5560" y="14157"/>
                    </a:lnTo>
                    <a:lnTo>
                      <a:pt x="5334" y="13741"/>
                    </a:lnTo>
                    <a:lnTo>
                      <a:pt x="5037" y="13372"/>
                    </a:lnTo>
                    <a:lnTo>
                      <a:pt x="4691" y="13062"/>
                    </a:lnTo>
                    <a:lnTo>
                      <a:pt x="4298" y="12800"/>
                    </a:lnTo>
                    <a:lnTo>
                      <a:pt x="3870" y="12610"/>
                    </a:lnTo>
                    <a:lnTo>
                      <a:pt x="3632" y="12550"/>
                    </a:lnTo>
                    <a:lnTo>
                      <a:pt x="3632" y="10204"/>
                    </a:lnTo>
                    <a:lnTo>
                      <a:pt x="10942" y="10204"/>
                    </a:lnTo>
                    <a:lnTo>
                      <a:pt x="10942" y="12550"/>
                    </a:lnTo>
                    <a:lnTo>
                      <a:pt x="10716" y="12610"/>
                    </a:lnTo>
                    <a:lnTo>
                      <a:pt x="10276" y="12812"/>
                    </a:lnTo>
                    <a:lnTo>
                      <a:pt x="9883" y="13062"/>
                    </a:lnTo>
                    <a:lnTo>
                      <a:pt x="9537" y="13383"/>
                    </a:lnTo>
                    <a:lnTo>
                      <a:pt x="9252" y="13753"/>
                    </a:lnTo>
                    <a:lnTo>
                      <a:pt x="9013" y="14169"/>
                    </a:lnTo>
                    <a:lnTo>
                      <a:pt x="8859" y="14610"/>
                    </a:lnTo>
                    <a:lnTo>
                      <a:pt x="8775" y="15098"/>
                    </a:lnTo>
                    <a:lnTo>
                      <a:pt x="8763" y="15348"/>
                    </a:lnTo>
                    <a:lnTo>
                      <a:pt x="8775" y="15646"/>
                    </a:lnTo>
                    <a:lnTo>
                      <a:pt x="8894" y="16205"/>
                    </a:lnTo>
                    <a:lnTo>
                      <a:pt x="9121" y="16729"/>
                    </a:lnTo>
                    <a:lnTo>
                      <a:pt x="9430" y="17194"/>
                    </a:lnTo>
                    <a:lnTo>
                      <a:pt x="9823" y="17587"/>
                    </a:lnTo>
                    <a:lnTo>
                      <a:pt x="10287" y="17896"/>
                    </a:lnTo>
                    <a:lnTo>
                      <a:pt x="10811" y="18122"/>
                    </a:lnTo>
                    <a:lnTo>
                      <a:pt x="11371" y="18229"/>
                    </a:lnTo>
                    <a:lnTo>
                      <a:pt x="11669" y="18241"/>
                    </a:lnTo>
                    <a:lnTo>
                      <a:pt x="11966" y="18229"/>
                    </a:lnTo>
                    <a:lnTo>
                      <a:pt x="12538" y="18122"/>
                    </a:lnTo>
                    <a:lnTo>
                      <a:pt x="13062" y="17896"/>
                    </a:lnTo>
                    <a:lnTo>
                      <a:pt x="13526" y="17587"/>
                    </a:lnTo>
                    <a:lnTo>
                      <a:pt x="13919" y="17182"/>
                    </a:lnTo>
                    <a:lnTo>
                      <a:pt x="14229" y="16717"/>
                    </a:lnTo>
                    <a:lnTo>
                      <a:pt x="14443" y="16205"/>
                    </a:lnTo>
                    <a:lnTo>
                      <a:pt x="14562" y="15634"/>
                    </a:lnTo>
                    <a:lnTo>
                      <a:pt x="14574" y="15348"/>
                    </a:lnTo>
                    <a:lnTo>
                      <a:pt x="14562" y="15086"/>
                    </a:lnTo>
                    <a:lnTo>
                      <a:pt x="14479" y="14610"/>
                    </a:lnTo>
                    <a:lnTo>
                      <a:pt x="14324" y="14157"/>
                    </a:lnTo>
                    <a:lnTo>
                      <a:pt x="14098" y="13741"/>
                    </a:lnTo>
                    <a:lnTo>
                      <a:pt x="13812" y="13372"/>
                    </a:lnTo>
                    <a:lnTo>
                      <a:pt x="13467" y="13062"/>
                    </a:lnTo>
                    <a:lnTo>
                      <a:pt x="13062" y="12800"/>
                    </a:lnTo>
                    <a:lnTo>
                      <a:pt x="12633" y="12610"/>
                    </a:lnTo>
                    <a:lnTo>
                      <a:pt x="12395" y="12550"/>
                    </a:lnTo>
                    <a:lnTo>
                      <a:pt x="12395" y="10204"/>
                    </a:lnTo>
                    <a:lnTo>
                      <a:pt x="19706" y="10204"/>
                    </a:lnTo>
                    <a:lnTo>
                      <a:pt x="19706" y="12550"/>
                    </a:lnTo>
                    <a:lnTo>
                      <a:pt x="19479" y="12610"/>
                    </a:lnTo>
                    <a:lnTo>
                      <a:pt x="19039" y="12812"/>
                    </a:lnTo>
                    <a:lnTo>
                      <a:pt x="18646" y="13062"/>
                    </a:lnTo>
                    <a:lnTo>
                      <a:pt x="18301" y="13383"/>
                    </a:lnTo>
                    <a:lnTo>
                      <a:pt x="18015" y="13753"/>
                    </a:lnTo>
                    <a:lnTo>
                      <a:pt x="17789" y="14169"/>
                    </a:lnTo>
                    <a:lnTo>
                      <a:pt x="17622" y="14610"/>
                    </a:lnTo>
                    <a:lnTo>
                      <a:pt x="17539" y="15098"/>
                    </a:lnTo>
                    <a:lnTo>
                      <a:pt x="17539" y="15348"/>
                    </a:lnTo>
                    <a:lnTo>
                      <a:pt x="17551" y="15646"/>
                    </a:lnTo>
                    <a:lnTo>
                      <a:pt x="17658" y="16205"/>
                    </a:lnTo>
                    <a:lnTo>
                      <a:pt x="17884" y="16729"/>
                    </a:lnTo>
                    <a:lnTo>
                      <a:pt x="18194" y="17194"/>
                    </a:lnTo>
                    <a:lnTo>
                      <a:pt x="18598" y="17587"/>
                    </a:lnTo>
                    <a:lnTo>
                      <a:pt x="19063" y="17896"/>
                    </a:lnTo>
                    <a:lnTo>
                      <a:pt x="19575" y="18122"/>
                    </a:lnTo>
                    <a:lnTo>
                      <a:pt x="20146" y="18229"/>
                    </a:lnTo>
                    <a:lnTo>
                      <a:pt x="20432" y="18241"/>
                    </a:lnTo>
                    <a:lnTo>
                      <a:pt x="20730" y="18229"/>
                    </a:lnTo>
                    <a:lnTo>
                      <a:pt x="21301" y="18122"/>
                    </a:lnTo>
                    <a:lnTo>
                      <a:pt x="21813" y="17896"/>
                    </a:lnTo>
                    <a:lnTo>
                      <a:pt x="22278" y="17587"/>
                    </a:lnTo>
                    <a:lnTo>
                      <a:pt x="22682" y="17182"/>
                    </a:lnTo>
                    <a:lnTo>
                      <a:pt x="22992" y="16717"/>
                    </a:lnTo>
                    <a:lnTo>
                      <a:pt x="23218" y="16205"/>
                    </a:lnTo>
                    <a:lnTo>
                      <a:pt x="23325" y="15634"/>
                    </a:lnTo>
                    <a:lnTo>
                      <a:pt x="23337" y="15348"/>
                    </a:lnTo>
                    <a:lnTo>
                      <a:pt x="23337" y="15086"/>
                    </a:lnTo>
                    <a:lnTo>
                      <a:pt x="23254" y="14610"/>
                    </a:lnTo>
                    <a:lnTo>
                      <a:pt x="23087" y="14157"/>
                    </a:lnTo>
                    <a:lnTo>
                      <a:pt x="22861" y="13741"/>
                    </a:lnTo>
                    <a:lnTo>
                      <a:pt x="22575" y="13372"/>
                    </a:lnTo>
                    <a:lnTo>
                      <a:pt x="22230" y="13062"/>
                    </a:lnTo>
                    <a:lnTo>
                      <a:pt x="21837" y="12800"/>
                    </a:lnTo>
                    <a:lnTo>
                      <a:pt x="21396" y="12610"/>
                    </a:lnTo>
                    <a:lnTo>
                      <a:pt x="21170" y="12550"/>
                    </a:lnTo>
                    <a:lnTo>
                      <a:pt x="21170" y="8764"/>
                    </a:lnTo>
                    <a:lnTo>
                      <a:pt x="12395" y="8764"/>
                    </a:lnTo>
                    <a:lnTo>
                      <a:pt x="12395" y="6597"/>
                    </a:lnTo>
                    <a:lnTo>
                      <a:pt x="16765" y="6597"/>
                    </a:lnTo>
                    <a:lnTo>
                      <a:pt x="16765" y="4418"/>
                    </a:lnTo>
                    <a:lnTo>
                      <a:pt x="16753" y="4060"/>
                    </a:lnTo>
                    <a:lnTo>
                      <a:pt x="16658" y="3382"/>
                    </a:lnTo>
                    <a:lnTo>
                      <a:pt x="16467" y="2727"/>
                    </a:lnTo>
                    <a:lnTo>
                      <a:pt x="16205" y="2108"/>
                    </a:lnTo>
                    <a:lnTo>
                      <a:pt x="15860" y="1548"/>
                    </a:lnTo>
                    <a:lnTo>
                      <a:pt x="15455" y="1024"/>
                    </a:lnTo>
                    <a:lnTo>
                      <a:pt x="14979" y="560"/>
                    </a:lnTo>
                    <a:lnTo>
                      <a:pt x="14443" y="167"/>
                    </a:lnTo>
                    <a:lnTo>
                      <a:pt x="14157" y="0"/>
                    </a:lnTo>
                    <a:lnTo>
                      <a:pt x="13752" y="250"/>
                    </a:lnTo>
                    <a:lnTo>
                      <a:pt x="12871" y="608"/>
                    </a:lnTo>
                    <a:lnTo>
                      <a:pt x="12395" y="715"/>
                    </a:lnTo>
                    <a:lnTo>
                      <a:pt x="12395" y="3691"/>
                    </a:lnTo>
                    <a:lnTo>
                      <a:pt x="10942" y="3691"/>
                    </a:lnTo>
                    <a:lnTo>
                      <a:pt x="10942" y="715"/>
                    </a:lnTo>
                    <a:lnTo>
                      <a:pt x="10466" y="619"/>
                    </a:lnTo>
                    <a:lnTo>
                      <a:pt x="9585" y="250"/>
                    </a:lnTo>
                    <a:lnTo>
                      <a:pt x="91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4"/>
              <p:cNvSpPr/>
              <p:nvPr/>
            </p:nvSpPr>
            <p:spPr>
              <a:xfrm>
                <a:off x="-4407512" y="1928872"/>
                <a:ext cx="121591" cy="123100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5871" extrusionOk="0">
                    <a:moveTo>
                      <a:pt x="2894" y="1"/>
                    </a:moveTo>
                    <a:lnTo>
                      <a:pt x="2596" y="13"/>
                    </a:lnTo>
                    <a:lnTo>
                      <a:pt x="2036" y="144"/>
                    </a:lnTo>
                    <a:lnTo>
                      <a:pt x="1512" y="370"/>
                    </a:lnTo>
                    <a:lnTo>
                      <a:pt x="1048" y="691"/>
                    </a:lnTo>
                    <a:lnTo>
                      <a:pt x="655" y="1096"/>
                    </a:lnTo>
                    <a:lnTo>
                      <a:pt x="346" y="1572"/>
                    </a:lnTo>
                    <a:lnTo>
                      <a:pt x="119" y="2096"/>
                    </a:lnTo>
                    <a:lnTo>
                      <a:pt x="0" y="2668"/>
                    </a:lnTo>
                    <a:lnTo>
                      <a:pt x="0" y="2966"/>
                    </a:lnTo>
                    <a:lnTo>
                      <a:pt x="0" y="3263"/>
                    </a:lnTo>
                    <a:lnTo>
                      <a:pt x="119" y="3835"/>
                    </a:lnTo>
                    <a:lnTo>
                      <a:pt x="346" y="4359"/>
                    </a:lnTo>
                    <a:lnTo>
                      <a:pt x="655" y="4823"/>
                    </a:lnTo>
                    <a:lnTo>
                      <a:pt x="1048" y="5216"/>
                    </a:lnTo>
                    <a:lnTo>
                      <a:pt x="1512" y="5525"/>
                    </a:lnTo>
                    <a:lnTo>
                      <a:pt x="2036" y="5740"/>
                    </a:lnTo>
                    <a:lnTo>
                      <a:pt x="2596" y="5859"/>
                    </a:lnTo>
                    <a:lnTo>
                      <a:pt x="2894" y="5871"/>
                    </a:lnTo>
                    <a:lnTo>
                      <a:pt x="3191" y="5859"/>
                    </a:lnTo>
                    <a:lnTo>
                      <a:pt x="3763" y="5740"/>
                    </a:lnTo>
                    <a:lnTo>
                      <a:pt x="4287" y="5525"/>
                    </a:lnTo>
                    <a:lnTo>
                      <a:pt x="4751" y="5204"/>
                    </a:lnTo>
                    <a:lnTo>
                      <a:pt x="5144" y="4811"/>
                    </a:lnTo>
                    <a:lnTo>
                      <a:pt x="5454" y="4347"/>
                    </a:lnTo>
                    <a:lnTo>
                      <a:pt x="5668" y="3835"/>
                    </a:lnTo>
                    <a:lnTo>
                      <a:pt x="5787" y="3263"/>
                    </a:lnTo>
                    <a:lnTo>
                      <a:pt x="5799" y="2966"/>
                    </a:lnTo>
                    <a:lnTo>
                      <a:pt x="5787" y="2668"/>
                    </a:lnTo>
                    <a:lnTo>
                      <a:pt x="5668" y="2096"/>
                    </a:lnTo>
                    <a:lnTo>
                      <a:pt x="5454" y="1572"/>
                    </a:lnTo>
                    <a:lnTo>
                      <a:pt x="5132" y="1096"/>
                    </a:lnTo>
                    <a:lnTo>
                      <a:pt x="4739" y="691"/>
                    </a:lnTo>
                    <a:lnTo>
                      <a:pt x="4275" y="370"/>
                    </a:lnTo>
                    <a:lnTo>
                      <a:pt x="3763" y="144"/>
                    </a:lnTo>
                    <a:lnTo>
                      <a:pt x="3191" y="13"/>
                    </a:lnTo>
                    <a:lnTo>
                      <a:pt x="28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6" name="Google Shape;1166;p34"/>
          <p:cNvGrpSpPr/>
          <p:nvPr/>
        </p:nvGrpSpPr>
        <p:grpSpPr>
          <a:xfrm>
            <a:off x="457200" y="2560800"/>
            <a:ext cx="4057063" cy="977400"/>
            <a:chOff x="457200" y="2560800"/>
            <a:chExt cx="4057063" cy="977400"/>
          </a:xfrm>
        </p:grpSpPr>
        <p:sp>
          <p:nvSpPr>
            <p:cNvPr id="1167" name="Google Shape;1167;p34"/>
            <p:cNvSpPr/>
            <p:nvPr/>
          </p:nvSpPr>
          <p:spPr>
            <a:xfrm flipH="1">
              <a:off x="2033175" y="2560800"/>
              <a:ext cx="2443500" cy="9774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8" name="Google Shape;1168;p34"/>
            <p:cNvGrpSpPr/>
            <p:nvPr/>
          </p:nvGrpSpPr>
          <p:grpSpPr>
            <a:xfrm flipH="1">
              <a:off x="2326050" y="2593050"/>
              <a:ext cx="2188213" cy="912900"/>
              <a:chOff x="5225137" y="1579100"/>
              <a:chExt cx="2188213" cy="912900"/>
            </a:xfrm>
          </p:grpSpPr>
          <p:sp>
            <p:nvSpPr>
              <p:cNvPr id="1169" name="Google Shape;1169;p34"/>
              <p:cNvSpPr txBox="1"/>
              <p:nvPr/>
            </p:nvSpPr>
            <p:spPr>
              <a:xfrm>
                <a:off x="5225137" y="1579100"/>
                <a:ext cx="1501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2D2E27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SATURN</a:t>
                </a:r>
                <a:endParaRPr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  <p:sp>
            <p:nvSpPr>
              <p:cNvPr id="1170" name="Google Shape;1170;p34"/>
              <p:cNvSpPr txBox="1"/>
              <p:nvPr/>
            </p:nvSpPr>
            <p:spPr>
              <a:xfrm>
                <a:off x="5225150" y="1851500"/>
                <a:ext cx="2188200" cy="6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lt1"/>
                    </a:solidFill>
                    <a:latin typeface="Inter"/>
                    <a:ea typeface="Inter"/>
                    <a:cs typeface="Inter"/>
                    <a:sym typeface="Inter"/>
                  </a:rPr>
                  <a:t>Saturn is mainly made of hydrogen  </a:t>
                </a:r>
                <a:endParaRPr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cxnSp>
          <p:nvCxnSpPr>
            <p:cNvPr id="1171" name="Google Shape;1171;p34"/>
            <p:cNvCxnSpPr>
              <a:stCxn id="1167" idx="3"/>
              <a:endCxn id="1172" idx="1"/>
            </p:cNvCxnSpPr>
            <p:nvPr/>
          </p:nvCxnSpPr>
          <p:spPr>
            <a:xfrm rot="10800000">
              <a:off x="1196175" y="3049500"/>
              <a:ext cx="837000" cy="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72" name="Google Shape;1172;p34"/>
            <p:cNvSpPr/>
            <p:nvPr/>
          </p:nvSpPr>
          <p:spPr>
            <a:xfrm flipH="1">
              <a:off x="457200" y="2680038"/>
              <a:ext cx="738900" cy="7389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1173" name="Google Shape;1173;p34"/>
            <p:cNvSpPr/>
            <p:nvPr/>
          </p:nvSpPr>
          <p:spPr>
            <a:xfrm flipH="1">
              <a:off x="1397578" y="2832450"/>
              <a:ext cx="434100" cy="4341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3</a:t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1174" name="Google Shape;1174;p34"/>
            <p:cNvGrpSpPr/>
            <p:nvPr/>
          </p:nvGrpSpPr>
          <p:grpSpPr>
            <a:xfrm>
              <a:off x="598213" y="2789351"/>
              <a:ext cx="456874" cy="520276"/>
              <a:chOff x="-2244817" y="1928138"/>
              <a:chExt cx="456874" cy="520276"/>
            </a:xfrm>
          </p:grpSpPr>
          <p:sp>
            <p:nvSpPr>
              <p:cNvPr id="1175" name="Google Shape;1175;p34"/>
              <p:cNvSpPr/>
              <p:nvPr/>
            </p:nvSpPr>
            <p:spPr>
              <a:xfrm>
                <a:off x="-2244817" y="2050208"/>
                <a:ext cx="60932" cy="30487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1454" extrusionOk="0">
                    <a:moveTo>
                      <a:pt x="0" y="0"/>
                    </a:moveTo>
                    <a:lnTo>
                      <a:pt x="0" y="1453"/>
                    </a:lnTo>
                    <a:lnTo>
                      <a:pt x="2906" y="1453"/>
                    </a:lnTo>
                    <a:lnTo>
                      <a:pt x="29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4"/>
              <p:cNvSpPr/>
              <p:nvPr/>
            </p:nvSpPr>
            <p:spPr>
              <a:xfrm>
                <a:off x="-1879343" y="2050208"/>
                <a:ext cx="60953" cy="30487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1454" extrusionOk="0">
                    <a:moveTo>
                      <a:pt x="1" y="0"/>
                    </a:moveTo>
                    <a:lnTo>
                      <a:pt x="1" y="1453"/>
                    </a:lnTo>
                    <a:lnTo>
                      <a:pt x="2906" y="1453"/>
                    </a:lnTo>
                    <a:lnTo>
                      <a:pt x="29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4"/>
              <p:cNvSpPr/>
              <p:nvPr/>
            </p:nvSpPr>
            <p:spPr>
              <a:xfrm>
                <a:off x="-2223850" y="2128351"/>
                <a:ext cx="68186" cy="57178"/>
              </a:xfrm>
              <a:custGeom>
                <a:avLst/>
                <a:gdLst/>
                <a:ahLst/>
                <a:cxnLst/>
                <a:rect l="l" t="t" r="r" b="b"/>
                <a:pathLst>
                  <a:path w="3252" h="2727" extrusionOk="0">
                    <a:moveTo>
                      <a:pt x="2513" y="0"/>
                    </a:moveTo>
                    <a:lnTo>
                      <a:pt x="1" y="1465"/>
                    </a:lnTo>
                    <a:lnTo>
                      <a:pt x="727" y="2727"/>
                    </a:lnTo>
                    <a:lnTo>
                      <a:pt x="3251" y="1262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4"/>
              <p:cNvSpPr/>
              <p:nvPr/>
            </p:nvSpPr>
            <p:spPr>
              <a:xfrm>
                <a:off x="-1907040" y="1945604"/>
                <a:ext cx="67914" cy="57199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2728" extrusionOk="0">
                    <a:moveTo>
                      <a:pt x="2513" y="1"/>
                    </a:moveTo>
                    <a:lnTo>
                      <a:pt x="0" y="1453"/>
                    </a:lnTo>
                    <a:lnTo>
                      <a:pt x="727" y="2727"/>
                    </a:lnTo>
                    <a:lnTo>
                      <a:pt x="3239" y="126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4"/>
              <p:cNvSpPr/>
              <p:nvPr/>
            </p:nvSpPr>
            <p:spPr>
              <a:xfrm>
                <a:off x="-2223850" y="1945604"/>
                <a:ext cx="68186" cy="57199"/>
              </a:xfrm>
              <a:custGeom>
                <a:avLst/>
                <a:gdLst/>
                <a:ahLst/>
                <a:cxnLst/>
                <a:rect l="l" t="t" r="r" b="b"/>
                <a:pathLst>
                  <a:path w="3252" h="2728" extrusionOk="0">
                    <a:moveTo>
                      <a:pt x="727" y="1"/>
                    </a:moveTo>
                    <a:lnTo>
                      <a:pt x="1" y="1263"/>
                    </a:lnTo>
                    <a:lnTo>
                      <a:pt x="2513" y="2727"/>
                    </a:lnTo>
                    <a:lnTo>
                      <a:pt x="3251" y="1453"/>
                    </a:lnTo>
                    <a:lnTo>
                      <a:pt x="7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4"/>
              <p:cNvSpPr/>
              <p:nvPr/>
            </p:nvSpPr>
            <p:spPr>
              <a:xfrm>
                <a:off x="-1907543" y="2128351"/>
                <a:ext cx="68165" cy="57178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2727" extrusionOk="0">
                    <a:moveTo>
                      <a:pt x="739" y="0"/>
                    </a:moveTo>
                    <a:lnTo>
                      <a:pt x="0" y="1262"/>
                    </a:lnTo>
                    <a:lnTo>
                      <a:pt x="2525" y="2727"/>
                    </a:lnTo>
                    <a:lnTo>
                      <a:pt x="3251" y="1465"/>
                    </a:lnTo>
                    <a:lnTo>
                      <a:pt x="7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4"/>
              <p:cNvSpPr/>
              <p:nvPr/>
            </p:nvSpPr>
            <p:spPr>
              <a:xfrm>
                <a:off x="-2061818" y="2293864"/>
                <a:ext cx="60932" cy="30487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1454" extrusionOk="0">
                    <a:moveTo>
                      <a:pt x="0" y="0"/>
                    </a:moveTo>
                    <a:lnTo>
                      <a:pt x="0" y="1453"/>
                    </a:lnTo>
                    <a:lnTo>
                      <a:pt x="2905" y="1453"/>
                    </a:lnTo>
                    <a:lnTo>
                      <a:pt x="29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4"/>
              <p:cNvSpPr/>
              <p:nvPr/>
            </p:nvSpPr>
            <p:spPr>
              <a:xfrm>
                <a:off x="-2153695" y="1928138"/>
                <a:ext cx="244188" cy="243684"/>
              </a:xfrm>
              <a:custGeom>
                <a:avLst/>
                <a:gdLst/>
                <a:ahLst/>
                <a:cxnLst/>
                <a:rect l="l" t="t" r="r" b="b"/>
                <a:pathLst>
                  <a:path w="11646" h="11622" extrusionOk="0">
                    <a:moveTo>
                      <a:pt x="6109" y="2941"/>
                    </a:moveTo>
                    <a:lnTo>
                      <a:pt x="6668" y="3048"/>
                    </a:lnTo>
                    <a:lnTo>
                      <a:pt x="7192" y="3251"/>
                    </a:lnTo>
                    <a:lnTo>
                      <a:pt x="7668" y="3560"/>
                    </a:lnTo>
                    <a:lnTo>
                      <a:pt x="7883" y="3763"/>
                    </a:lnTo>
                    <a:lnTo>
                      <a:pt x="6847" y="4787"/>
                    </a:lnTo>
                    <a:lnTo>
                      <a:pt x="6740" y="4691"/>
                    </a:lnTo>
                    <a:lnTo>
                      <a:pt x="6501" y="4537"/>
                    </a:lnTo>
                    <a:lnTo>
                      <a:pt x="6109" y="4394"/>
                    </a:lnTo>
                    <a:lnTo>
                      <a:pt x="5537" y="4394"/>
                    </a:lnTo>
                    <a:lnTo>
                      <a:pt x="5144" y="4537"/>
                    </a:lnTo>
                    <a:lnTo>
                      <a:pt x="4906" y="4691"/>
                    </a:lnTo>
                    <a:lnTo>
                      <a:pt x="4799" y="4787"/>
                    </a:lnTo>
                    <a:lnTo>
                      <a:pt x="3763" y="3763"/>
                    </a:lnTo>
                    <a:lnTo>
                      <a:pt x="3977" y="3560"/>
                    </a:lnTo>
                    <a:lnTo>
                      <a:pt x="4465" y="3251"/>
                    </a:lnTo>
                    <a:lnTo>
                      <a:pt x="4989" y="3048"/>
                    </a:lnTo>
                    <a:lnTo>
                      <a:pt x="5549" y="2941"/>
                    </a:lnTo>
                    <a:close/>
                    <a:moveTo>
                      <a:pt x="5525" y="0"/>
                    </a:moveTo>
                    <a:lnTo>
                      <a:pt x="4930" y="60"/>
                    </a:lnTo>
                    <a:lnTo>
                      <a:pt x="4370" y="179"/>
                    </a:lnTo>
                    <a:lnTo>
                      <a:pt x="3822" y="345"/>
                    </a:lnTo>
                    <a:lnTo>
                      <a:pt x="3049" y="691"/>
                    </a:lnTo>
                    <a:lnTo>
                      <a:pt x="2120" y="1322"/>
                    </a:lnTo>
                    <a:lnTo>
                      <a:pt x="1322" y="2108"/>
                    </a:lnTo>
                    <a:lnTo>
                      <a:pt x="703" y="3036"/>
                    </a:lnTo>
                    <a:lnTo>
                      <a:pt x="358" y="3810"/>
                    </a:lnTo>
                    <a:lnTo>
                      <a:pt x="179" y="4358"/>
                    </a:lnTo>
                    <a:lnTo>
                      <a:pt x="72" y="4929"/>
                    </a:lnTo>
                    <a:lnTo>
                      <a:pt x="12" y="5513"/>
                    </a:lnTo>
                    <a:lnTo>
                      <a:pt x="0" y="5822"/>
                    </a:lnTo>
                    <a:lnTo>
                      <a:pt x="12" y="6203"/>
                    </a:lnTo>
                    <a:lnTo>
                      <a:pt x="119" y="6977"/>
                    </a:lnTo>
                    <a:lnTo>
                      <a:pt x="322" y="7704"/>
                    </a:lnTo>
                    <a:lnTo>
                      <a:pt x="608" y="8394"/>
                    </a:lnTo>
                    <a:lnTo>
                      <a:pt x="989" y="9049"/>
                    </a:lnTo>
                    <a:lnTo>
                      <a:pt x="1441" y="9644"/>
                    </a:lnTo>
                    <a:lnTo>
                      <a:pt x="1977" y="10168"/>
                    </a:lnTo>
                    <a:lnTo>
                      <a:pt x="2584" y="10633"/>
                    </a:lnTo>
                    <a:lnTo>
                      <a:pt x="2918" y="10835"/>
                    </a:lnTo>
                    <a:lnTo>
                      <a:pt x="2918" y="11621"/>
                    </a:lnTo>
                    <a:lnTo>
                      <a:pt x="8740" y="11621"/>
                    </a:lnTo>
                    <a:lnTo>
                      <a:pt x="8740" y="10835"/>
                    </a:lnTo>
                    <a:lnTo>
                      <a:pt x="9073" y="10633"/>
                    </a:lnTo>
                    <a:lnTo>
                      <a:pt x="9681" y="10168"/>
                    </a:lnTo>
                    <a:lnTo>
                      <a:pt x="10216" y="9633"/>
                    </a:lnTo>
                    <a:lnTo>
                      <a:pt x="10669" y="9037"/>
                    </a:lnTo>
                    <a:lnTo>
                      <a:pt x="11050" y="8394"/>
                    </a:lnTo>
                    <a:lnTo>
                      <a:pt x="11336" y="7704"/>
                    </a:lnTo>
                    <a:lnTo>
                      <a:pt x="11538" y="6965"/>
                    </a:lnTo>
                    <a:lnTo>
                      <a:pt x="11633" y="6203"/>
                    </a:lnTo>
                    <a:lnTo>
                      <a:pt x="11645" y="5822"/>
                    </a:lnTo>
                    <a:lnTo>
                      <a:pt x="11633" y="5513"/>
                    </a:lnTo>
                    <a:lnTo>
                      <a:pt x="11574" y="4929"/>
                    </a:lnTo>
                    <a:lnTo>
                      <a:pt x="11467" y="4370"/>
                    </a:lnTo>
                    <a:lnTo>
                      <a:pt x="11288" y="3822"/>
                    </a:lnTo>
                    <a:lnTo>
                      <a:pt x="10943" y="3048"/>
                    </a:lnTo>
                    <a:lnTo>
                      <a:pt x="10324" y="2119"/>
                    </a:lnTo>
                    <a:lnTo>
                      <a:pt x="9526" y="1322"/>
                    </a:lnTo>
                    <a:lnTo>
                      <a:pt x="8597" y="691"/>
                    </a:lnTo>
                    <a:lnTo>
                      <a:pt x="7823" y="345"/>
                    </a:lnTo>
                    <a:lnTo>
                      <a:pt x="7275" y="179"/>
                    </a:lnTo>
                    <a:lnTo>
                      <a:pt x="6716" y="60"/>
                    </a:lnTo>
                    <a:lnTo>
                      <a:pt x="612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4"/>
              <p:cNvSpPr/>
              <p:nvPr/>
            </p:nvSpPr>
            <p:spPr>
              <a:xfrm>
                <a:off x="-2092534" y="2202490"/>
                <a:ext cx="122094" cy="6068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2894" extrusionOk="0">
                    <a:moveTo>
                      <a:pt x="1" y="1"/>
                    </a:moveTo>
                    <a:lnTo>
                      <a:pt x="1" y="2894"/>
                    </a:lnTo>
                    <a:lnTo>
                      <a:pt x="5823" y="2894"/>
                    </a:lnTo>
                    <a:lnTo>
                      <a:pt x="58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4"/>
              <p:cNvSpPr/>
              <p:nvPr/>
            </p:nvSpPr>
            <p:spPr>
              <a:xfrm>
                <a:off x="-1940252" y="2202742"/>
                <a:ext cx="121863" cy="121612"/>
              </a:xfrm>
              <a:custGeom>
                <a:avLst/>
                <a:gdLst/>
                <a:ahLst/>
                <a:cxnLst/>
                <a:rect l="l" t="t" r="r" b="b"/>
                <a:pathLst>
                  <a:path w="5812" h="5800" extrusionOk="0">
                    <a:moveTo>
                      <a:pt x="2608" y="0"/>
                    </a:moveTo>
                    <a:lnTo>
                      <a:pt x="2049" y="120"/>
                    </a:lnTo>
                    <a:lnTo>
                      <a:pt x="1525" y="334"/>
                    </a:lnTo>
                    <a:lnTo>
                      <a:pt x="1060" y="643"/>
                    </a:lnTo>
                    <a:lnTo>
                      <a:pt x="667" y="1048"/>
                    </a:lnTo>
                    <a:lnTo>
                      <a:pt x="358" y="1513"/>
                    </a:lnTo>
                    <a:lnTo>
                      <a:pt x="132" y="2037"/>
                    </a:lnTo>
                    <a:lnTo>
                      <a:pt x="13" y="2596"/>
                    </a:lnTo>
                    <a:lnTo>
                      <a:pt x="1" y="2906"/>
                    </a:lnTo>
                    <a:lnTo>
                      <a:pt x="13" y="3203"/>
                    </a:lnTo>
                    <a:lnTo>
                      <a:pt x="132" y="3763"/>
                    </a:lnTo>
                    <a:lnTo>
                      <a:pt x="358" y="4287"/>
                    </a:lnTo>
                    <a:lnTo>
                      <a:pt x="667" y="4751"/>
                    </a:lnTo>
                    <a:lnTo>
                      <a:pt x="1060" y="5144"/>
                    </a:lnTo>
                    <a:lnTo>
                      <a:pt x="1525" y="5454"/>
                    </a:lnTo>
                    <a:lnTo>
                      <a:pt x="2049" y="5680"/>
                    </a:lnTo>
                    <a:lnTo>
                      <a:pt x="2608" y="5787"/>
                    </a:lnTo>
                    <a:lnTo>
                      <a:pt x="2906" y="5799"/>
                    </a:lnTo>
                    <a:lnTo>
                      <a:pt x="3204" y="5787"/>
                    </a:lnTo>
                    <a:lnTo>
                      <a:pt x="3775" y="5680"/>
                    </a:lnTo>
                    <a:lnTo>
                      <a:pt x="4299" y="5454"/>
                    </a:lnTo>
                    <a:lnTo>
                      <a:pt x="4751" y="5144"/>
                    </a:lnTo>
                    <a:lnTo>
                      <a:pt x="5144" y="4739"/>
                    </a:lnTo>
                    <a:lnTo>
                      <a:pt x="5466" y="4275"/>
                    </a:lnTo>
                    <a:lnTo>
                      <a:pt x="5680" y="3763"/>
                    </a:lnTo>
                    <a:lnTo>
                      <a:pt x="5799" y="3191"/>
                    </a:lnTo>
                    <a:lnTo>
                      <a:pt x="5811" y="2906"/>
                    </a:lnTo>
                    <a:lnTo>
                      <a:pt x="5799" y="2596"/>
                    </a:lnTo>
                    <a:lnTo>
                      <a:pt x="5680" y="2037"/>
                    </a:lnTo>
                    <a:lnTo>
                      <a:pt x="5454" y="1513"/>
                    </a:lnTo>
                    <a:lnTo>
                      <a:pt x="5144" y="1048"/>
                    </a:lnTo>
                    <a:lnTo>
                      <a:pt x="4751" y="655"/>
                    </a:lnTo>
                    <a:lnTo>
                      <a:pt x="4287" y="346"/>
                    </a:lnTo>
                    <a:lnTo>
                      <a:pt x="3763" y="120"/>
                    </a:lnTo>
                    <a:lnTo>
                      <a:pt x="3204" y="12"/>
                    </a:lnTo>
                    <a:lnTo>
                      <a:pt x="29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4"/>
              <p:cNvSpPr/>
              <p:nvPr/>
            </p:nvSpPr>
            <p:spPr>
              <a:xfrm>
                <a:off x="-1970696" y="2339803"/>
                <a:ext cx="182753" cy="108612"/>
              </a:xfrm>
              <a:custGeom>
                <a:avLst/>
                <a:gdLst/>
                <a:ahLst/>
                <a:cxnLst/>
                <a:rect l="l" t="t" r="r" b="b"/>
                <a:pathLst>
                  <a:path w="8716" h="5180" extrusionOk="0">
                    <a:moveTo>
                      <a:pt x="1965" y="0"/>
                    </a:moveTo>
                    <a:lnTo>
                      <a:pt x="1738" y="143"/>
                    </a:lnTo>
                    <a:lnTo>
                      <a:pt x="1346" y="488"/>
                    </a:lnTo>
                    <a:lnTo>
                      <a:pt x="988" y="869"/>
                    </a:lnTo>
                    <a:lnTo>
                      <a:pt x="667" y="1298"/>
                    </a:lnTo>
                    <a:lnTo>
                      <a:pt x="417" y="1762"/>
                    </a:lnTo>
                    <a:lnTo>
                      <a:pt x="214" y="2263"/>
                    </a:lnTo>
                    <a:lnTo>
                      <a:pt x="71" y="2786"/>
                    </a:lnTo>
                    <a:lnTo>
                      <a:pt x="0" y="3346"/>
                    </a:lnTo>
                    <a:lnTo>
                      <a:pt x="0" y="3632"/>
                    </a:lnTo>
                    <a:lnTo>
                      <a:pt x="0" y="5180"/>
                    </a:lnTo>
                    <a:lnTo>
                      <a:pt x="8716" y="5180"/>
                    </a:lnTo>
                    <a:lnTo>
                      <a:pt x="8716" y="3632"/>
                    </a:lnTo>
                    <a:lnTo>
                      <a:pt x="8716" y="3346"/>
                    </a:lnTo>
                    <a:lnTo>
                      <a:pt x="8644" y="2786"/>
                    </a:lnTo>
                    <a:lnTo>
                      <a:pt x="8501" y="2263"/>
                    </a:lnTo>
                    <a:lnTo>
                      <a:pt x="8311" y="1762"/>
                    </a:lnTo>
                    <a:lnTo>
                      <a:pt x="8049" y="1298"/>
                    </a:lnTo>
                    <a:lnTo>
                      <a:pt x="7739" y="869"/>
                    </a:lnTo>
                    <a:lnTo>
                      <a:pt x="7382" y="488"/>
                    </a:lnTo>
                    <a:lnTo>
                      <a:pt x="6977" y="143"/>
                    </a:lnTo>
                    <a:lnTo>
                      <a:pt x="6751" y="0"/>
                    </a:lnTo>
                    <a:lnTo>
                      <a:pt x="6489" y="167"/>
                    </a:lnTo>
                    <a:lnTo>
                      <a:pt x="5930" y="429"/>
                    </a:lnTo>
                    <a:lnTo>
                      <a:pt x="5322" y="619"/>
                    </a:lnTo>
                    <a:lnTo>
                      <a:pt x="4691" y="715"/>
                    </a:lnTo>
                    <a:lnTo>
                      <a:pt x="4358" y="727"/>
                    </a:lnTo>
                    <a:lnTo>
                      <a:pt x="4025" y="715"/>
                    </a:lnTo>
                    <a:lnTo>
                      <a:pt x="3382" y="619"/>
                    </a:lnTo>
                    <a:lnTo>
                      <a:pt x="2786" y="429"/>
                    </a:lnTo>
                    <a:lnTo>
                      <a:pt x="2227" y="167"/>
                    </a:lnTo>
                    <a:lnTo>
                      <a:pt x="19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29D0EE-83B4-4E84-BDB6-4F0E6A0A26BD}"/>
              </a:ext>
            </a:extLst>
          </p:cNvPr>
          <p:cNvCxnSpPr>
            <a:cxnSpLocks/>
          </p:cNvCxnSpPr>
          <p:nvPr/>
        </p:nvCxnSpPr>
        <p:spPr>
          <a:xfrm>
            <a:off x="4571988" y="2153732"/>
            <a:ext cx="0" cy="32477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oogle Shape;79;p18"/>
          <p:cNvCxnSpPr>
            <a:stCxn id="80" idx="2"/>
            <a:endCxn id="81" idx="0"/>
          </p:cNvCxnSpPr>
          <p:nvPr/>
        </p:nvCxnSpPr>
        <p:spPr>
          <a:xfrm rot="5400000">
            <a:off x="2696238" y="753525"/>
            <a:ext cx="759600" cy="2991900"/>
          </a:xfrm>
          <a:prstGeom prst="bentConnector3">
            <a:avLst>
              <a:gd name="adj1" fmla="val 50008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8"/>
          <p:cNvCxnSpPr>
            <a:cxnSpLocks/>
            <a:stCxn id="80" idx="2"/>
          </p:cNvCxnSpPr>
          <p:nvPr/>
        </p:nvCxnSpPr>
        <p:spPr>
          <a:xfrm rot="-5400000" flipH="1">
            <a:off x="4192488" y="2249175"/>
            <a:ext cx="759600" cy="600"/>
          </a:xfrm>
          <a:prstGeom prst="bentConnector3">
            <a:avLst>
              <a:gd name="adj1" fmla="val 50008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8"/>
          <p:cNvCxnSpPr>
            <a:cxnSpLocks/>
            <a:stCxn id="80" idx="2"/>
          </p:cNvCxnSpPr>
          <p:nvPr/>
        </p:nvCxnSpPr>
        <p:spPr>
          <a:xfrm rot="-5400000" flipH="1">
            <a:off x="5688288" y="753375"/>
            <a:ext cx="759600" cy="2992200"/>
          </a:xfrm>
          <a:prstGeom prst="bentConnector3">
            <a:avLst>
              <a:gd name="adj1" fmla="val 50008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Publish-Subscribe Model</a:t>
            </a:r>
            <a:endParaRPr dirty="0"/>
          </a:p>
        </p:txBody>
      </p:sp>
      <p:grpSp>
        <p:nvGrpSpPr>
          <p:cNvPr id="87" name="Google Shape;87;p18"/>
          <p:cNvGrpSpPr/>
          <p:nvPr/>
        </p:nvGrpSpPr>
        <p:grpSpPr>
          <a:xfrm>
            <a:off x="3581250" y="1467965"/>
            <a:ext cx="1981500" cy="444900"/>
            <a:chOff x="3581250" y="1467965"/>
            <a:chExt cx="1981500" cy="444900"/>
          </a:xfrm>
        </p:grpSpPr>
        <p:sp>
          <p:nvSpPr>
            <p:cNvPr id="88" name="Google Shape;88;p18"/>
            <p:cNvSpPr/>
            <p:nvPr/>
          </p:nvSpPr>
          <p:spPr>
            <a:xfrm>
              <a:off x="3581250" y="1467965"/>
              <a:ext cx="1981500" cy="4449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8"/>
            <p:cNvSpPr txBox="1"/>
            <p:nvPr/>
          </p:nvSpPr>
          <p:spPr>
            <a:xfrm>
              <a:off x="3821238" y="1521075"/>
              <a:ext cx="1501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dirty="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Publisher</a:t>
              </a:r>
              <a:endParaRPr sz="1800" dirty="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</p:grpSp>
      <p:sp>
        <p:nvSpPr>
          <p:cNvPr id="90" name="Google Shape;90;p18"/>
          <p:cNvSpPr/>
          <p:nvPr/>
        </p:nvSpPr>
        <p:spPr>
          <a:xfrm>
            <a:off x="781650" y="3717950"/>
            <a:ext cx="1596600" cy="3585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Subscriber</a:t>
            </a:r>
            <a:endParaRPr dirty="0"/>
          </a:p>
        </p:txBody>
      </p:sp>
      <p:sp>
        <p:nvSpPr>
          <p:cNvPr id="93" name="Google Shape;93;p18"/>
          <p:cNvSpPr/>
          <p:nvPr/>
        </p:nvSpPr>
        <p:spPr>
          <a:xfrm>
            <a:off x="3773700" y="3717950"/>
            <a:ext cx="1596600" cy="3585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Subscriber</a:t>
            </a:r>
            <a:endParaRPr sz="1800" dirty="0">
              <a:solidFill>
                <a:schemeClr val="lt1"/>
              </a:solidFill>
              <a:latin typeface="Rubik ExtraBold"/>
              <a:ea typeface="Rubik ExtraBold"/>
              <a:cs typeface="Rubik ExtraBold"/>
              <a:sym typeface="Rubik ExtraBold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6765750" y="3717950"/>
            <a:ext cx="1596600" cy="3585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Subscriber</a:t>
            </a:r>
            <a:endParaRPr dirty="0"/>
          </a:p>
        </p:txBody>
      </p:sp>
      <p:cxnSp>
        <p:nvCxnSpPr>
          <p:cNvPr id="98" name="Google Shape;98;p18"/>
          <p:cNvCxnSpPr>
            <a:stCxn id="81" idx="2"/>
            <a:endCxn id="99" idx="0"/>
          </p:cNvCxnSpPr>
          <p:nvPr/>
        </p:nvCxnSpPr>
        <p:spPr>
          <a:xfrm>
            <a:off x="1579950" y="3202100"/>
            <a:ext cx="0" cy="515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8"/>
          <p:cNvCxnSpPr>
            <a:cxnSpLocks/>
            <a:endCxn id="101" idx="0"/>
          </p:cNvCxnSpPr>
          <p:nvPr/>
        </p:nvCxnSpPr>
        <p:spPr>
          <a:xfrm>
            <a:off x="4572000" y="3202100"/>
            <a:ext cx="0" cy="530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8"/>
          <p:cNvCxnSpPr>
            <a:cxnSpLocks/>
            <a:endCxn id="103" idx="0"/>
          </p:cNvCxnSpPr>
          <p:nvPr/>
        </p:nvCxnSpPr>
        <p:spPr>
          <a:xfrm>
            <a:off x="7564050" y="3202100"/>
            <a:ext cx="0" cy="530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8"/>
          <p:cNvSpPr/>
          <p:nvPr/>
        </p:nvSpPr>
        <p:spPr>
          <a:xfrm>
            <a:off x="1293600" y="2629400"/>
            <a:ext cx="572700" cy="5727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8"/>
          <p:cNvSpPr/>
          <p:nvPr/>
        </p:nvSpPr>
        <p:spPr>
          <a:xfrm>
            <a:off x="3719465" y="1598140"/>
            <a:ext cx="181323" cy="166765"/>
          </a:xfrm>
          <a:custGeom>
            <a:avLst/>
            <a:gdLst/>
            <a:ahLst/>
            <a:cxnLst/>
            <a:rect l="l" t="t" r="r" b="b"/>
            <a:pathLst>
              <a:path w="11670" h="11241" extrusionOk="0">
                <a:moveTo>
                  <a:pt x="4406" y="2954"/>
                </a:moveTo>
                <a:lnTo>
                  <a:pt x="4406" y="4406"/>
                </a:lnTo>
                <a:lnTo>
                  <a:pt x="2942" y="4406"/>
                </a:lnTo>
                <a:lnTo>
                  <a:pt x="2942" y="2954"/>
                </a:lnTo>
                <a:close/>
                <a:moveTo>
                  <a:pt x="8752" y="2954"/>
                </a:moveTo>
                <a:lnTo>
                  <a:pt x="8752" y="4406"/>
                </a:lnTo>
                <a:lnTo>
                  <a:pt x="5847" y="4406"/>
                </a:lnTo>
                <a:lnTo>
                  <a:pt x="5847" y="2954"/>
                </a:lnTo>
                <a:close/>
                <a:moveTo>
                  <a:pt x="1" y="1"/>
                </a:moveTo>
                <a:lnTo>
                  <a:pt x="1" y="7312"/>
                </a:lnTo>
                <a:lnTo>
                  <a:pt x="2965" y="7312"/>
                </a:lnTo>
                <a:lnTo>
                  <a:pt x="2965" y="11217"/>
                </a:lnTo>
                <a:lnTo>
                  <a:pt x="6871" y="7312"/>
                </a:lnTo>
                <a:lnTo>
                  <a:pt x="11669" y="7312"/>
                </a:lnTo>
                <a:lnTo>
                  <a:pt x="11669" y="1"/>
                </a:lnTo>
                <a:close/>
                <a:moveTo>
                  <a:pt x="2965" y="11217"/>
                </a:moveTo>
                <a:lnTo>
                  <a:pt x="2942" y="11241"/>
                </a:lnTo>
                <a:lnTo>
                  <a:pt x="2965" y="11241"/>
                </a:lnTo>
                <a:lnTo>
                  <a:pt x="2965" y="1121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6256D58-73B8-481B-8E91-E5DB4191FC6A}"/>
              </a:ext>
            </a:extLst>
          </p:cNvPr>
          <p:cNvGrpSpPr/>
          <p:nvPr/>
        </p:nvGrpSpPr>
        <p:grpSpPr>
          <a:xfrm>
            <a:off x="792842" y="3791376"/>
            <a:ext cx="158747" cy="197340"/>
            <a:chOff x="800276" y="3791376"/>
            <a:chExt cx="158747" cy="197340"/>
          </a:xfrm>
        </p:grpSpPr>
        <p:sp>
          <p:nvSpPr>
            <p:cNvPr id="114" name="Google Shape;114;p18"/>
            <p:cNvSpPr/>
            <p:nvPr/>
          </p:nvSpPr>
          <p:spPr>
            <a:xfrm>
              <a:off x="834505" y="3791376"/>
              <a:ext cx="90288" cy="86224"/>
            </a:xfrm>
            <a:custGeom>
              <a:avLst/>
              <a:gdLst/>
              <a:ahLst/>
              <a:cxnLst/>
              <a:rect l="l" t="t" r="r" b="b"/>
              <a:pathLst>
                <a:path w="5811" h="5812" extrusionOk="0">
                  <a:moveTo>
                    <a:pt x="2905" y="1"/>
                  </a:moveTo>
                  <a:lnTo>
                    <a:pt x="2608" y="13"/>
                  </a:lnTo>
                  <a:lnTo>
                    <a:pt x="2036" y="132"/>
                  </a:lnTo>
                  <a:lnTo>
                    <a:pt x="1512" y="346"/>
                  </a:lnTo>
                  <a:lnTo>
                    <a:pt x="1048" y="667"/>
                  </a:lnTo>
                  <a:lnTo>
                    <a:pt x="655" y="1060"/>
                  </a:lnTo>
                  <a:lnTo>
                    <a:pt x="345" y="1525"/>
                  </a:lnTo>
                  <a:lnTo>
                    <a:pt x="131" y="2037"/>
                  </a:lnTo>
                  <a:lnTo>
                    <a:pt x="12" y="2608"/>
                  </a:lnTo>
                  <a:lnTo>
                    <a:pt x="0" y="2906"/>
                  </a:lnTo>
                  <a:lnTo>
                    <a:pt x="12" y="3204"/>
                  </a:lnTo>
                  <a:lnTo>
                    <a:pt x="131" y="3775"/>
                  </a:lnTo>
                  <a:lnTo>
                    <a:pt x="345" y="4287"/>
                  </a:lnTo>
                  <a:lnTo>
                    <a:pt x="667" y="4751"/>
                  </a:lnTo>
                  <a:lnTo>
                    <a:pt x="1060" y="5144"/>
                  </a:lnTo>
                  <a:lnTo>
                    <a:pt x="1524" y="5454"/>
                  </a:lnTo>
                  <a:lnTo>
                    <a:pt x="2036" y="5680"/>
                  </a:lnTo>
                  <a:lnTo>
                    <a:pt x="2608" y="5799"/>
                  </a:lnTo>
                  <a:lnTo>
                    <a:pt x="2905" y="5811"/>
                  </a:lnTo>
                  <a:lnTo>
                    <a:pt x="3203" y="5799"/>
                  </a:lnTo>
                  <a:lnTo>
                    <a:pt x="3775" y="5680"/>
                  </a:lnTo>
                  <a:lnTo>
                    <a:pt x="4287" y="5454"/>
                  </a:lnTo>
                  <a:lnTo>
                    <a:pt x="4751" y="5144"/>
                  </a:lnTo>
                  <a:lnTo>
                    <a:pt x="5144" y="4751"/>
                  </a:lnTo>
                  <a:lnTo>
                    <a:pt x="5453" y="4287"/>
                  </a:lnTo>
                  <a:lnTo>
                    <a:pt x="5680" y="3763"/>
                  </a:lnTo>
                  <a:lnTo>
                    <a:pt x="5799" y="3204"/>
                  </a:lnTo>
                  <a:lnTo>
                    <a:pt x="5811" y="2906"/>
                  </a:lnTo>
                  <a:lnTo>
                    <a:pt x="5799" y="2608"/>
                  </a:lnTo>
                  <a:lnTo>
                    <a:pt x="5680" y="2037"/>
                  </a:lnTo>
                  <a:lnTo>
                    <a:pt x="5453" y="1525"/>
                  </a:lnTo>
                  <a:lnTo>
                    <a:pt x="5144" y="1060"/>
                  </a:lnTo>
                  <a:lnTo>
                    <a:pt x="4751" y="667"/>
                  </a:lnTo>
                  <a:lnTo>
                    <a:pt x="4287" y="346"/>
                  </a:lnTo>
                  <a:lnTo>
                    <a:pt x="3763" y="132"/>
                  </a:lnTo>
                  <a:lnTo>
                    <a:pt x="3203" y="13"/>
                  </a:lnTo>
                  <a:lnTo>
                    <a:pt x="2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800276" y="3889957"/>
              <a:ext cx="158747" cy="98759"/>
            </a:xfrm>
            <a:custGeom>
              <a:avLst/>
              <a:gdLst/>
              <a:ahLst/>
              <a:cxnLst/>
              <a:rect l="l" t="t" r="r" b="b"/>
              <a:pathLst>
                <a:path w="10217" h="6657" extrusionOk="0">
                  <a:moveTo>
                    <a:pt x="2644" y="1"/>
                  </a:moveTo>
                  <a:lnTo>
                    <a:pt x="2358" y="168"/>
                  </a:lnTo>
                  <a:lnTo>
                    <a:pt x="1822" y="560"/>
                  </a:lnTo>
                  <a:lnTo>
                    <a:pt x="1346" y="1025"/>
                  </a:lnTo>
                  <a:lnTo>
                    <a:pt x="917" y="1549"/>
                  </a:lnTo>
                  <a:lnTo>
                    <a:pt x="572" y="2108"/>
                  </a:lnTo>
                  <a:lnTo>
                    <a:pt x="298" y="2727"/>
                  </a:lnTo>
                  <a:lnTo>
                    <a:pt x="108" y="3382"/>
                  </a:lnTo>
                  <a:lnTo>
                    <a:pt x="1" y="4061"/>
                  </a:lnTo>
                  <a:lnTo>
                    <a:pt x="1" y="4418"/>
                  </a:lnTo>
                  <a:lnTo>
                    <a:pt x="1" y="6657"/>
                  </a:lnTo>
                  <a:lnTo>
                    <a:pt x="10217" y="6657"/>
                  </a:lnTo>
                  <a:lnTo>
                    <a:pt x="10217" y="4418"/>
                  </a:lnTo>
                  <a:lnTo>
                    <a:pt x="10217" y="4061"/>
                  </a:lnTo>
                  <a:lnTo>
                    <a:pt x="10121" y="3382"/>
                  </a:lnTo>
                  <a:lnTo>
                    <a:pt x="9931" y="2727"/>
                  </a:lnTo>
                  <a:lnTo>
                    <a:pt x="9669" y="2108"/>
                  </a:lnTo>
                  <a:lnTo>
                    <a:pt x="9324" y="1549"/>
                  </a:lnTo>
                  <a:lnTo>
                    <a:pt x="8907" y="1025"/>
                  </a:lnTo>
                  <a:lnTo>
                    <a:pt x="8431" y="560"/>
                  </a:lnTo>
                  <a:lnTo>
                    <a:pt x="7907" y="168"/>
                  </a:lnTo>
                  <a:lnTo>
                    <a:pt x="7621" y="1"/>
                  </a:lnTo>
                  <a:lnTo>
                    <a:pt x="7347" y="179"/>
                  </a:lnTo>
                  <a:lnTo>
                    <a:pt x="6764" y="465"/>
                  </a:lnTo>
                  <a:lnTo>
                    <a:pt x="6133" y="656"/>
                  </a:lnTo>
                  <a:lnTo>
                    <a:pt x="5478" y="763"/>
                  </a:lnTo>
                  <a:lnTo>
                    <a:pt x="5132" y="775"/>
                  </a:lnTo>
                  <a:lnTo>
                    <a:pt x="4787" y="763"/>
                  </a:lnTo>
                  <a:lnTo>
                    <a:pt x="4120" y="656"/>
                  </a:lnTo>
                  <a:lnTo>
                    <a:pt x="3501" y="453"/>
                  </a:lnTo>
                  <a:lnTo>
                    <a:pt x="2918" y="168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EAA2A2-93EF-4903-B1D1-E1A50528ACFF}"/>
              </a:ext>
            </a:extLst>
          </p:cNvPr>
          <p:cNvGrpSpPr/>
          <p:nvPr/>
        </p:nvGrpSpPr>
        <p:grpSpPr>
          <a:xfrm>
            <a:off x="3773700" y="3774702"/>
            <a:ext cx="158747" cy="197340"/>
            <a:chOff x="800276" y="3791376"/>
            <a:chExt cx="158747" cy="197340"/>
          </a:xfrm>
        </p:grpSpPr>
        <p:sp>
          <p:nvSpPr>
            <p:cNvPr id="47" name="Google Shape;114;p18">
              <a:extLst>
                <a:ext uri="{FF2B5EF4-FFF2-40B4-BE49-F238E27FC236}">
                  <a16:creationId xmlns:a16="http://schemas.microsoft.com/office/drawing/2014/main" id="{57BE9383-926C-4EF5-BF0C-B231EA01F815}"/>
                </a:ext>
              </a:extLst>
            </p:cNvPr>
            <p:cNvSpPr/>
            <p:nvPr/>
          </p:nvSpPr>
          <p:spPr>
            <a:xfrm>
              <a:off x="834505" y="3791376"/>
              <a:ext cx="90288" cy="86224"/>
            </a:xfrm>
            <a:custGeom>
              <a:avLst/>
              <a:gdLst/>
              <a:ahLst/>
              <a:cxnLst/>
              <a:rect l="l" t="t" r="r" b="b"/>
              <a:pathLst>
                <a:path w="5811" h="5812" extrusionOk="0">
                  <a:moveTo>
                    <a:pt x="2905" y="1"/>
                  </a:moveTo>
                  <a:lnTo>
                    <a:pt x="2608" y="13"/>
                  </a:lnTo>
                  <a:lnTo>
                    <a:pt x="2036" y="132"/>
                  </a:lnTo>
                  <a:lnTo>
                    <a:pt x="1512" y="346"/>
                  </a:lnTo>
                  <a:lnTo>
                    <a:pt x="1048" y="667"/>
                  </a:lnTo>
                  <a:lnTo>
                    <a:pt x="655" y="1060"/>
                  </a:lnTo>
                  <a:lnTo>
                    <a:pt x="345" y="1525"/>
                  </a:lnTo>
                  <a:lnTo>
                    <a:pt x="131" y="2037"/>
                  </a:lnTo>
                  <a:lnTo>
                    <a:pt x="12" y="2608"/>
                  </a:lnTo>
                  <a:lnTo>
                    <a:pt x="0" y="2906"/>
                  </a:lnTo>
                  <a:lnTo>
                    <a:pt x="12" y="3204"/>
                  </a:lnTo>
                  <a:lnTo>
                    <a:pt x="131" y="3775"/>
                  </a:lnTo>
                  <a:lnTo>
                    <a:pt x="345" y="4287"/>
                  </a:lnTo>
                  <a:lnTo>
                    <a:pt x="667" y="4751"/>
                  </a:lnTo>
                  <a:lnTo>
                    <a:pt x="1060" y="5144"/>
                  </a:lnTo>
                  <a:lnTo>
                    <a:pt x="1524" y="5454"/>
                  </a:lnTo>
                  <a:lnTo>
                    <a:pt x="2036" y="5680"/>
                  </a:lnTo>
                  <a:lnTo>
                    <a:pt x="2608" y="5799"/>
                  </a:lnTo>
                  <a:lnTo>
                    <a:pt x="2905" y="5811"/>
                  </a:lnTo>
                  <a:lnTo>
                    <a:pt x="3203" y="5799"/>
                  </a:lnTo>
                  <a:lnTo>
                    <a:pt x="3775" y="5680"/>
                  </a:lnTo>
                  <a:lnTo>
                    <a:pt x="4287" y="5454"/>
                  </a:lnTo>
                  <a:lnTo>
                    <a:pt x="4751" y="5144"/>
                  </a:lnTo>
                  <a:lnTo>
                    <a:pt x="5144" y="4751"/>
                  </a:lnTo>
                  <a:lnTo>
                    <a:pt x="5453" y="4287"/>
                  </a:lnTo>
                  <a:lnTo>
                    <a:pt x="5680" y="3763"/>
                  </a:lnTo>
                  <a:lnTo>
                    <a:pt x="5799" y="3204"/>
                  </a:lnTo>
                  <a:lnTo>
                    <a:pt x="5811" y="2906"/>
                  </a:lnTo>
                  <a:lnTo>
                    <a:pt x="5799" y="2608"/>
                  </a:lnTo>
                  <a:lnTo>
                    <a:pt x="5680" y="2037"/>
                  </a:lnTo>
                  <a:lnTo>
                    <a:pt x="5453" y="1525"/>
                  </a:lnTo>
                  <a:lnTo>
                    <a:pt x="5144" y="1060"/>
                  </a:lnTo>
                  <a:lnTo>
                    <a:pt x="4751" y="667"/>
                  </a:lnTo>
                  <a:lnTo>
                    <a:pt x="4287" y="346"/>
                  </a:lnTo>
                  <a:lnTo>
                    <a:pt x="3763" y="132"/>
                  </a:lnTo>
                  <a:lnTo>
                    <a:pt x="3203" y="13"/>
                  </a:lnTo>
                  <a:lnTo>
                    <a:pt x="2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" name="Google Shape;115;p18">
              <a:extLst>
                <a:ext uri="{FF2B5EF4-FFF2-40B4-BE49-F238E27FC236}">
                  <a16:creationId xmlns:a16="http://schemas.microsoft.com/office/drawing/2014/main" id="{22263464-638D-4FFC-B079-5970A103795B}"/>
                </a:ext>
              </a:extLst>
            </p:cNvPr>
            <p:cNvSpPr/>
            <p:nvPr/>
          </p:nvSpPr>
          <p:spPr>
            <a:xfrm>
              <a:off x="800276" y="3889957"/>
              <a:ext cx="158747" cy="98759"/>
            </a:xfrm>
            <a:custGeom>
              <a:avLst/>
              <a:gdLst/>
              <a:ahLst/>
              <a:cxnLst/>
              <a:rect l="l" t="t" r="r" b="b"/>
              <a:pathLst>
                <a:path w="10217" h="6657" extrusionOk="0">
                  <a:moveTo>
                    <a:pt x="2644" y="1"/>
                  </a:moveTo>
                  <a:lnTo>
                    <a:pt x="2358" y="168"/>
                  </a:lnTo>
                  <a:lnTo>
                    <a:pt x="1822" y="560"/>
                  </a:lnTo>
                  <a:lnTo>
                    <a:pt x="1346" y="1025"/>
                  </a:lnTo>
                  <a:lnTo>
                    <a:pt x="917" y="1549"/>
                  </a:lnTo>
                  <a:lnTo>
                    <a:pt x="572" y="2108"/>
                  </a:lnTo>
                  <a:lnTo>
                    <a:pt x="298" y="2727"/>
                  </a:lnTo>
                  <a:lnTo>
                    <a:pt x="108" y="3382"/>
                  </a:lnTo>
                  <a:lnTo>
                    <a:pt x="1" y="4061"/>
                  </a:lnTo>
                  <a:lnTo>
                    <a:pt x="1" y="4418"/>
                  </a:lnTo>
                  <a:lnTo>
                    <a:pt x="1" y="6657"/>
                  </a:lnTo>
                  <a:lnTo>
                    <a:pt x="10217" y="6657"/>
                  </a:lnTo>
                  <a:lnTo>
                    <a:pt x="10217" y="4418"/>
                  </a:lnTo>
                  <a:lnTo>
                    <a:pt x="10217" y="4061"/>
                  </a:lnTo>
                  <a:lnTo>
                    <a:pt x="10121" y="3382"/>
                  </a:lnTo>
                  <a:lnTo>
                    <a:pt x="9931" y="2727"/>
                  </a:lnTo>
                  <a:lnTo>
                    <a:pt x="9669" y="2108"/>
                  </a:lnTo>
                  <a:lnTo>
                    <a:pt x="9324" y="1549"/>
                  </a:lnTo>
                  <a:lnTo>
                    <a:pt x="8907" y="1025"/>
                  </a:lnTo>
                  <a:lnTo>
                    <a:pt x="8431" y="560"/>
                  </a:lnTo>
                  <a:lnTo>
                    <a:pt x="7907" y="168"/>
                  </a:lnTo>
                  <a:lnTo>
                    <a:pt x="7621" y="1"/>
                  </a:lnTo>
                  <a:lnTo>
                    <a:pt x="7347" y="179"/>
                  </a:lnTo>
                  <a:lnTo>
                    <a:pt x="6764" y="465"/>
                  </a:lnTo>
                  <a:lnTo>
                    <a:pt x="6133" y="656"/>
                  </a:lnTo>
                  <a:lnTo>
                    <a:pt x="5478" y="763"/>
                  </a:lnTo>
                  <a:lnTo>
                    <a:pt x="5132" y="775"/>
                  </a:lnTo>
                  <a:lnTo>
                    <a:pt x="4787" y="763"/>
                  </a:lnTo>
                  <a:lnTo>
                    <a:pt x="4120" y="656"/>
                  </a:lnTo>
                  <a:lnTo>
                    <a:pt x="3501" y="453"/>
                  </a:lnTo>
                  <a:lnTo>
                    <a:pt x="2918" y="168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C178B54-B730-4D40-82E5-1BC229446F69}"/>
              </a:ext>
            </a:extLst>
          </p:cNvPr>
          <p:cNvGrpSpPr/>
          <p:nvPr/>
        </p:nvGrpSpPr>
        <p:grpSpPr>
          <a:xfrm>
            <a:off x="6765750" y="3774729"/>
            <a:ext cx="158747" cy="197340"/>
            <a:chOff x="800276" y="3791376"/>
            <a:chExt cx="158747" cy="197340"/>
          </a:xfrm>
        </p:grpSpPr>
        <p:sp>
          <p:nvSpPr>
            <p:cNvPr id="50" name="Google Shape;114;p18">
              <a:extLst>
                <a:ext uri="{FF2B5EF4-FFF2-40B4-BE49-F238E27FC236}">
                  <a16:creationId xmlns:a16="http://schemas.microsoft.com/office/drawing/2014/main" id="{FC34C058-07C6-443C-8199-6E112BC6B888}"/>
                </a:ext>
              </a:extLst>
            </p:cNvPr>
            <p:cNvSpPr/>
            <p:nvPr/>
          </p:nvSpPr>
          <p:spPr>
            <a:xfrm>
              <a:off x="834505" y="3791376"/>
              <a:ext cx="90288" cy="86224"/>
            </a:xfrm>
            <a:custGeom>
              <a:avLst/>
              <a:gdLst/>
              <a:ahLst/>
              <a:cxnLst/>
              <a:rect l="l" t="t" r="r" b="b"/>
              <a:pathLst>
                <a:path w="5811" h="5812" extrusionOk="0">
                  <a:moveTo>
                    <a:pt x="2905" y="1"/>
                  </a:moveTo>
                  <a:lnTo>
                    <a:pt x="2608" y="13"/>
                  </a:lnTo>
                  <a:lnTo>
                    <a:pt x="2036" y="132"/>
                  </a:lnTo>
                  <a:lnTo>
                    <a:pt x="1512" y="346"/>
                  </a:lnTo>
                  <a:lnTo>
                    <a:pt x="1048" y="667"/>
                  </a:lnTo>
                  <a:lnTo>
                    <a:pt x="655" y="1060"/>
                  </a:lnTo>
                  <a:lnTo>
                    <a:pt x="345" y="1525"/>
                  </a:lnTo>
                  <a:lnTo>
                    <a:pt x="131" y="2037"/>
                  </a:lnTo>
                  <a:lnTo>
                    <a:pt x="12" y="2608"/>
                  </a:lnTo>
                  <a:lnTo>
                    <a:pt x="0" y="2906"/>
                  </a:lnTo>
                  <a:lnTo>
                    <a:pt x="12" y="3204"/>
                  </a:lnTo>
                  <a:lnTo>
                    <a:pt x="131" y="3775"/>
                  </a:lnTo>
                  <a:lnTo>
                    <a:pt x="345" y="4287"/>
                  </a:lnTo>
                  <a:lnTo>
                    <a:pt x="667" y="4751"/>
                  </a:lnTo>
                  <a:lnTo>
                    <a:pt x="1060" y="5144"/>
                  </a:lnTo>
                  <a:lnTo>
                    <a:pt x="1524" y="5454"/>
                  </a:lnTo>
                  <a:lnTo>
                    <a:pt x="2036" y="5680"/>
                  </a:lnTo>
                  <a:lnTo>
                    <a:pt x="2608" y="5799"/>
                  </a:lnTo>
                  <a:lnTo>
                    <a:pt x="2905" y="5811"/>
                  </a:lnTo>
                  <a:lnTo>
                    <a:pt x="3203" y="5799"/>
                  </a:lnTo>
                  <a:lnTo>
                    <a:pt x="3775" y="5680"/>
                  </a:lnTo>
                  <a:lnTo>
                    <a:pt x="4287" y="5454"/>
                  </a:lnTo>
                  <a:lnTo>
                    <a:pt x="4751" y="5144"/>
                  </a:lnTo>
                  <a:lnTo>
                    <a:pt x="5144" y="4751"/>
                  </a:lnTo>
                  <a:lnTo>
                    <a:pt x="5453" y="4287"/>
                  </a:lnTo>
                  <a:lnTo>
                    <a:pt x="5680" y="3763"/>
                  </a:lnTo>
                  <a:lnTo>
                    <a:pt x="5799" y="3204"/>
                  </a:lnTo>
                  <a:lnTo>
                    <a:pt x="5811" y="2906"/>
                  </a:lnTo>
                  <a:lnTo>
                    <a:pt x="5799" y="2608"/>
                  </a:lnTo>
                  <a:lnTo>
                    <a:pt x="5680" y="2037"/>
                  </a:lnTo>
                  <a:lnTo>
                    <a:pt x="5453" y="1525"/>
                  </a:lnTo>
                  <a:lnTo>
                    <a:pt x="5144" y="1060"/>
                  </a:lnTo>
                  <a:lnTo>
                    <a:pt x="4751" y="667"/>
                  </a:lnTo>
                  <a:lnTo>
                    <a:pt x="4287" y="346"/>
                  </a:lnTo>
                  <a:lnTo>
                    <a:pt x="3763" y="132"/>
                  </a:lnTo>
                  <a:lnTo>
                    <a:pt x="3203" y="13"/>
                  </a:lnTo>
                  <a:lnTo>
                    <a:pt x="2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1" name="Google Shape;115;p18">
              <a:extLst>
                <a:ext uri="{FF2B5EF4-FFF2-40B4-BE49-F238E27FC236}">
                  <a16:creationId xmlns:a16="http://schemas.microsoft.com/office/drawing/2014/main" id="{A5B76EE6-52D1-4D7D-9D4F-C7EC413FFF31}"/>
                </a:ext>
              </a:extLst>
            </p:cNvPr>
            <p:cNvSpPr/>
            <p:nvPr/>
          </p:nvSpPr>
          <p:spPr>
            <a:xfrm>
              <a:off x="800276" y="3889957"/>
              <a:ext cx="158747" cy="98759"/>
            </a:xfrm>
            <a:custGeom>
              <a:avLst/>
              <a:gdLst/>
              <a:ahLst/>
              <a:cxnLst/>
              <a:rect l="l" t="t" r="r" b="b"/>
              <a:pathLst>
                <a:path w="10217" h="6657" extrusionOk="0">
                  <a:moveTo>
                    <a:pt x="2644" y="1"/>
                  </a:moveTo>
                  <a:lnTo>
                    <a:pt x="2358" y="168"/>
                  </a:lnTo>
                  <a:lnTo>
                    <a:pt x="1822" y="560"/>
                  </a:lnTo>
                  <a:lnTo>
                    <a:pt x="1346" y="1025"/>
                  </a:lnTo>
                  <a:lnTo>
                    <a:pt x="917" y="1549"/>
                  </a:lnTo>
                  <a:lnTo>
                    <a:pt x="572" y="2108"/>
                  </a:lnTo>
                  <a:lnTo>
                    <a:pt x="298" y="2727"/>
                  </a:lnTo>
                  <a:lnTo>
                    <a:pt x="108" y="3382"/>
                  </a:lnTo>
                  <a:lnTo>
                    <a:pt x="1" y="4061"/>
                  </a:lnTo>
                  <a:lnTo>
                    <a:pt x="1" y="4418"/>
                  </a:lnTo>
                  <a:lnTo>
                    <a:pt x="1" y="6657"/>
                  </a:lnTo>
                  <a:lnTo>
                    <a:pt x="10217" y="6657"/>
                  </a:lnTo>
                  <a:lnTo>
                    <a:pt x="10217" y="4418"/>
                  </a:lnTo>
                  <a:lnTo>
                    <a:pt x="10217" y="4061"/>
                  </a:lnTo>
                  <a:lnTo>
                    <a:pt x="10121" y="3382"/>
                  </a:lnTo>
                  <a:lnTo>
                    <a:pt x="9931" y="2727"/>
                  </a:lnTo>
                  <a:lnTo>
                    <a:pt x="9669" y="2108"/>
                  </a:lnTo>
                  <a:lnTo>
                    <a:pt x="9324" y="1549"/>
                  </a:lnTo>
                  <a:lnTo>
                    <a:pt x="8907" y="1025"/>
                  </a:lnTo>
                  <a:lnTo>
                    <a:pt x="8431" y="560"/>
                  </a:lnTo>
                  <a:lnTo>
                    <a:pt x="7907" y="168"/>
                  </a:lnTo>
                  <a:lnTo>
                    <a:pt x="7621" y="1"/>
                  </a:lnTo>
                  <a:lnTo>
                    <a:pt x="7347" y="179"/>
                  </a:lnTo>
                  <a:lnTo>
                    <a:pt x="6764" y="465"/>
                  </a:lnTo>
                  <a:lnTo>
                    <a:pt x="6133" y="656"/>
                  </a:lnTo>
                  <a:lnTo>
                    <a:pt x="5478" y="763"/>
                  </a:lnTo>
                  <a:lnTo>
                    <a:pt x="5132" y="775"/>
                  </a:lnTo>
                  <a:lnTo>
                    <a:pt x="4787" y="763"/>
                  </a:lnTo>
                  <a:lnTo>
                    <a:pt x="4120" y="656"/>
                  </a:lnTo>
                  <a:lnTo>
                    <a:pt x="3501" y="453"/>
                  </a:lnTo>
                  <a:lnTo>
                    <a:pt x="2918" y="168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pic>
        <p:nvPicPr>
          <p:cNvPr id="1026" name="Picture 2" descr="Methodology Icons - Download Free Vector Icons | Noun Project">
            <a:extLst>
              <a:ext uri="{FF2B5EF4-FFF2-40B4-BE49-F238E27FC236}">
                <a16:creationId xmlns:a16="http://schemas.microsoft.com/office/drawing/2014/main" id="{D804020F-1B31-415F-90EE-AD4159B7E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300" y="2781466"/>
            <a:ext cx="358501" cy="35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Google Shape;81;p18">
            <a:extLst>
              <a:ext uri="{FF2B5EF4-FFF2-40B4-BE49-F238E27FC236}">
                <a16:creationId xmlns:a16="http://schemas.microsoft.com/office/drawing/2014/main" id="{7D470370-508E-462A-A890-F468781A7289}"/>
              </a:ext>
            </a:extLst>
          </p:cNvPr>
          <p:cNvSpPr/>
          <p:nvPr/>
        </p:nvSpPr>
        <p:spPr>
          <a:xfrm>
            <a:off x="4255456" y="2618132"/>
            <a:ext cx="572700" cy="5727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4" name="Picture 2" descr="Methodology Icons - Download Free Vector Icons | Noun Project">
            <a:extLst>
              <a:ext uri="{FF2B5EF4-FFF2-40B4-BE49-F238E27FC236}">
                <a16:creationId xmlns:a16="http://schemas.microsoft.com/office/drawing/2014/main" id="{6F706091-1CA2-4F05-9DE8-E09F1C545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156" y="2770198"/>
            <a:ext cx="358501" cy="35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Google Shape;81;p18">
            <a:extLst>
              <a:ext uri="{FF2B5EF4-FFF2-40B4-BE49-F238E27FC236}">
                <a16:creationId xmlns:a16="http://schemas.microsoft.com/office/drawing/2014/main" id="{5E86763C-113F-4757-9DA9-1E86C618ADD8}"/>
              </a:ext>
            </a:extLst>
          </p:cNvPr>
          <p:cNvSpPr/>
          <p:nvPr/>
        </p:nvSpPr>
        <p:spPr>
          <a:xfrm>
            <a:off x="7267937" y="2633625"/>
            <a:ext cx="572700" cy="5727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6" name="Picture 2" descr="Methodology Icons - Download Free Vector Icons | Noun Project">
            <a:extLst>
              <a:ext uri="{FF2B5EF4-FFF2-40B4-BE49-F238E27FC236}">
                <a16:creationId xmlns:a16="http://schemas.microsoft.com/office/drawing/2014/main" id="{21DAC790-B293-489D-B066-801702525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637" y="2785691"/>
            <a:ext cx="358501" cy="35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Google Shape;91;p18">
            <a:extLst>
              <a:ext uri="{FF2B5EF4-FFF2-40B4-BE49-F238E27FC236}">
                <a16:creationId xmlns:a16="http://schemas.microsoft.com/office/drawing/2014/main" id="{2108FFB8-07D3-4634-8543-F3494B9D32D4}"/>
              </a:ext>
            </a:extLst>
          </p:cNvPr>
          <p:cNvSpPr txBox="1"/>
          <p:nvPr/>
        </p:nvSpPr>
        <p:spPr>
          <a:xfrm>
            <a:off x="1196101" y="2520576"/>
            <a:ext cx="572701" cy="22609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Method</a:t>
            </a:r>
            <a:endParaRPr sz="8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9" name="Google Shape;91;p18">
            <a:extLst>
              <a:ext uri="{FF2B5EF4-FFF2-40B4-BE49-F238E27FC236}">
                <a16:creationId xmlns:a16="http://schemas.microsoft.com/office/drawing/2014/main" id="{FA979AD2-693E-48EC-810C-83B95DC20354}"/>
              </a:ext>
            </a:extLst>
          </p:cNvPr>
          <p:cNvSpPr txBox="1"/>
          <p:nvPr/>
        </p:nvSpPr>
        <p:spPr>
          <a:xfrm>
            <a:off x="7187845" y="2469929"/>
            <a:ext cx="572701" cy="22609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Method</a:t>
            </a:r>
            <a:endParaRPr sz="8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91;p18">
            <a:extLst>
              <a:ext uri="{FF2B5EF4-FFF2-40B4-BE49-F238E27FC236}">
                <a16:creationId xmlns:a16="http://schemas.microsoft.com/office/drawing/2014/main" id="{0653BCFA-A71C-4A5F-BAF3-CA5725E084FC}"/>
              </a:ext>
            </a:extLst>
          </p:cNvPr>
          <p:cNvSpPr txBox="1"/>
          <p:nvPr/>
        </p:nvSpPr>
        <p:spPr>
          <a:xfrm>
            <a:off x="3999573" y="2105529"/>
            <a:ext cx="1107686" cy="22609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Delegate</a:t>
            </a:r>
            <a:endParaRPr sz="8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8E33E4-4925-4A17-AA68-613F69DE7E29}"/>
              </a:ext>
            </a:extLst>
          </p:cNvPr>
          <p:cNvCxnSpPr>
            <a:cxnSpLocks/>
          </p:cNvCxnSpPr>
          <p:nvPr/>
        </p:nvCxnSpPr>
        <p:spPr>
          <a:xfrm flipH="1">
            <a:off x="2178205" y="2237678"/>
            <a:ext cx="765717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521E2D2-7FA6-4E03-A880-7DB40DA69A6F}"/>
              </a:ext>
            </a:extLst>
          </p:cNvPr>
          <p:cNvCxnSpPr>
            <a:cxnSpLocks/>
          </p:cNvCxnSpPr>
          <p:nvPr/>
        </p:nvCxnSpPr>
        <p:spPr>
          <a:xfrm>
            <a:off x="6293005" y="2241395"/>
            <a:ext cx="765717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Google Shape;91;p18">
            <a:extLst>
              <a:ext uri="{FF2B5EF4-FFF2-40B4-BE49-F238E27FC236}">
                <a16:creationId xmlns:a16="http://schemas.microsoft.com/office/drawing/2014/main" id="{28B6D445-72D2-47A1-8131-8C7B16F0C8F4}"/>
              </a:ext>
            </a:extLst>
          </p:cNvPr>
          <p:cNvSpPr txBox="1"/>
          <p:nvPr/>
        </p:nvSpPr>
        <p:spPr>
          <a:xfrm>
            <a:off x="4157958" y="2487104"/>
            <a:ext cx="572701" cy="22609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Method</a:t>
            </a:r>
            <a:endParaRPr sz="8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" name="Google Shape;91;p18">
            <a:extLst>
              <a:ext uri="{FF2B5EF4-FFF2-40B4-BE49-F238E27FC236}">
                <a16:creationId xmlns:a16="http://schemas.microsoft.com/office/drawing/2014/main" id="{B8FECBBF-A683-4CFA-979A-94DD45C65600}"/>
              </a:ext>
            </a:extLst>
          </p:cNvPr>
          <p:cNvSpPr txBox="1"/>
          <p:nvPr/>
        </p:nvSpPr>
        <p:spPr>
          <a:xfrm>
            <a:off x="2378250" y="1988762"/>
            <a:ext cx="1020887" cy="22609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publish</a:t>
            </a:r>
            <a:endParaRPr sz="8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" name="Google Shape;91;p18">
            <a:extLst>
              <a:ext uri="{FF2B5EF4-FFF2-40B4-BE49-F238E27FC236}">
                <a16:creationId xmlns:a16="http://schemas.microsoft.com/office/drawing/2014/main" id="{E676FCED-998F-4EE1-947E-40EB703C21E7}"/>
              </a:ext>
            </a:extLst>
          </p:cNvPr>
          <p:cNvSpPr txBox="1"/>
          <p:nvPr/>
        </p:nvSpPr>
        <p:spPr>
          <a:xfrm>
            <a:off x="5824236" y="1992272"/>
            <a:ext cx="1020887" cy="22609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publish</a:t>
            </a:r>
            <a:endParaRPr sz="8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F286D1-F28F-443C-A7F8-D77E8E886ADE}"/>
              </a:ext>
            </a:extLst>
          </p:cNvPr>
          <p:cNvSpPr txBox="1"/>
          <p:nvPr/>
        </p:nvSpPr>
        <p:spPr>
          <a:xfrm>
            <a:off x="1610054" y="4564566"/>
            <a:ext cx="5991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Publisher invokes subscribers method on that specific event </a:t>
            </a:r>
          </a:p>
        </p:txBody>
      </p:sp>
    </p:spTree>
    <p:extLst>
      <p:ext uri="{BB962C8B-B14F-4D97-AF65-F5344CB8AC3E}">
        <p14:creationId xmlns:p14="http://schemas.microsoft.com/office/powerpoint/2010/main" val="2353331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3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pSp>
        <p:nvGrpSpPr>
          <p:cNvPr id="1191" name="Google Shape;1191;p35"/>
          <p:cNvGrpSpPr/>
          <p:nvPr/>
        </p:nvGrpSpPr>
        <p:grpSpPr>
          <a:xfrm>
            <a:off x="705350" y="2637451"/>
            <a:ext cx="1940700" cy="2054200"/>
            <a:chOff x="705350" y="2637451"/>
            <a:chExt cx="1940700" cy="2054200"/>
          </a:xfrm>
        </p:grpSpPr>
        <p:grpSp>
          <p:nvGrpSpPr>
            <p:cNvPr id="1192" name="Google Shape;1192;p35"/>
            <p:cNvGrpSpPr/>
            <p:nvPr/>
          </p:nvGrpSpPr>
          <p:grpSpPr>
            <a:xfrm>
              <a:off x="705350" y="3786700"/>
              <a:ext cx="1940700" cy="904951"/>
              <a:chOff x="705350" y="3786700"/>
              <a:chExt cx="1940700" cy="904951"/>
            </a:xfrm>
          </p:grpSpPr>
          <p:sp>
            <p:nvSpPr>
              <p:cNvPr id="1193" name="Google Shape;1193;p35"/>
              <p:cNvSpPr/>
              <p:nvPr/>
            </p:nvSpPr>
            <p:spPr>
              <a:xfrm>
                <a:off x="877400" y="3786700"/>
                <a:ext cx="15966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SATURN</a:t>
                </a:r>
                <a:endParaRPr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  <p:sp>
            <p:nvSpPr>
              <p:cNvPr id="1194" name="Google Shape;1194;p35"/>
              <p:cNvSpPr txBox="1"/>
              <p:nvPr/>
            </p:nvSpPr>
            <p:spPr>
              <a:xfrm>
                <a:off x="705350" y="4140251"/>
                <a:ext cx="19407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It is known for its many rings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sp>
          <p:nvSpPr>
            <p:cNvPr id="1195" name="Google Shape;1195;p35"/>
            <p:cNvSpPr/>
            <p:nvPr/>
          </p:nvSpPr>
          <p:spPr>
            <a:xfrm rot="-5400000">
              <a:off x="1284500" y="2063251"/>
              <a:ext cx="782400" cy="1930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96" name="Google Shape;1196;p35"/>
            <p:cNvCxnSpPr>
              <a:stCxn id="1195" idx="2"/>
              <a:endCxn id="1193" idx="0"/>
            </p:cNvCxnSpPr>
            <p:nvPr/>
          </p:nvCxnSpPr>
          <p:spPr>
            <a:xfrm>
              <a:off x="1675700" y="3419851"/>
              <a:ext cx="0" cy="366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97" name="Google Shape;1197;p35"/>
            <p:cNvSpPr/>
            <p:nvPr/>
          </p:nvSpPr>
          <p:spPr>
            <a:xfrm>
              <a:off x="1445207" y="2798139"/>
              <a:ext cx="460987" cy="461023"/>
            </a:xfrm>
            <a:custGeom>
              <a:avLst/>
              <a:gdLst/>
              <a:ahLst/>
              <a:cxnLst/>
              <a:rect l="l" t="t" r="r" b="b"/>
              <a:pathLst>
                <a:path w="12760" h="12761" extrusionOk="0">
                  <a:moveTo>
                    <a:pt x="6427" y="3592"/>
                  </a:moveTo>
                  <a:cubicBezTo>
                    <a:pt x="7939" y="3592"/>
                    <a:pt x="9168" y="4821"/>
                    <a:pt x="9168" y="6365"/>
                  </a:cubicBezTo>
                  <a:cubicBezTo>
                    <a:pt x="9168" y="7846"/>
                    <a:pt x="7908" y="9106"/>
                    <a:pt x="6427" y="9106"/>
                  </a:cubicBezTo>
                  <a:cubicBezTo>
                    <a:pt x="4883" y="9106"/>
                    <a:pt x="3655" y="7877"/>
                    <a:pt x="3655" y="6365"/>
                  </a:cubicBezTo>
                  <a:cubicBezTo>
                    <a:pt x="3655" y="4821"/>
                    <a:pt x="4883" y="3592"/>
                    <a:pt x="6427" y="3592"/>
                  </a:cubicBez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52"/>
                  </a:cubicBezTo>
                  <a:lnTo>
                    <a:pt x="5009" y="1576"/>
                  </a:lnTo>
                  <a:cubicBezTo>
                    <a:pt x="4631" y="1702"/>
                    <a:pt x="4285" y="1828"/>
                    <a:pt x="3970" y="2017"/>
                  </a:cubicBezTo>
                  <a:lnTo>
                    <a:pt x="3466" y="1513"/>
                  </a:lnTo>
                  <a:cubicBezTo>
                    <a:pt x="3308" y="1356"/>
                    <a:pt x="3088" y="1277"/>
                    <a:pt x="2867" y="1277"/>
                  </a:cubicBezTo>
                  <a:cubicBezTo>
                    <a:pt x="2647" y="1277"/>
                    <a:pt x="2426" y="1356"/>
                    <a:pt x="2269" y="1513"/>
                  </a:cubicBezTo>
                  <a:lnTo>
                    <a:pt x="1481" y="2301"/>
                  </a:lnTo>
                  <a:cubicBezTo>
                    <a:pt x="1166" y="2616"/>
                    <a:pt x="1166" y="3151"/>
                    <a:pt x="1481" y="3466"/>
                  </a:cubicBezTo>
                  <a:lnTo>
                    <a:pt x="2017" y="4002"/>
                  </a:lnTo>
                  <a:cubicBezTo>
                    <a:pt x="1796" y="4317"/>
                    <a:pt x="1701" y="4664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7"/>
                    <a:pt x="0" y="5829"/>
                  </a:cubicBezTo>
                  <a:lnTo>
                    <a:pt x="0" y="6932"/>
                  </a:lnTo>
                  <a:cubicBezTo>
                    <a:pt x="0" y="7405"/>
                    <a:pt x="347" y="7783"/>
                    <a:pt x="819" y="7783"/>
                  </a:cubicBezTo>
                  <a:lnTo>
                    <a:pt x="1575" y="7783"/>
                  </a:lnTo>
                  <a:cubicBezTo>
                    <a:pt x="1701" y="8129"/>
                    <a:pt x="1796" y="8476"/>
                    <a:pt x="2017" y="8791"/>
                  </a:cubicBezTo>
                  <a:lnTo>
                    <a:pt x="1481" y="9295"/>
                  </a:lnTo>
                  <a:cubicBezTo>
                    <a:pt x="1166" y="9610"/>
                    <a:pt x="1166" y="10177"/>
                    <a:pt x="1481" y="10492"/>
                  </a:cubicBezTo>
                  <a:lnTo>
                    <a:pt x="2269" y="11280"/>
                  </a:lnTo>
                  <a:cubicBezTo>
                    <a:pt x="2426" y="11437"/>
                    <a:pt x="2647" y="11516"/>
                    <a:pt x="2867" y="11516"/>
                  </a:cubicBezTo>
                  <a:cubicBezTo>
                    <a:pt x="3088" y="11516"/>
                    <a:pt x="3308" y="11437"/>
                    <a:pt x="3466" y="11280"/>
                  </a:cubicBezTo>
                  <a:lnTo>
                    <a:pt x="3970" y="10776"/>
                  </a:lnTo>
                  <a:cubicBezTo>
                    <a:pt x="4285" y="10965"/>
                    <a:pt x="4631" y="11091"/>
                    <a:pt x="5009" y="11185"/>
                  </a:cubicBezTo>
                  <a:lnTo>
                    <a:pt x="5009" y="11941"/>
                  </a:lnTo>
                  <a:cubicBezTo>
                    <a:pt x="5009" y="12414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414"/>
                    <a:pt x="7750" y="11941"/>
                  </a:cubicBezTo>
                  <a:lnTo>
                    <a:pt x="7750" y="11185"/>
                  </a:lnTo>
                  <a:cubicBezTo>
                    <a:pt x="8097" y="11091"/>
                    <a:pt x="8475" y="10965"/>
                    <a:pt x="8790" y="10776"/>
                  </a:cubicBezTo>
                  <a:lnTo>
                    <a:pt x="9294" y="11280"/>
                  </a:lnTo>
                  <a:cubicBezTo>
                    <a:pt x="9452" y="11437"/>
                    <a:pt x="9664" y="11516"/>
                    <a:pt x="9877" y="11516"/>
                  </a:cubicBezTo>
                  <a:cubicBezTo>
                    <a:pt x="10090" y="11516"/>
                    <a:pt x="10302" y="11437"/>
                    <a:pt x="10460" y="11280"/>
                  </a:cubicBezTo>
                  <a:lnTo>
                    <a:pt x="11247" y="10492"/>
                  </a:lnTo>
                  <a:cubicBezTo>
                    <a:pt x="11563" y="10177"/>
                    <a:pt x="11563" y="9610"/>
                    <a:pt x="11247" y="9295"/>
                  </a:cubicBezTo>
                  <a:lnTo>
                    <a:pt x="10743" y="8791"/>
                  </a:lnTo>
                  <a:cubicBezTo>
                    <a:pt x="10932" y="8476"/>
                    <a:pt x="11058" y="8129"/>
                    <a:pt x="11184" y="7783"/>
                  </a:cubicBezTo>
                  <a:lnTo>
                    <a:pt x="11941" y="7783"/>
                  </a:lnTo>
                  <a:cubicBezTo>
                    <a:pt x="12413" y="7783"/>
                    <a:pt x="12760" y="7405"/>
                    <a:pt x="12760" y="6932"/>
                  </a:cubicBezTo>
                  <a:lnTo>
                    <a:pt x="12760" y="5829"/>
                  </a:lnTo>
                  <a:cubicBezTo>
                    <a:pt x="12760" y="5325"/>
                    <a:pt x="12350" y="4979"/>
                    <a:pt x="11941" y="4979"/>
                  </a:cubicBezTo>
                  <a:lnTo>
                    <a:pt x="11184" y="4979"/>
                  </a:lnTo>
                  <a:cubicBezTo>
                    <a:pt x="11058" y="4632"/>
                    <a:pt x="10932" y="4254"/>
                    <a:pt x="10743" y="3939"/>
                  </a:cubicBezTo>
                  <a:lnTo>
                    <a:pt x="11247" y="3435"/>
                  </a:lnTo>
                  <a:cubicBezTo>
                    <a:pt x="11563" y="3120"/>
                    <a:pt x="11563" y="2553"/>
                    <a:pt x="11247" y="2238"/>
                  </a:cubicBezTo>
                  <a:lnTo>
                    <a:pt x="10460" y="1450"/>
                  </a:lnTo>
                  <a:cubicBezTo>
                    <a:pt x="10302" y="1293"/>
                    <a:pt x="10090" y="1214"/>
                    <a:pt x="9877" y="1214"/>
                  </a:cubicBezTo>
                  <a:cubicBezTo>
                    <a:pt x="9664" y="1214"/>
                    <a:pt x="9452" y="1293"/>
                    <a:pt x="9294" y="1450"/>
                  </a:cubicBezTo>
                  <a:lnTo>
                    <a:pt x="8790" y="1986"/>
                  </a:lnTo>
                  <a:cubicBezTo>
                    <a:pt x="8475" y="1765"/>
                    <a:pt x="8097" y="1671"/>
                    <a:pt x="7750" y="1545"/>
                  </a:cubicBezTo>
                  <a:lnTo>
                    <a:pt x="7750" y="852"/>
                  </a:lnTo>
                  <a:cubicBezTo>
                    <a:pt x="7750" y="379"/>
                    <a:pt x="7404" y="1"/>
                    <a:pt x="6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8" name="Google Shape;1198;p35"/>
          <p:cNvGrpSpPr/>
          <p:nvPr/>
        </p:nvGrpSpPr>
        <p:grpSpPr>
          <a:xfrm>
            <a:off x="2636288" y="1365650"/>
            <a:ext cx="1940700" cy="2054201"/>
            <a:chOff x="2636288" y="1365650"/>
            <a:chExt cx="1940700" cy="2054201"/>
          </a:xfrm>
        </p:grpSpPr>
        <p:sp>
          <p:nvSpPr>
            <p:cNvPr id="1199" name="Google Shape;1199;p35"/>
            <p:cNvSpPr/>
            <p:nvPr/>
          </p:nvSpPr>
          <p:spPr>
            <a:xfrm rot="-5400000">
              <a:off x="3215434" y="2063251"/>
              <a:ext cx="782400" cy="19308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00" name="Google Shape;1200;p35"/>
            <p:cNvCxnSpPr>
              <a:stCxn id="1201" idx="2"/>
              <a:endCxn id="1199" idx="0"/>
            </p:cNvCxnSpPr>
            <p:nvPr/>
          </p:nvCxnSpPr>
          <p:spPr>
            <a:xfrm>
              <a:off x="3606638" y="2270601"/>
              <a:ext cx="0" cy="366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02" name="Google Shape;1202;p35"/>
            <p:cNvGrpSpPr/>
            <p:nvPr/>
          </p:nvGrpSpPr>
          <p:grpSpPr>
            <a:xfrm>
              <a:off x="3377846" y="2800415"/>
              <a:ext cx="457591" cy="456471"/>
              <a:chOff x="-59029025" y="3711650"/>
              <a:chExt cx="316650" cy="315875"/>
            </a:xfrm>
          </p:grpSpPr>
          <p:sp>
            <p:nvSpPr>
              <p:cNvPr id="1203" name="Google Shape;1203;p35"/>
              <p:cNvSpPr/>
              <p:nvPr/>
            </p:nvSpPr>
            <p:spPr>
              <a:xfrm>
                <a:off x="-59029025" y="3712450"/>
                <a:ext cx="70125" cy="7012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805" extrusionOk="0">
                    <a:moveTo>
                      <a:pt x="1229" y="0"/>
                    </a:moveTo>
                    <a:cubicBezTo>
                      <a:pt x="568" y="0"/>
                      <a:pt x="1" y="568"/>
                      <a:pt x="1" y="1229"/>
                    </a:cubicBezTo>
                    <a:cubicBezTo>
                      <a:pt x="1" y="1891"/>
                      <a:pt x="568" y="2458"/>
                      <a:pt x="1229" y="2458"/>
                    </a:cubicBezTo>
                    <a:cubicBezTo>
                      <a:pt x="1419" y="2458"/>
                      <a:pt x="1576" y="2426"/>
                      <a:pt x="1734" y="2332"/>
                    </a:cubicBezTo>
                    <a:lnTo>
                      <a:pt x="2206" y="2804"/>
                    </a:lnTo>
                    <a:cubicBezTo>
                      <a:pt x="2458" y="2489"/>
                      <a:pt x="2584" y="2426"/>
                      <a:pt x="2805" y="2206"/>
                    </a:cubicBezTo>
                    <a:lnTo>
                      <a:pt x="2332" y="1733"/>
                    </a:lnTo>
                    <a:cubicBezTo>
                      <a:pt x="2427" y="1576"/>
                      <a:pt x="2458" y="1387"/>
                      <a:pt x="2458" y="1229"/>
                    </a:cubicBezTo>
                    <a:cubicBezTo>
                      <a:pt x="2458" y="568"/>
                      <a:pt x="1923" y="0"/>
                      <a:pt x="12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5"/>
              <p:cNvSpPr/>
              <p:nvPr/>
            </p:nvSpPr>
            <p:spPr>
              <a:xfrm>
                <a:off x="-58782500" y="3958175"/>
                <a:ext cx="70125" cy="69350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774" extrusionOk="0">
                    <a:moveTo>
                      <a:pt x="599" y="1"/>
                    </a:moveTo>
                    <a:cubicBezTo>
                      <a:pt x="379" y="222"/>
                      <a:pt x="316" y="316"/>
                      <a:pt x="1" y="568"/>
                    </a:cubicBezTo>
                    <a:lnTo>
                      <a:pt x="473" y="1041"/>
                    </a:lnTo>
                    <a:cubicBezTo>
                      <a:pt x="379" y="1198"/>
                      <a:pt x="347" y="1387"/>
                      <a:pt x="347" y="1576"/>
                    </a:cubicBezTo>
                    <a:cubicBezTo>
                      <a:pt x="347" y="2238"/>
                      <a:pt x="914" y="2773"/>
                      <a:pt x="1576" y="2773"/>
                    </a:cubicBezTo>
                    <a:cubicBezTo>
                      <a:pt x="2238" y="2773"/>
                      <a:pt x="2805" y="2238"/>
                      <a:pt x="2805" y="1576"/>
                    </a:cubicBezTo>
                    <a:cubicBezTo>
                      <a:pt x="2805" y="883"/>
                      <a:pt x="2238" y="348"/>
                      <a:pt x="1576" y="348"/>
                    </a:cubicBezTo>
                    <a:cubicBezTo>
                      <a:pt x="1387" y="348"/>
                      <a:pt x="1230" y="379"/>
                      <a:pt x="1072" y="474"/>
                    </a:cubicBezTo>
                    <a:lnTo>
                      <a:pt x="5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5"/>
              <p:cNvSpPr/>
              <p:nvPr/>
            </p:nvSpPr>
            <p:spPr>
              <a:xfrm>
                <a:off x="-58782500" y="3711650"/>
                <a:ext cx="70125" cy="7012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805" extrusionOk="0">
                    <a:moveTo>
                      <a:pt x="1576" y="1"/>
                    </a:moveTo>
                    <a:cubicBezTo>
                      <a:pt x="914" y="1"/>
                      <a:pt x="347" y="568"/>
                      <a:pt x="347" y="1230"/>
                    </a:cubicBezTo>
                    <a:cubicBezTo>
                      <a:pt x="347" y="1419"/>
                      <a:pt x="379" y="1576"/>
                      <a:pt x="473" y="1734"/>
                    </a:cubicBezTo>
                    <a:lnTo>
                      <a:pt x="1" y="2206"/>
                    </a:lnTo>
                    <a:cubicBezTo>
                      <a:pt x="284" y="2458"/>
                      <a:pt x="347" y="2521"/>
                      <a:pt x="599" y="2805"/>
                    </a:cubicBezTo>
                    <a:lnTo>
                      <a:pt x="1072" y="2332"/>
                    </a:lnTo>
                    <a:cubicBezTo>
                      <a:pt x="1230" y="2395"/>
                      <a:pt x="1419" y="2458"/>
                      <a:pt x="1576" y="2458"/>
                    </a:cubicBezTo>
                    <a:cubicBezTo>
                      <a:pt x="2238" y="2458"/>
                      <a:pt x="2805" y="1891"/>
                      <a:pt x="2805" y="1230"/>
                    </a:cubicBezTo>
                    <a:cubicBezTo>
                      <a:pt x="2805" y="568"/>
                      <a:pt x="2238" y="1"/>
                      <a:pt x="15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5"/>
              <p:cNvSpPr/>
              <p:nvPr/>
            </p:nvSpPr>
            <p:spPr>
              <a:xfrm>
                <a:off x="-58911650" y="3880200"/>
                <a:ext cx="79550" cy="30750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1230" extrusionOk="0">
                    <a:moveTo>
                      <a:pt x="1607" y="1"/>
                    </a:moveTo>
                    <a:cubicBezTo>
                      <a:pt x="819" y="1"/>
                      <a:pt x="189" y="505"/>
                      <a:pt x="0" y="1230"/>
                    </a:cubicBezTo>
                    <a:lnTo>
                      <a:pt x="3182" y="1230"/>
                    </a:lnTo>
                    <a:cubicBezTo>
                      <a:pt x="3025" y="537"/>
                      <a:pt x="2394" y="1"/>
                      <a:pt x="16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5"/>
              <p:cNvSpPr/>
              <p:nvPr/>
            </p:nvSpPr>
            <p:spPr>
              <a:xfrm>
                <a:off x="-58891975" y="3818000"/>
                <a:ext cx="41775" cy="41750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670" extrusionOk="0">
                    <a:moveTo>
                      <a:pt x="851" y="0"/>
                    </a:moveTo>
                    <a:cubicBezTo>
                      <a:pt x="379" y="0"/>
                      <a:pt x="1" y="378"/>
                      <a:pt x="1" y="819"/>
                    </a:cubicBezTo>
                    <a:cubicBezTo>
                      <a:pt x="1" y="1292"/>
                      <a:pt x="379" y="1670"/>
                      <a:pt x="851" y="1670"/>
                    </a:cubicBezTo>
                    <a:cubicBezTo>
                      <a:pt x="1292" y="1670"/>
                      <a:pt x="1670" y="1292"/>
                      <a:pt x="1670" y="819"/>
                    </a:cubicBezTo>
                    <a:cubicBezTo>
                      <a:pt x="1670" y="378"/>
                      <a:pt x="1292" y="0"/>
                      <a:pt x="8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5"/>
              <p:cNvSpPr/>
              <p:nvPr/>
            </p:nvSpPr>
            <p:spPr>
              <a:xfrm>
                <a:off x="-58983325" y="3755775"/>
                <a:ext cx="227625" cy="226850"/>
              </a:xfrm>
              <a:custGeom>
                <a:avLst/>
                <a:gdLst/>
                <a:ahLst/>
                <a:cxnLst/>
                <a:rect l="l" t="t" r="r" b="b"/>
                <a:pathLst>
                  <a:path w="9105" h="9074" extrusionOk="0">
                    <a:moveTo>
                      <a:pt x="4537" y="1701"/>
                    </a:moveTo>
                    <a:cubicBezTo>
                      <a:pt x="5419" y="1701"/>
                      <a:pt x="6175" y="2458"/>
                      <a:pt x="6175" y="3371"/>
                    </a:cubicBezTo>
                    <a:cubicBezTo>
                      <a:pt x="6175" y="3781"/>
                      <a:pt x="6018" y="4190"/>
                      <a:pt x="5702" y="4505"/>
                    </a:cubicBezTo>
                    <a:cubicBezTo>
                      <a:pt x="6459" y="4946"/>
                      <a:pt x="6994" y="5734"/>
                      <a:pt x="6994" y="6679"/>
                    </a:cubicBezTo>
                    <a:cubicBezTo>
                      <a:pt x="6963" y="6868"/>
                      <a:pt x="6805" y="7057"/>
                      <a:pt x="6585" y="7057"/>
                    </a:cubicBezTo>
                    <a:lnTo>
                      <a:pt x="2426" y="7057"/>
                    </a:lnTo>
                    <a:cubicBezTo>
                      <a:pt x="2205" y="7057"/>
                      <a:pt x="2048" y="6868"/>
                      <a:pt x="2048" y="6679"/>
                    </a:cubicBezTo>
                    <a:cubicBezTo>
                      <a:pt x="2048" y="5734"/>
                      <a:pt x="2552" y="4946"/>
                      <a:pt x="3340" y="4505"/>
                    </a:cubicBezTo>
                    <a:cubicBezTo>
                      <a:pt x="3056" y="4190"/>
                      <a:pt x="2867" y="3781"/>
                      <a:pt x="2867" y="3371"/>
                    </a:cubicBezTo>
                    <a:cubicBezTo>
                      <a:pt x="2867" y="2458"/>
                      <a:pt x="3623" y="1701"/>
                      <a:pt x="4537" y="1701"/>
                    </a:cubicBezTo>
                    <a:close/>
                    <a:moveTo>
                      <a:pt x="4537" y="0"/>
                    </a:moveTo>
                    <a:cubicBezTo>
                      <a:pt x="2016" y="0"/>
                      <a:pt x="0" y="2048"/>
                      <a:pt x="0" y="4537"/>
                    </a:cubicBezTo>
                    <a:cubicBezTo>
                      <a:pt x="0" y="7057"/>
                      <a:pt x="2048" y="9074"/>
                      <a:pt x="4537" y="9074"/>
                    </a:cubicBezTo>
                    <a:cubicBezTo>
                      <a:pt x="7057" y="9074"/>
                      <a:pt x="9042" y="7026"/>
                      <a:pt x="9042" y="4537"/>
                    </a:cubicBezTo>
                    <a:cubicBezTo>
                      <a:pt x="9105" y="2017"/>
                      <a:pt x="7057" y="0"/>
                      <a:pt x="4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5"/>
              <p:cNvSpPr/>
              <p:nvPr/>
            </p:nvSpPr>
            <p:spPr>
              <a:xfrm>
                <a:off x="-59029025" y="3956600"/>
                <a:ext cx="70900" cy="70925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2837" extrusionOk="0">
                    <a:moveTo>
                      <a:pt x="2269" y="1"/>
                    </a:moveTo>
                    <a:lnTo>
                      <a:pt x="1734" y="537"/>
                    </a:lnTo>
                    <a:cubicBezTo>
                      <a:pt x="1576" y="442"/>
                      <a:pt x="1387" y="411"/>
                      <a:pt x="1229" y="411"/>
                    </a:cubicBezTo>
                    <a:cubicBezTo>
                      <a:pt x="568" y="411"/>
                      <a:pt x="1" y="946"/>
                      <a:pt x="1" y="1639"/>
                    </a:cubicBezTo>
                    <a:cubicBezTo>
                      <a:pt x="1" y="2301"/>
                      <a:pt x="568" y="2836"/>
                      <a:pt x="1229" y="2836"/>
                    </a:cubicBezTo>
                    <a:cubicBezTo>
                      <a:pt x="1891" y="2836"/>
                      <a:pt x="2458" y="2301"/>
                      <a:pt x="2458" y="1639"/>
                    </a:cubicBezTo>
                    <a:cubicBezTo>
                      <a:pt x="2458" y="1419"/>
                      <a:pt x="2427" y="1261"/>
                      <a:pt x="2332" y="1104"/>
                    </a:cubicBezTo>
                    <a:lnTo>
                      <a:pt x="2836" y="600"/>
                    </a:lnTo>
                    <a:cubicBezTo>
                      <a:pt x="2584" y="379"/>
                      <a:pt x="2490" y="285"/>
                      <a:pt x="22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0" name="Google Shape;1210;p35"/>
            <p:cNvGrpSpPr/>
            <p:nvPr/>
          </p:nvGrpSpPr>
          <p:grpSpPr>
            <a:xfrm>
              <a:off x="2636288" y="1365650"/>
              <a:ext cx="1940700" cy="904951"/>
              <a:chOff x="2636288" y="3770250"/>
              <a:chExt cx="1940700" cy="904951"/>
            </a:xfrm>
          </p:grpSpPr>
          <p:sp>
            <p:nvSpPr>
              <p:cNvPr id="1211" name="Google Shape;1211;p35"/>
              <p:cNvSpPr/>
              <p:nvPr/>
            </p:nvSpPr>
            <p:spPr>
              <a:xfrm>
                <a:off x="2808338" y="3770250"/>
                <a:ext cx="15966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accen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VENUS</a:t>
                </a:r>
                <a:endParaRPr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  <p:sp>
            <p:nvSpPr>
              <p:cNvPr id="1201" name="Google Shape;1201;p35"/>
              <p:cNvSpPr txBox="1"/>
              <p:nvPr/>
            </p:nvSpPr>
            <p:spPr>
              <a:xfrm>
                <a:off x="2636288" y="4123801"/>
                <a:ext cx="19407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Venus is the second planet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12" name="Google Shape;1212;p35"/>
          <p:cNvGrpSpPr/>
          <p:nvPr/>
        </p:nvGrpSpPr>
        <p:grpSpPr>
          <a:xfrm>
            <a:off x="4567225" y="2637451"/>
            <a:ext cx="1940700" cy="2052974"/>
            <a:chOff x="4567225" y="2637451"/>
            <a:chExt cx="1940700" cy="2052974"/>
          </a:xfrm>
        </p:grpSpPr>
        <p:grpSp>
          <p:nvGrpSpPr>
            <p:cNvPr id="1213" name="Google Shape;1213;p35"/>
            <p:cNvGrpSpPr/>
            <p:nvPr/>
          </p:nvGrpSpPr>
          <p:grpSpPr>
            <a:xfrm>
              <a:off x="4567225" y="3786700"/>
              <a:ext cx="1940700" cy="903725"/>
              <a:chOff x="4567225" y="3786700"/>
              <a:chExt cx="1940700" cy="903725"/>
            </a:xfrm>
          </p:grpSpPr>
          <p:sp>
            <p:nvSpPr>
              <p:cNvPr id="1214" name="Google Shape;1214;p35"/>
              <p:cNvSpPr/>
              <p:nvPr/>
            </p:nvSpPr>
            <p:spPr>
              <a:xfrm>
                <a:off x="4739275" y="3786700"/>
                <a:ext cx="15966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JUPITER</a:t>
                </a:r>
                <a:endParaRPr/>
              </a:p>
            </p:txBody>
          </p:sp>
          <p:sp>
            <p:nvSpPr>
              <p:cNvPr id="1215" name="Google Shape;1215;p35"/>
              <p:cNvSpPr txBox="1"/>
              <p:nvPr/>
            </p:nvSpPr>
            <p:spPr>
              <a:xfrm>
                <a:off x="4567225" y="4139025"/>
                <a:ext cx="19407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Jupiter is the biggest planet 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sp>
          <p:nvSpPr>
            <p:cNvPr id="1216" name="Google Shape;1216;p35"/>
            <p:cNvSpPr/>
            <p:nvPr/>
          </p:nvSpPr>
          <p:spPr>
            <a:xfrm rot="-5400000">
              <a:off x="5146367" y="2063251"/>
              <a:ext cx="782400" cy="19308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17" name="Google Shape;1217;p35"/>
            <p:cNvCxnSpPr/>
            <p:nvPr/>
          </p:nvCxnSpPr>
          <p:spPr>
            <a:xfrm>
              <a:off x="5537567" y="3419850"/>
              <a:ext cx="0" cy="3585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18" name="Google Shape;1218;p35"/>
            <p:cNvGrpSpPr/>
            <p:nvPr/>
          </p:nvGrpSpPr>
          <p:grpSpPr>
            <a:xfrm>
              <a:off x="5298533" y="2798952"/>
              <a:ext cx="478075" cy="459397"/>
              <a:chOff x="-62890750" y="3747425"/>
              <a:chExt cx="330825" cy="317900"/>
            </a:xfrm>
          </p:grpSpPr>
          <p:sp>
            <p:nvSpPr>
              <p:cNvPr id="1219" name="Google Shape;1219;p35"/>
              <p:cNvSpPr/>
              <p:nvPr/>
            </p:nvSpPr>
            <p:spPr>
              <a:xfrm>
                <a:off x="-62890750" y="3747425"/>
                <a:ext cx="313500" cy="195825"/>
              </a:xfrm>
              <a:custGeom>
                <a:avLst/>
                <a:gdLst/>
                <a:ahLst/>
                <a:cxnLst/>
                <a:rect l="l" t="t" r="r" b="b"/>
                <a:pathLst>
                  <a:path w="12540" h="7833" extrusionOk="0">
                    <a:moveTo>
                      <a:pt x="6591" y="0"/>
                    </a:moveTo>
                    <a:cubicBezTo>
                      <a:pt x="4966" y="0"/>
                      <a:pt x="3342" y="616"/>
                      <a:pt x="2112" y="1846"/>
                    </a:cubicBezTo>
                    <a:cubicBezTo>
                      <a:pt x="663" y="3296"/>
                      <a:pt x="1" y="5438"/>
                      <a:pt x="379" y="7454"/>
                    </a:cubicBezTo>
                    <a:cubicBezTo>
                      <a:pt x="442" y="7675"/>
                      <a:pt x="568" y="7832"/>
                      <a:pt x="789" y="7832"/>
                    </a:cubicBezTo>
                    <a:lnTo>
                      <a:pt x="852" y="7832"/>
                    </a:lnTo>
                    <a:cubicBezTo>
                      <a:pt x="1104" y="7801"/>
                      <a:pt x="1198" y="7549"/>
                      <a:pt x="1167" y="7360"/>
                    </a:cubicBezTo>
                    <a:cubicBezTo>
                      <a:pt x="852" y="5596"/>
                      <a:pt x="1419" y="3737"/>
                      <a:pt x="2710" y="2477"/>
                    </a:cubicBezTo>
                    <a:cubicBezTo>
                      <a:pt x="3719" y="1437"/>
                      <a:pt x="5136" y="870"/>
                      <a:pt x="6617" y="870"/>
                    </a:cubicBezTo>
                    <a:cubicBezTo>
                      <a:pt x="7940" y="870"/>
                      <a:pt x="9200" y="1342"/>
                      <a:pt x="10177" y="2193"/>
                    </a:cubicBezTo>
                    <a:lnTo>
                      <a:pt x="9610" y="2792"/>
                    </a:lnTo>
                    <a:cubicBezTo>
                      <a:pt x="9484" y="2918"/>
                      <a:pt x="9452" y="3075"/>
                      <a:pt x="9484" y="3170"/>
                    </a:cubicBezTo>
                    <a:cubicBezTo>
                      <a:pt x="9515" y="3327"/>
                      <a:pt x="9641" y="3422"/>
                      <a:pt x="9799" y="3453"/>
                    </a:cubicBezTo>
                    <a:lnTo>
                      <a:pt x="12036" y="3926"/>
                    </a:lnTo>
                    <a:lnTo>
                      <a:pt x="12130" y="3926"/>
                    </a:lnTo>
                    <a:cubicBezTo>
                      <a:pt x="12225" y="3926"/>
                      <a:pt x="12319" y="3894"/>
                      <a:pt x="12382" y="3800"/>
                    </a:cubicBezTo>
                    <a:cubicBezTo>
                      <a:pt x="12508" y="3674"/>
                      <a:pt x="12540" y="3579"/>
                      <a:pt x="12508" y="3422"/>
                    </a:cubicBezTo>
                    <a:lnTo>
                      <a:pt x="12036" y="1153"/>
                    </a:lnTo>
                    <a:cubicBezTo>
                      <a:pt x="12004" y="1027"/>
                      <a:pt x="11878" y="901"/>
                      <a:pt x="11752" y="838"/>
                    </a:cubicBezTo>
                    <a:cubicBezTo>
                      <a:pt x="11715" y="831"/>
                      <a:pt x="11678" y="827"/>
                      <a:pt x="11642" y="827"/>
                    </a:cubicBezTo>
                    <a:cubicBezTo>
                      <a:pt x="11526" y="827"/>
                      <a:pt x="11422" y="868"/>
                      <a:pt x="11374" y="964"/>
                    </a:cubicBezTo>
                    <a:lnTo>
                      <a:pt x="10776" y="1563"/>
                    </a:lnTo>
                    <a:cubicBezTo>
                      <a:pt x="9583" y="521"/>
                      <a:pt x="8087" y="0"/>
                      <a:pt x="65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5"/>
              <p:cNvSpPr/>
              <p:nvPr/>
            </p:nvSpPr>
            <p:spPr>
              <a:xfrm>
                <a:off x="-62874975" y="3869075"/>
                <a:ext cx="315050" cy="196250"/>
              </a:xfrm>
              <a:custGeom>
                <a:avLst/>
                <a:gdLst/>
                <a:ahLst/>
                <a:cxnLst/>
                <a:rect l="l" t="t" r="r" b="b"/>
                <a:pathLst>
                  <a:path w="12602" h="7850" extrusionOk="0">
                    <a:moveTo>
                      <a:pt x="11779" y="0"/>
                    </a:moveTo>
                    <a:cubicBezTo>
                      <a:pt x="11759" y="0"/>
                      <a:pt x="11739" y="2"/>
                      <a:pt x="11720" y="5"/>
                    </a:cubicBezTo>
                    <a:cubicBezTo>
                      <a:pt x="11499" y="36"/>
                      <a:pt x="11373" y="288"/>
                      <a:pt x="11405" y="477"/>
                    </a:cubicBezTo>
                    <a:cubicBezTo>
                      <a:pt x="11720" y="2242"/>
                      <a:pt x="11184" y="4101"/>
                      <a:pt x="9861" y="5361"/>
                    </a:cubicBezTo>
                    <a:cubicBezTo>
                      <a:pt x="8853" y="6400"/>
                      <a:pt x="7435" y="6967"/>
                      <a:pt x="5986" y="6967"/>
                    </a:cubicBezTo>
                    <a:cubicBezTo>
                      <a:pt x="4631" y="6967"/>
                      <a:pt x="3371" y="6495"/>
                      <a:pt x="2394" y="5644"/>
                    </a:cubicBezTo>
                    <a:lnTo>
                      <a:pt x="2993" y="5046"/>
                    </a:lnTo>
                    <a:cubicBezTo>
                      <a:pt x="3088" y="4920"/>
                      <a:pt x="3151" y="4762"/>
                      <a:pt x="3088" y="4668"/>
                    </a:cubicBezTo>
                    <a:cubicBezTo>
                      <a:pt x="3056" y="4510"/>
                      <a:pt x="2962" y="4416"/>
                      <a:pt x="2772" y="4384"/>
                    </a:cubicBezTo>
                    <a:lnTo>
                      <a:pt x="536" y="3912"/>
                    </a:lnTo>
                    <a:cubicBezTo>
                      <a:pt x="498" y="3904"/>
                      <a:pt x="465" y="3900"/>
                      <a:pt x="433" y="3900"/>
                    </a:cubicBezTo>
                    <a:cubicBezTo>
                      <a:pt x="332" y="3900"/>
                      <a:pt x="254" y="3941"/>
                      <a:pt x="158" y="4038"/>
                    </a:cubicBezTo>
                    <a:cubicBezTo>
                      <a:pt x="32" y="4132"/>
                      <a:pt x="0" y="4258"/>
                      <a:pt x="32" y="4416"/>
                    </a:cubicBezTo>
                    <a:lnTo>
                      <a:pt x="504" y="6652"/>
                    </a:lnTo>
                    <a:cubicBezTo>
                      <a:pt x="536" y="6810"/>
                      <a:pt x="662" y="6936"/>
                      <a:pt x="788" y="6967"/>
                    </a:cubicBezTo>
                    <a:lnTo>
                      <a:pt x="882" y="6967"/>
                    </a:lnTo>
                    <a:cubicBezTo>
                      <a:pt x="1008" y="6967"/>
                      <a:pt x="1103" y="6936"/>
                      <a:pt x="1166" y="6873"/>
                    </a:cubicBezTo>
                    <a:lnTo>
                      <a:pt x="1764" y="6274"/>
                    </a:lnTo>
                    <a:cubicBezTo>
                      <a:pt x="2930" y="7346"/>
                      <a:pt x="4442" y="7850"/>
                      <a:pt x="5923" y="7850"/>
                    </a:cubicBezTo>
                    <a:cubicBezTo>
                      <a:pt x="7561" y="7850"/>
                      <a:pt x="9168" y="7220"/>
                      <a:pt x="10428" y="5991"/>
                    </a:cubicBezTo>
                    <a:cubicBezTo>
                      <a:pt x="11909" y="4510"/>
                      <a:pt x="12602" y="2368"/>
                      <a:pt x="12192" y="320"/>
                    </a:cubicBezTo>
                    <a:cubicBezTo>
                      <a:pt x="12164" y="122"/>
                      <a:pt x="11958" y="0"/>
                      <a:pt x="117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5"/>
              <p:cNvSpPr/>
              <p:nvPr/>
            </p:nvSpPr>
            <p:spPr>
              <a:xfrm>
                <a:off x="-62751325" y="3834525"/>
                <a:ext cx="1577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072" extrusionOk="0">
                    <a:moveTo>
                      <a:pt x="630" y="1"/>
                    </a:moveTo>
                    <a:cubicBezTo>
                      <a:pt x="410" y="221"/>
                      <a:pt x="158" y="599"/>
                      <a:pt x="0" y="1072"/>
                    </a:cubicBezTo>
                    <a:lnTo>
                      <a:pt x="630" y="1072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5"/>
              <p:cNvSpPr/>
              <p:nvPr/>
            </p:nvSpPr>
            <p:spPr>
              <a:xfrm>
                <a:off x="-62715100" y="3950300"/>
                <a:ext cx="15775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041" extrusionOk="0">
                    <a:moveTo>
                      <a:pt x="1" y="1"/>
                    </a:moveTo>
                    <a:lnTo>
                      <a:pt x="1" y="1041"/>
                    </a:lnTo>
                    <a:cubicBezTo>
                      <a:pt x="253" y="852"/>
                      <a:pt x="473" y="473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5"/>
              <p:cNvSpPr/>
              <p:nvPr/>
            </p:nvSpPr>
            <p:spPr>
              <a:xfrm>
                <a:off x="-62751325" y="3950300"/>
                <a:ext cx="15775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041" extrusionOk="0">
                    <a:moveTo>
                      <a:pt x="0" y="1"/>
                    </a:moveTo>
                    <a:cubicBezTo>
                      <a:pt x="158" y="473"/>
                      <a:pt x="410" y="852"/>
                      <a:pt x="630" y="1041"/>
                    </a:cubicBezTo>
                    <a:lnTo>
                      <a:pt x="6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5"/>
              <p:cNvSpPr/>
              <p:nvPr/>
            </p:nvSpPr>
            <p:spPr>
              <a:xfrm>
                <a:off x="-62822225" y="3881000"/>
                <a:ext cx="441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923" extrusionOk="0">
                    <a:moveTo>
                      <a:pt x="127" y="0"/>
                    </a:moveTo>
                    <a:cubicBezTo>
                      <a:pt x="32" y="316"/>
                      <a:pt x="1" y="631"/>
                      <a:pt x="1" y="977"/>
                    </a:cubicBezTo>
                    <a:cubicBezTo>
                      <a:pt x="1" y="1324"/>
                      <a:pt x="32" y="1670"/>
                      <a:pt x="127" y="1922"/>
                    </a:cubicBezTo>
                    <a:lnTo>
                      <a:pt x="1765" y="1922"/>
                    </a:lnTo>
                    <a:cubicBezTo>
                      <a:pt x="1734" y="1607"/>
                      <a:pt x="1702" y="1292"/>
                      <a:pt x="1702" y="977"/>
                    </a:cubicBezTo>
                    <a:cubicBezTo>
                      <a:pt x="1702" y="662"/>
                      <a:pt x="1734" y="316"/>
                      <a:pt x="17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5"/>
              <p:cNvSpPr/>
              <p:nvPr/>
            </p:nvSpPr>
            <p:spPr>
              <a:xfrm>
                <a:off x="-62715100" y="3833750"/>
                <a:ext cx="1577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072" extrusionOk="0">
                    <a:moveTo>
                      <a:pt x="1" y="0"/>
                    </a:moveTo>
                    <a:lnTo>
                      <a:pt x="1" y="1071"/>
                    </a:lnTo>
                    <a:lnTo>
                      <a:pt x="631" y="1071"/>
                    </a:lnTo>
                    <a:cubicBezTo>
                      <a:pt x="505" y="599"/>
                      <a:pt x="253" y="189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5"/>
              <p:cNvSpPr/>
              <p:nvPr/>
            </p:nvSpPr>
            <p:spPr>
              <a:xfrm>
                <a:off x="-62758425" y="3881000"/>
                <a:ext cx="2287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915" h="1923" extrusionOk="0">
                    <a:moveTo>
                      <a:pt x="95" y="0"/>
                    </a:moveTo>
                    <a:cubicBezTo>
                      <a:pt x="64" y="316"/>
                      <a:pt x="1" y="631"/>
                      <a:pt x="1" y="977"/>
                    </a:cubicBezTo>
                    <a:cubicBezTo>
                      <a:pt x="1" y="1324"/>
                      <a:pt x="64" y="1670"/>
                      <a:pt x="95" y="1922"/>
                    </a:cubicBezTo>
                    <a:lnTo>
                      <a:pt x="914" y="1922"/>
                    </a:lnTo>
                    <a:lnTo>
                      <a:pt x="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5"/>
              <p:cNvSpPr/>
              <p:nvPr/>
            </p:nvSpPr>
            <p:spPr>
              <a:xfrm>
                <a:off x="-62715100" y="3809325"/>
                <a:ext cx="748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2049" extrusionOk="0">
                    <a:moveTo>
                      <a:pt x="1" y="1"/>
                    </a:moveTo>
                    <a:lnTo>
                      <a:pt x="1" y="32"/>
                    </a:lnTo>
                    <a:cubicBezTo>
                      <a:pt x="631" y="253"/>
                      <a:pt x="1198" y="1009"/>
                      <a:pt x="1481" y="2048"/>
                    </a:cubicBezTo>
                    <a:lnTo>
                      <a:pt x="2994" y="2048"/>
                    </a:lnTo>
                    <a:cubicBezTo>
                      <a:pt x="2426" y="946"/>
                      <a:pt x="1324" y="158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5"/>
              <p:cNvSpPr/>
              <p:nvPr/>
            </p:nvSpPr>
            <p:spPr>
              <a:xfrm>
                <a:off x="-62715875" y="3950300"/>
                <a:ext cx="756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2049" extrusionOk="0">
                    <a:moveTo>
                      <a:pt x="1512" y="1"/>
                    </a:moveTo>
                    <a:cubicBezTo>
                      <a:pt x="1229" y="1009"/>
                      <a:pt x="662" y="1765"/>
                      <a:pt x="0" y="1986"/>
                    </a:cubicBezTo>
                    <a:lnTo>
                      <a:pt x="0" y="2049"/>
                    </a:lnTo>
                    <a:lnTo>
                      <a:pt x="32" y="2049"/>
                    </a:lnTo>
                    <a:cubicBezTo>
                      <a:pt x="1355" y="1891"/>
                      <a:pt x="2457" y="1104"/>
                      <a:pt x="30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5"/>
              <p:cNvSpPr/>
              <p:nvPr/>
            </p:nvSpPr>
            <p:spPr>
              <a:xfrm>
                <a:off x="-62811200" y="3949525"/>
                <a:ext cx="75650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2080" extrusionOk="0">
                    <a:moveTo>
                      <a:pt x="1" y="0"/>
                    </a:moveTo>
                    <a:cubicBezTo>
                      <a:pt x="600" y="1166"/>
                      <a:pt x="1702" y="1954"/>
                      <a:pt x="3025" y="2080"/>
                    </a:cubicBezTo>
                    <a:lnTo>
                      <a:pt x="3025" y="2017"/>
                    </a:lnTo>
                    <a:cubicBezTo>
                      <a:pt x="2364" y="1796"/>
                      <a:pt x="1860" y="1040"/>
                      <a:pt x="15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5"/>
              <p:cNvSpPr/>
              <p:nvPr/>
            </p:nvSpPr>
            <p:spPr>
              <a:xfrm>
                <a:off x="-62673350" y="3881000"/>
                <a:ext cx="441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923" extrusionOk="0">
                    <a:moveTo>
                      <a:pt x="0" y="0"/>
                    </a:moveTo>
                    <a:cubicBezTo>
                      <a:pt x="32" y="316"/>
                      <a:pt x="63" y="631"/>
                      <a:pt x="63" y="977"/>
                    </a:cubicBezTo>
                    <a:cubicBezTo>
                      <a:pt x="63" y="1324"/>
                      <a:pt x="32" y="1670"/>
                      <a:pt x="0" y="1922"/>
                    </a:cubicBezTo>
                    <a:lnTo>
                      <a:pt x="1639" y="1922"/>
                    </a:lnTo>
                    <a:cubicBezTo>
                      <a:pt x="1733" y="1670"/>
                      <a:pt x="1765" y="1292"/>
                      <a:pt x="1765" y="977"/>
                    </a:cubicBezTo>
                    <a:cubicBezTo>
                      <a:pt x="1765" y="662"/>
                      <a:pt x="1733" y="316"/>
                      <a:pt x="1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5"/>
              <p:cNvSpPr/>
              <p:nvPr/>
            </p:nvSpPr>
            <p:spPr>
              <a:xfrm>
                <a:off x="-62810400" y="3810125"/>
                <a:ext cx="756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2048" extrusionOk="0">
                    <a:moveTo>
                      <a:pt x="2993" y="0"/>
                    </a:moveTo>
                    <a:cubicBezTo>
                      <a:pt x="1702" y="158"/>
                      <a:pt x="599" y="945"/>
                      <a:pt x="0" y="2048"/>
                    </a:cubicBezTo>
                    <a:lnTo>
                      <a:pt x="1544" y="2048"/>
                    </a:lnTo>
                    <a:cubicBezTo>
                      <a:pt x="1828" y="1008"/>
                      <a:pt x="2363" y="284"/>
                      <a:pt x="3025" y="32"/>
                    </a:cubicBezTo>
                    <a:lnTo>
                      <a:pt x="30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5"/>
              <p:cNvSpPr/>
              <p:nvPr/>
            </p:nvSpPr>
            <p:spPr>
              <a:xfrm>
                <a:off x="-62715100" y="3881000"/>
                <a:ext cx="22850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923" extrusionOk="0">
                    <a:moveTo>
                      <a:pt x="1" y="0"/>
                    </a:moveTo>
                    <a:lnTo>
                      <a:pt x="1" y="1922"/>
                    </a:lnTo>
                    <a:lnTo>
                      <a:pt x="851" y="1922"/>
                    </a:lnTo>
                    <a:cubicBezTo>
                      <a:pt x="883" y="1607"/>
                      <a:pt x="914" y="1292"/>
                      <a:pt x="914" y="977"/>
                    </a:cubicBezTo>
                    <a:cubicBezTo>
                      <a:pt x="914" y="662"/>
                      <a:pt x="883" y="316"/>
                      <a:pt x="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3" name="Google Shape;1233;p35"/>
          <p:cNvGrpSpPr/>
          <p:nvPr/>
        </p:nvGrpSpPr>
        <p:grpSpPr>
          <a:xfrm>
            <a:off x="6498138" y="1365650"/>
            <a:ext cx="1940700" cy="2054201"/>
            <a:chOff x="6498138" y="1365650"/>
            <a:chExt cx="1940700" cy="2054201"/>
          </a:xfrm>
        </p:grpSpPr>
        <p:sp>
          <p:nvSpPr>
            <p:cNvPr id="1234" name="Google Shape;1234;p35"/>
            <p:cNvSpPr/>
            <p:nvPr/>
          </p:nvSpPr>
          <p:spPr>
            <a:xfrm rot="-5400000">
              <a:off x="7077301" y="2063251"/>
              <a:ext cx="782400" cy="19308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35" name="Google Shape;1235;p35"/>
            <p:cNvCxnSpPr>
              <a:stCxn id="1236" idx="2"/>
              <a:endCxn id="1234" idx="0"/>
            </p:cNvCxnSpPr>
            <p:nvPr/>
          </p:nvCxnSpPr>
          <p:spPr>
            <a:xfrm>
              <a:off x="7468488" y="2270601"/>
              <a:ext cx="0" cy="366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37" name="Google Shape;1237;p35"/>
            <p:cNvSpPr/>
            <p:nvPr/>
          </p:nvSpPr>
          <p:spPr>
            <a:xfrm>
              <a:off x="7239734" y="2811597"/>
              <a:ext cx="457591" cy="434108"/>
            </a:xfrm>
            <a:custGeom>
              <a:avLst/>
              <a:gdLst/>
              <a:ahLst/>
              <a:cxnLst/>
              <a:rect l="l" t="t" r="r" b="b"/>
              <a:pathLst>
                <a:path w="12666" h="12016" extrusionOk="0">
                  <a:moveTo>
                    <a:pt x="3844" y="5105"/>
                  </a:moveTo>
                  <a:cubicBezTo>
                    <a:pt x="4096" y="5105"/>
                    <a:pt x="4285" y="5325"/>
                    <a:pt x="4285" y="5514"/>
                  </a:cubicBezTo>
                  <a:lnTo>
                    <a:pt x="4285" y="7153"/>
                  </a:lnTo>
                  <a:cubicBezTo>
                    <a:pt x="4285" y="7405"/>
                    <a:pt x="4096" y="7562"/>
                    <a:pt x="3844" y="7562"/>
                  </a:cubicBezTo>
                  <a:lnTo>
                    <a:pt x="2206" y="7562"/>
                  </a:lnTo>
                  <a:cubicBezTo>
                    <a:pt x="1954" y="7562"/>
                    <a:pt x="1765" y="7342"/>
                    <a:pt x="1765" y="7153"/>
                  </a:cubicBezTo>
                  <a:lnTo>
                    <a:pt x="1765" y="5514"/>
                  </a:lnTo>
                  <a:cubicBezTo>
                    <a:pt x="1765" y="5262"/>
                    <a:pt x="1954" y="5105"/>
                    <a:pt x="2206" y="5105"/>
                  </a:cubicBezTo>
                  <a:close/>
                  <a:moveTo>
                    <a:pt x="7215" y="1765"/>
                  </a:moveTo>
                  <a:cubicBezTo>
                    <a:pt x="7436" y="1765"/>
                    <a:pt x="7593" y="1954"/>
                    <a:pt x="7593" y="2206"/>
                  </a:cubicBezTo>
                  <a:lnTo>
                    <a:pt x="7593" y="7153"/>
                  </a:lnTo>
                  <a:cubicBezTo>
                    <a:pt x="7593" y="7405"/>
                    <a:pt x="7404" y="7562"/>
                    <a:pt x="7215" y="7562"/>
                  </a:cubicBezTo>
                  <a:lnTo>
                    <a:pt x="5545" y="7562"/>
                  </a:lnTo>
                  <a:cubicBezTo>
                    <a:pt x="5325" y="7562"/>
                    <a:pt x="5167" y="7342"/>
                    <a:pt x="5167" y="7153"/>
                  </a:cubicBezTo>
                  <a:lnTo>
                    <a:pt x="5167" y="2206"/>
                  </a:lnTo>
                  <a:cubicBezTo>
                    <a:pt x="5167" y="1954"/>
                    <a:pt x="5356" y="1765"/>
                    <a:pt x="5545" y="1765"/>
                  </a:cubicBezTo>
                  <a:close/>
                  <a:moveTo>
                    <a:pt x="10523" y="4286"/>
                  </a:moveTo>
                  <a:cubicBezTo>
                    <a:pt x="10744" y="4286"/>
                    <a:pt x="10901" y="4475"/>
                    <a:pt x="10901" y="4664"/>
                  </a:cubicBezTo>
                  <a:lnTo>
                    <a:pt x="10901" y="7153"/>
                  </a:lnTo>
                  <a:cubicBezTo>
                    <a:pt x="10901" y="7405"/>
                    <a:pt x="10712" y="7562"/>
                    <a:pt x="10523" y="7562"/>
                  </a:cubicBezTo>
                  <a:lnTo>
                    <a:pt x="8853" y="7562"/>
                  </a:lnTo>
                  <a:cubicBezTo>
                    <a:pt x="8633" y="7562"/>
                    <a:pt x="8475" y="7342"/>
                    <a:pt x="8475" y="7153"/>
                  </a:cubicBezTo>
                  <a:lnTo>
                    <a:pt x="8475" y="4664"/>
                  </a:lnTo>
                  <a:cubicBezTo>
                    <a:pt x="8475" y="4443"/>
                    <a:pt x="8664" y="4286"/>
                    <a:pt x="8853" y="4286"/>
                  </a:cubicBezTo>
                  <a:close/>
                  <a:moveTo>
                    <a:pt x="6333" y="1"/>
                  </a:moveTo>
                  <a:cubicBezTo>
                    <a:pt x="2836" y="1"/>
                    <a:pt x="0" y="2490"/>
                    <a:pt x="0" y="5514"/>
                  </a:cubicBezTo>
                  <a:cubicBezTo>
                    <a:pt x="0" y="6900"/>
                    <a:pt x="599" y="8224"/>
                    <a:pt x="1639" y="9200"/>
                  </a:cubicBezTo>
                  <a:lnTo>
                    <a:pt x="1639" y="11626"/>
                  </a:lnTo>
                  <a:cubicBezTo>
                    <a:pt x="1639" y="11856"/>
                    <a:pt x="1832" y="12016"/>
                    <a:pt x="2045" y="12016"/>
                  </a:cubicBezTo>
                  <a:cubicBezTo>
                    <a:pt x="2153" y="12016"/>
                    <a:pt x="2267" y="11974"/>
                    <a:pt x="2363" y="11878"/>
                  </a:cubicBezTo>
                  <a:lnTo>
                    <a:pt x="3749" y="10492"/>
                  </a:lnTo>
                  <a:cubicBezTo>
                    <a:pt x="4569" y="10839"/>
                    <a:pt x="5419" y="10965"/>
                    <a:pt x="6333" y="10965"/>
                  </a:cubicBezTo>
                  <a:cubicBezTo>
                    <a:pt x="9830" y="10965"/>
                    <a:pt x="12665" y="8507"/>
                    <a:pt x="12665" y="5451"/>
                  </a:cubicBezTo>
                  <a:cubicBezTo>
                    <a:pt x="12665" y="2427"/>
                    <a:pt x="9830" y="1"/>
                    <a:pt x="6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8" name="Google Shape;1238;p35"/>
            <p:cNvGrpSpPr/>
            <p:nvPr/>
          </p:nvGrpSpPr>
          <p:grpSpPr>
            <a:xfrm>
              <a:off x="6498138" y="1365650"/>
              <a:ext cx="1940700" cy="904951"/>
              <a:chOff x="2636288" y="3770250"/>
              <a:chExt cx="1940700" cy="904951"/>
            </a:xfrm>
          </p:grpSpPr>
          <p:sp>
            <p:nvSpPr>
              <p:cNvPr id="1239" name="Google Shape;1239;p35"/>
              <p:cNvSpPr/>
              <p:nvPr/>
            </p:nvSpPr>
            <p:spPr>
              <a:xfrm>
                <a:off x="2808338" y="3770250"/>
                <a:ext cx="15966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accen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EARTH</a:t>
                </a:r>
                <a:endParaRPr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  <p:sp>
            <p:nvSpPr>
              <p:cNvPr id="1236" name="Google Shape;1236;p35"/>
              <p:cNvSpPr txBox="1"/>
              <p:nvPr/>
            </p:nvSpPr>
            <p:spPr>
              <a:xfrm>
                <a:off x="2636288" y="4123801"/>
                <a:ext cx="19407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The Earth is the planet we live on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3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pSp>
        <p:nvGrpSpPr>
          <p:cNvPr id="1245" name="Google Shape;1245;p36"/>
          <p:cNvGrpSpPr/>
          <p:nvPr/>
        </p:nvGrpSpPr>
        <p:grpSpPr>
          <a:xfrm>
            <a:off x="3791016" y="1904530"/>
            <a:ext cx="4895796" cy="2608628"/>
            <a:chOff x="792783" y="1840345"/>
            <a:chExt cx="4811120" cy="2563511"/>
          </a:xfrm>
        </p:grpSpPr>
        <p:sp>
          <p:nvSpPr>
            <p:cNvPr id="1246" name="Google Shape;1246;p36"/>
            <p:cNvSpPr/>
            <p:nvPr/>
          </p:nvSpPr>
          <p:spPr>
            <a:xfrm>
              <a:off x="3620616" y="3093937"/>
              <a:ext cx="996926" cy="222553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6"/>
            <p:cNvSpPr/>
            <p:nvPr/>
          </p:nvSpPr>
          <p:spPr>
            <a:xfrm>
              <a:off x="2596655" y="1925882"/>
              <a:ext cx="2776382" cy="2096239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6"/>
            <p:cNvSpPr/>
            <p:nvPr/>
          </p:nvSpPr>
          <p:spPr>
            <a:xfrm>
              <a:off x="4621860" y="3575556"/>
              <a:ext cx="747627" cy="54871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6"/>
            <p:cNvSpPr/>
            <p:nvPr/>
          </p:nvSpPr>
          <p:spPr>
            <a:xfrm>
              <a:off x="4978027" y="3383852"/>
              <a:ext cx="385332" cy="210216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6"/>
            <p:cNvSpPr/>
            <p:nvPr/>
          </p:nvSpPr>
          <p:spPr>
            <a:xfrm>
              <a:off x="4611665" y="3242628"/>
              <a:ext cx="190197" cy="214699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6"/>
            <p:cNvSpPr/>
            <p:nvPr/>
          </p:nvSpPr>
          <p:spPr>
            <a:xfrm>
              <a:off x="4372855" y="3266899"/>
              <a:ext cx="365227" cy="290378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6"/>
            <p:cNvSpPr/>
            <p:nvPr/>
          </p:nvSpPr>
          <p:spPr>
            <a:xfrm>
              <a:off x="3593821" y="3580646"/>
              <a:ext cx="153206" cy="266596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6"/>
            <p:cNvSpPr/>
            <p:nvPr/>
          </p:nvSpPr>
          <p:spPr>
            <a:xfrm>
              <a:off x="4975415" y="2477178"/>
              <a:ext cx="180288" cy="282001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6"/>
            <p:cNvSpPr/>
            <p:nvPr/>
          </p:nvSpPr>
          <p:spPr>
            <a:xfrm>
              <a:off x="5287902" y="4045917"/>
              <a:ext cx="316001" cy="239038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6"/>
            <p:cNvSpPr/>
            <p:nvPr/>
          </p:nvSpPr>
          <p:spPr>
            <a:xfrm>
              <a:off x="4886302" y="2990214"/>
              <a:ext cx="156981" cy="259854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6"/>
            <p:cNvSpPr/>
            <p:nvPr/>
          </p:nvSpPr>
          <p:spPr>
            <a:xfrm>
              <a:off x="4774169" y="3343300"/>
              <a:ext cx="124961" cy="153330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6"/>
            <p:cNvSpPr/>
            <p:nvPr/>
          </p:nvSpPr>
          <p:spPr>
            <a:xfrm>
              <a:off x="3547512" y="1927972"/>
              <a:ext cx="175350" cy="109895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6"/>
            <p:cNvSpPr/>
            <p:nvPr/>
          </p:nvSpPr>
          <p:spPr>
            <a:xfrm>
              <a:off x="3066118" y="1886172"/>
              <a:ext cx="166014" cy="59852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6"/>
            <p:cNvSpPr/>
            <p:nvPr/>
          </p:nvSpPr>
          <p:spPr>
            <a:xfrm>
              <a:off x="2766439" y="2287682"/>
              <a:ext cx="78078" cy="78089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6"/>
            <p:cNvSpPr/>
            <p:nvPr/>
          </p:nvSpPr>
          <p:spPr>
            <a:xfrm>
              <a:off x="4735814" y="3531937"/>
              <a:ext cx="145167" cy="55537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6"/>
            <p:cNvSpPr/>
            <p:nvPr/>
          </p:nvSpPr>
          <p:spPr>
            <a:xfrm>
              <a:off x="4495824" y="1944573"/>
              <a:ext cx="176732" cy="36963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6"/>
            <p:cNvSpPr/>
            <p:nvPr/>
          </p:nvSpPr>
          <p:spPr>
            <a:xfrm>
              <a:off x="5015607" y="4161067"/>
              <a:ext cx="84751" cy="65650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6"/>
            <p:cNvSpPr/>
            <p:nvPr/>
          </p:nvSpPr>
          <p:spPr>
            <a:xfrm>
              <a:off x="4231619" y="3159754"/>
              <a:ext cx="55344" cy="86331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6"/>
            <p:cNvSpPr/>
            <p:nvPr/>
          </p:nvSpPr>
          <p:spPr>
            <a:xfrm>
              <a:off x="3917666" y="1872908"/>
              <a:ext cx="108362" cy="44598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6"/>
            <p:cNvSpPr/>
            <p:nvPr/>
          </p:nvSpPr>
          <p:spPr>
            <a:xfrm>
              <a:off x="3172420" y="1873531"/>
              <a:ext cx="79527" cy="37570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6"/>
            <p:cNvSpPr/>
            <p:nvPr/>
          </p:nvSpPr>
          <p:spPr>
            <a:xfrm>
              <a:off x="4844947" y="3535190"/>
              <a:ext cx="86217" cy="51677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6"/>
            <p:cNvSpPr/>
            <p:nvPr/>
          </p:nvSpPr>
          <p:spPr>
            <a:xfrm>
              <a:off x="4873242" y="2861782"/>
              <a:ext cx="45687" cy="63274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6"/>
            <p:cNvSpPr/>
            <p:nvPr/>
          </p:nvSpPr>
          <p:spPr>
            <a:xfrm>
              <a:off x="4868237" y="3129466"/>
              <a:ext cx="50979" cy="65583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6"/>
            <p:cNvSpPr/>
            <p:nvPr/>
          </p:nvSpPr>
          <p:spPr>
            <a:xfrm>
              <a:off x="3429565" y="1871172"/>
              <a:ext cx="75162" cy="31907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6"/>
            <p:cNvSpPr/>
            <p:nvPr/>
          </p:nvSpPr>
          <p:spPr>
            <a:xfrm>
              <a:off x="5045334" y="3302715"/>
              <a:ext cx="44541" cy="53801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6"/>
            <p:cNvSpPr/>
            <p:nvPr/>
          </p:nvSpPr>
          <p:spPr>
            <a:xfrm>
              <a:off x="3519268" y="1865930"/>
              <a:ext cx="58798" cy="33811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6"/>
            <p:cNvSpPr/>
            <p:nvPr/>
          </p:nvSpPr>
          <p:spPr>
            <a:xfrm>
              <a:off x="5081482" y="2012160"/>
              <a:ext cx="54653" cy="28182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6"/>
            <p:cNvSpPr/>
            <p:nvPr/>
          </p:nvSpPr>
          <p:spPr>
            <a:xfrm>
              <a:off x="4033085" y="1897903"/>
              <a:ext cx="54973" cy="31671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6"/>
            <p:cNvSpPr/>
            <p:nvPr/>
          </p:nvSpPr>
          <p:spPr>
            <a:xfrm>
              <a:off x="4936757" y="3426848"/>
              <a:ext cx="52445" cy="27120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6"/>
            <p:cNvSpPr/>
            <p:nvPr/>
          </p:nvSpPr>
          <p:spPr>
            <a:xfrm>
              <a:off x="3591209" y="1872335"/>
              <a:ext cx="41811" cy="26816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6"/>
            <p:cNvSpPr/>
            <p:nvPr/>
          </p:nvSpPr>
          <p:spPr>
            <a:xfrm>
              <a:off x="2051476" y="1877593"/>
              <a:ext cx="350667" cy="64083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6"/>
            <p:cNvSpPr/>
            <p:nvPr/>
          </p:nvSpPr>
          <p:spPr>
            <a:xfrm>
              <a:off x="792783" y="1840345"/>
              <a:ext cx="2179062" cy="2563511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6"/>
            <p:cNvSpPr/>
            <p:nvPr/>
          </p:nvSpPr>
          <p:spPr>
            <a:xfrm>
              <a:off x="1701426" y="1909027"/>
              <a:ext cx="190770" cy="61807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6"/>
            <p:cNvSpPr/>
            <p:nvPr/>
          </p:nvSpPr>
          <p:spPr>
            <a:xfrm>
              <a:off x="2755080" y="2089877"/>
              <a:ext cx="143887" cy="64437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1614925" y="2891901"/>
              <a:ext cx="177676" cy="76252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1903245" y="1888279"/>
              <a:ext cx="109221" cy="75527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1773940" y="2955578"/>
              <a:ext cx="111260" cy="49857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1931203" y="2107102"/>
              <a:ext cx="87380" cy="43503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1840623" y="1895156"/>
              <a:ext cx="63534" cy="30221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1896252" y="2979730"/>
              <a:ext cx="39924" cy="29884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1716862" y="2983826"/>
              <a:ext cx="37868" cy="2580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5384700" y="3481980"/>
              <a:ext cx="31935" cy="36103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3528300" y="2043375"/>
              <a:ext cx="37008" cy="25552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4897947" y="3435208"/>
              <a:ext cx="33789" cy="2516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5138492" y="2475088"/>
              <a:ext cx="31059" cy="28451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3029127" y="2518674"/>
              <a:ext cx="36132" cy="85067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3271139" y="2657606"/>
              <a:ext cx="63214" cy="30609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3416471" y="2665966"/>
              <a:ext cx="34093" cy="2535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2937992" y="2574580"/>
              <a:ext cx="30284" cy="25738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5" name="Google Shape;1295;p36"/>
          <p:cNvGrpSpPr/>
          <p:nvPr/>
        </p:nvGrpSpPr>
        <p:grpSpPr>
          <a:xfrm>
            <a:off x="457200" y="3264613"/>
            <a:ext cx="2365812" cy="1417351"/>
            <a:chOff x="457200" y="3299700"/>
            <a:chExt cx="2365812" cy="1417351"/>
          </a:xfrm>
        </p:grpSpPr>
        <p:sp>
          <p:nvSpPr>
            <p:cNvPr id="1296" name="Google Shape;1296;p36"/>
            <p:cNvSpPr/>
            <p:nvPr/>
          </p:nvSpPr>
          <p:spPr>
            <a:xfrm>
              <a:off x="457200" y="3812100"/>
              <a:ext cx="2365800" cy="3585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SATURN</a:t>
              </a:r>
              <a:endParaRPr sz="180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1297" name="Google Shape;1297;p36"/>
            <p:cNvSpPr txBox="1"/>
            <p:nvPr/>
          </p:nvSpPr>
          <p:spPr>
            <a:xfrm>
              <a:off x="457212" y="4165651"/>
              <a:ext cx="23658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Saturn is composed of hydrogen and helium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98" name="Google Shape;1298;p36"/>
            <p:cNvGrpSpPr/>
            <p:nvPr/>
          </p:nvGrpSpPr>
          <p:grpSpPr>
            <a:xfrm>
              <a:off x="1446813" y="3299700"/>
              <a:ext cx="360000" cy="360000"/>
              <a:chOff x="3470088" y="2138825"/>
              <a:chExt cx="360000" cy="360000"/>
            </a:xfrm>
          </p:grpSpPr>
          <p:sp>
            <p:nvSpPr>
              <p:cNvPr id="1299" name="Google Shape;1299;p36"/>
              <p:cNvSpPr/>
              <p:nvPr/>
            </p:nvSpPr>
            <p:spPr>
              <a:xfrm>
                <a:off x="3470088" y="2138825"/>
                <a:ext cx="360000" cy="360000"/>
              </a:xfrm>
              <a:prstGeom prst="roundRect">
                <a:avLst>
                  <a:gd name="adj" fmla="val 5742"/>
                </a:avLst>
              </a:prstGeom>
              <a:solidFill>
                <a:srgbClr val="787FF0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6"/>
              <p:cNvSpPr/>
              <p:nvPr/>
            </p:nvSpPr>
            <p:spPr>
              <a:xfrm>
                <a:off x="3534000" y="2202725"/>
                <a:ext cx="232200" cy="232200"/>
              </a:xfrm>
              <a:prstGeom prst="mathMultiply">
                <a:avLst>
                  <a:gd name="adj1" fmla="val 23520"/>
                </a:avLst>
              </a:prstGeom>
              <a:solidFill>
                <a:srgbClr val="FCF4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1" name="Google Shape;1301;p36"/>
          <p:cNvGrpSpPr/>
          <p:nvPr/>
        </p:nvGrpSpPr>
        <p:grpSpPr>
          <a:xfrm>
            <a:off x="457200" y="1569425"/>
            <a:ext cx="2365812" cy="1417363"/>
            <a:chOff x="457200" y="1604513"/>
            <a:chExt cx="2365812" cy="1417363"/>
          </a:xfrm>
        </p:grpSpPr>
        <p:sp>
          <p:nvSpPr>
            <p:cNvPr id="1302" name="Google Shape;1302;p36"/>
            <p:cNvSpPr/>
            <p:nvPr/>
          </p:nvSpPr>
          <p:spPr>
            <a:xfrm>
              <a:off x="457200" y="2116925"/>
              <a:ext cx="23658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EARTH</a:t>
              </a:r>
              <a:endParaRPr sz="18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1303" name="Google Shape;1303;p36"/>
            <p:cNvSpPr txBox="1"/>
            <p:nvPr/>
          </p:nvSpPr>
          <p:spPr>
            <a:xfrm>
              <a:off x="457212" y="2470476"/>
              <a:ext cx="23658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The Earth is the third planet from the Sun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04" name="Google Shape;1304;p36"/>
            <p:cNvGrpSpPr/>
            <p:nvPr/>
          </p:nvGrpSpPr>
          <p:grpSpPr>
            <a:xfrm>
              <a:off x="1446813" y="1604513"/>
              <a:ext cx="360000" cy="360000"/>
              <a:chOff x="3470088" y="2138825"/>
              <a:chExt cx="360000" cy="360000"/>
            </a:xfrm>
          </p:grpSpPr>
          <p:sp>
            <p:nvSpPr>
              <p:cNvPr id="1305" name="Google Shape;1305;p36"/>
              <p:cNvSpPr/>
              <p:nvPr/>
            </p:nvSpPr>
            <p:spPr>
              <a:xfrm>
                <a:off x="3470088" y="2138825"/>
                <a:ext cx="360000" cy="3600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6"/>
              <p:cNvSpPr/>
              <p:nvPr/>
            </p:nvSpPr>
            <p:spPr>
              <a:xfrm>
                <a:off x="3534000" y="2202725"/>
                <a:ext cx="232200" cy="2322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1307" name="Google Shape;1307;p36"/>
          <p:cNvGrpSpPr/>
          <p:nvPr/>
        </p:nvGrpSpPr>
        <p:grpSpPr>
          <a:xfrm>
            <a:off x="5778763" y="2855600"/>
            <a:ext cx="360000" cy="360000"/>
            <a:chOff x="3470088" y="2138825"/>
            <a:chExt cx="360000" cy="360000"/>
          </a:xfrm>
        </p:grpSpPr>
        <p:sp>
          <p:nvSpPr>
            <p:cNvPr id="1308" name="Google Shape;1308;p36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rgbClr val="FCF4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0" name="Google Shape;1310;p36"/>
          <p:cNvGrpSpPr/>
          <p:nvPr/>
        </p:nvGrpSpPr>
        <p:grpSpPr>
          <a:xfrm>
            <a:off x="5447238" y="1738238"/>
            <a:ext cx="360000" cy="360000"/>
            <a:chOff x="3470088" y="2138825"/>
            <a:chExt cx="360000" cy="360000"/>
          </a:xfrm>
        </p:grpSpPr>
        <p:sp>
          <p:nvSpPr>
            <p:cNvPr id="1311" name="Google Shape;1311;p36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313" name="Google Shape;1313;p36"/>
          <p:cNvGrpSpPr/>
          <p:nvPr/>
        </p:nvGrpSpPr>
        <p:grpSpPr>
          <a:xfrm>
            <a:off x="7784063" y="1904525"/>
            <a:ext cx="360000" cy="360000"/>
            <a:chOff x="3470088" y="2138825"/>
            <a:chExt cx="360000" cy="360000"/>
          </a:xfrm>
        </p:grpSpPr>
        <p:sp>
          <p:nvSpPr>
            <p:cNvPr id="1314" name="Google Shape;1314;p36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rgbClr val="FCF4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6" name="Google Shape;1316;p36"/>
          <p:cNvGrpSpPr/>
          <p:nvPr/>
        </p:nvGrpSpPr>
        <p:grpSpPr>
          <a:xfrm>
            <a:off x="7953988" y="3628975"/>
            <a:ext cx="360000" cy="360000"/>
            <a:chOff x="3470088" y="2138825"/>
            <a:chExt cx="360000" cy="360000"/>
          </a:xfrm>
        </p:grpSpPr>
        <p:sp>
          <p:nvSpPr>
            <p:cNvPr id="1317" name="Google Shape;1317;p36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rgbClr val="FCF4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9" name="Google Shape;1319;p36"/>
          <p:cNvGrpSpPr/>
          <p:nvPr/>
        </p:nvGrpSpPr>
        <p:grpSpPr>
          <a:xfrm>
            <a:off x="3906463" y="2525463"/>
            <a:ext cx="360000" cy="360000"/>
            <a:chOff x="3470088" y="2138825"/>
            <a:chExt cx="360000" cy="360000"/>
          </a:xfrm>
        </p:grpSpPr>
        <p:sp>
          <p:nvSpPr>
            <p:cNvPr id="1320" name="Google Shape;1320;p36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322" name="Google Shape;1322;p36"/>
          <p:cNvGrpSpPr/>
          <p:nvPr/>
        </p:nvGrpSpPr>
        <p:grpSpPr>
          <a:xfrm>
            <a:off x="6988038" y="2699888"/>
            <a:ext cx="360000" cy="360000"/>
            <a:chOff x="3470088" y="2138825"/>
            <a:chExt cx="360000" cy="360000"/>
          </a:xfrm>
        </p:grpSpPr>
        <p:sp>
          <p:nvSpPr>
            <p:cNvPr id="1323" name="Google Shape;1323;p36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325" name="Google Shape;1325;p36"/>
          <p:cNvGrpSpPr/>
          <p:nvPr/>
        </p:nvGrpSpPr>
        <p:grpSpPr>
          <a:xfrm>
            <a:off x="4963063" y="3793425"/>
            <a:ext cx="360000" cy="360000"/>
            <a:chOff x="3470088" y="2138825"/>
            <a:chExt cx="360000" cy="360000"/>
          </a:xfrm>
        </p:grpSpPr>
        <p:sp>
          <p:nvSpPr>
            <p:cNvPr id="1326" name="Google Shape;1326;p36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rgbClr val="FCF4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8" name="Google Shape;1328;p36"/>
          <p:cNvGrpSpPr/>
          <p:nvPr/>
        </p:nvGrpSpPr>
        <p:grpSpPr>
          <a:xfrm>
            <a:off x="6138763" y="2098238"/>
            <a:ext cx="360000" cy="360000"/>
            <a:chOff x="3470088" y="2138825"/>
            <a:chExt cx="360000" cy="360000"/>
          </a:xfrm>
        </p:grpSpPr>
        <p:sp>
          <p:nvSpPr>
            <p:cNvPr id="1329" name="Google Shape;1329;p36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37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pSp>
        <p:nvGrpSpPr>
          <p:cNvPr id="1336" name="Google Shape;1336;p37"/>
          <p:cNvGrpSpPr/>
          <p:nvPr/>
        </p:nvGrpSpPr>
        <p:grpSpPr>
          <a:xfrm>
            <a:off x="457200" y="1789125"/>
            <a:ext cx="3162300" cy="1134000"/>
            <a:chOff x="457200" y="1789125"/>
            <a:chExt cx="3162300" cy="1134000"/>
          </a:xfrm>
        </p:grpSpPr>
        <p:grpSp>
          <p:nvGrpSpPr>
            <p:cNvPr id="1337" name="Google Shape;1337;p37"/>
            <p:cNvGrpSpPr/>
            <p:nvPr/>
          </p:nvGrpSpPr>
          <p:grpSpPr>
            <a:xfrm>
              <a:off x="457200" y="1789125"/>
              <a:ext cx="2110525" cy="1134000"/>
              <a:chOff x="457200" y="1789125"/>
              <a:chExt cx="2110525" cy="1134000"/>
            </a:xfrm>
          </p:grpSpPr>
          <p:sp>
            <p:nvSpPr>
              <p:cNvPr id="1338" name="Google Shape;1338;p37"/>
              <p:cNvSpPr/>
              <p:nvPr/>
            </p:nvSpPr>
            <p:spPr>
              <a:xfrm>
                <a:off x="457200" y="1789125"/>
                <a:ext cx="21105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MERCURY</a:t>
                </a:r>
                <a:endParaRPr/>
              </a:p>
            </p:txBody>
          </p:sp>
          <p:sp>
            <p:nvSpPr>
              <p:cNvPr id="1339" name="Google Shape;1339;p37"/>
              <p:cNvSpPr txBox="1"/>
              <p:nvPr/>
            </p:nvSpPr>
            <p:spPr>
              <a:xfrm>
                <a:off x="457225" y="2147625"/>
                <a:ext cx="2110500" cy="77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It is the closest planet to Sun and the smallest one 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cxnSp>
          <p:nvCxnSpPr>
            <p:cNvPr id="1340" name="Google Shape;1340;p37"/>
            <p:cNvCxnSpPr>
              <a:stCxn id="1338" idx="3"/>
              <a:endCxn id="1341" idx="3"/>
            </p:cNvCxnSpPr>
            <p:nvPr/>
          </p:nvCxnSpPr>
          <p:spPr>
            <a:xfrm>
              <a:off x="2567700" y="1968375"/>
              <a:ext cx="1051800" cy="379500"/>
            </a:xfrm>
            <a:prstGeom prst="bentConnector3">
              <a:avLst>
                <a:gd name="adj1" fmla="val 49994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42" name="Google Shape;1342;p37"/>
          <p:cNvGrpSpPr/>
          <p:nvPr/>
        </p:nvGrpSpPr>
        <p:grpSpPr>
          <a:xfrm>
            <a:off x="5524642" y="1789125"/>
            <a:ext cx="3162161" cy="1134000"/>
            <a:chOff x="5524642" y="1789125"/>
            <a:chExt cx="3162161" cy="1134000"/>
          </a:xfrm>
        </p:grpSpPr>
        <p:grpSp>
          <p:nvGrpSpPr>
            <p:cNvPr id="1343" name="Google Shape;1343;p37"/>
            <p:cNvGrpSpPr/>
            <p:nvPr/>
          </p:nvGrpSpPr>
          <p:grpSpPr>
            <a:xfrm>
              <a:off x="6576300" y="1789125"/>
              <a:ext cx="2110503" cy="1134000"/>
              <a:chOff x="6576300" y="1789125"/>
              <a:chExt cx="2110503" cy="1134000"/>
            </a:xfrm>
          </p:grpSpPr>
          <p:sp>
            <p:nvSpPr>
              <p:cNvPr id="1344" name="Google Shape;1344;p37"/>
              <p:cNvSpPr/>
              <p:nvPr/>
            </p:nvSpPr>
            <p:spPr>
              <a:xfrm>
                <a:off x="6576300" y="1789125"/>
                <a:ext cx="21105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accen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VENUS</a:t>
                </a:r>
                <a:endParaRPr/>
              </a:p>
            </p:txBody>
          </p:sp>
          <p:sp>
            <p:nvSpPr>
              <p:cNvPr id="1345" name="Google Shape;1345;p37"/>
              <p:cNvSpPr txBox="1"/>
              <p:nvPr/>
            </p:nvSpPr>
            <p:spPr>
              <a:xfrm>
                <a:off x="6576303" y="2147625"/>
                <a:ext cx="2110500" cy="77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Yes, Venus has a beautiful name and high temperatures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cxnSp>
          <p:nvCxnSpPr>
            <p:cNvPr id="1346" name="Google Shape;1346;p37"/>
            <p:cNvCxnSpPr>
              <a:endCxn id="1347" idx="3"/>
            </p:cNvCxnSpPr>
            <p:nvPr/>
          </p:nvCxnSpPr>
          <p:spPr>
            <a:xfrm flipH="1">
              <a:off x="5524642" y="1892071"/>
              <a:ext cx="1051800" cy="4557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48" name="Google Shape;1348;p37"/>
          <p:cNvGrpSpPr/>
          <p:nvPr/>
        </p:nvGrpSpPr>
        <p:grpSpPr>
          <a:xfrm>
            <a:off x="457200" y="3407575"/>
            <a:ext cx="3162300" cy="1254176"/>
            <a:chOff x="457200" y="3407575"/>
            <a:chExt cx="3162300" cy="1254176"/>
          </a:xfrm>
        </p:grpSpPr>
        <p:grpSp>
          <p:nvGrpSpPr>
            <p:cNvPr id="1349" name="Google Shape;1349;p37"/>
            <p:cNvGrpSpPr/>
            <p:nvPr/>
          </p:nvGrpSpPr>
          <p:grpSpPr>
            <a:xfrm>
              <a:off x="457200" y="3526525"/>
              <a:ext cx="2110525" cy="1135226"/>
              <a:chOff x="457200" y="3526525"/>
              <a:chExt cx="2110525" cy="1135226"/>
            </a:xfrm>
          </p:grpSpPr>
          <p:sp>
            <p:nvSpPr>
              <p:cNvPr id="1350" name="Google Shape;1350;p37"/>
              <p:cNvSpPr/>
              <p:nvPr/>
            </p:nvSpPr>
            <p:spPr>
              <a:xfrm>
                <a:off x="457200" y="3526525"/>
                <a:ext cx="21105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JUPITER</a:t>
                </a:r>
                <a:endParaRPr/>
              </a:p>
            </p:txBody>
          </p:sp>
          <p:sp>
            <p:nvSpPr>
              <p:cNvPr id="1351" name="Google Shape;1351;p37"/>
              <p:cNvSpPr txBox="1"/>
              <p:nvPr/>
            </p:nvSpPr>
            <p:spPr>
              <a:xfrm>
                <a:off x="457225" y="3886251"/>
                <a:ext cx="2110500" cy="77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It is the fifth planet and the biggest one in the Solar System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cxnSp>
          <p:nvCxnSpPr>
            <p:cNvPr id="1352" name="Google Shape;1352;p37"/>
            <p:cNvCxnSpPr>
              <a:stCxn id="1350" idx="3"/>
              <a:endCxn id="1353" idx="3"/>
            </p:cNvCxnSpPr>
            <p:nvPr/>
          </p:nvCxnSpPr>
          <p:spPr>
            <a:xfrm rot="10800000" flipH="1">
              <a:off x="2567700" y="3407575"/>
              <a:ext cx="1051800" cy="298200"/>
            </a:xfrm>
            <a:prstGeom prst="bentConnector3">
              <a:avLst>
                <a:gd name="adj1" fmla="val 49994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54" name="Google Shape;1354;p37"/>
          <p:cNvGrpSpPr/>
          <p:nvPr/>
        </p:nvGrpSpPr>
        <p:grpSpPr>
          <a:xfrm>
            <a:off x="5524500" y="3407575"/>
            <a:ext cx="3162300" cy="1254175"/>
            <a:chOff x="5524500" y="3407575"/>
            <a:chExt cx="3162300" cy="1254175"/>
          </a:xfrm>
        </p:grpSpPr>
        <p:grpSp>
          <p:nvGrpSpPr>
            <p:cNvPr id="1355" name="Google Shape;1355;p37"/>
            <p:cNvGrpSpPr/>
            <p:nvPr/>
          </p:nvGrpSpPr>
          <p:grpSpPr>
            <a:xfrm>
              <a:off x="6375300" y="3526525"/>
              <a:ext cx="2311500" cy="1135225"/>
              <a:chOff x="6375300" y="3526525"/>
              <a:chExt cx="2311500" cy="1135225"/>
            </a:xfrm>
          </p:grpSpPr>
          <p:sp>
            <p:nvSpPr>
              <p:cNvPr id="1356" name="Google Shape;1356;p37"/>
              <p:cNvSpPr/>
              <p:nvPr/>
            </p:nvSpPr>
            <p:spPr>
              <a:xfrm>
                <a:off x="6576300" y="3526525"/>
                <a:ext cx="21105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accen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EARTH</a:t>
                </a:r>
                <a:endParaRPr/>
              </a:p>
            </p:txBody>
          </p:sp>
          <p:sp>
            <p:nvSpPr>
              <p:cNvPr id="1357" name="Google Shape;1357;p37"/>
              <p:cNvSpPr txBox="1"/>
              <p:nvPr/>
            </p:nvSpPr>
            <p:spPr>
              <a:xfrm>
                <a:off x="6375300" y="3886250"/>
                <a:ext cx="2311500" cy="77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The Earth is the only planet with life in the Solar System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cxnSp>
          <p:nvCxnSpPr>
            <p:cNvPr id="1358" name="Google Shape;1358;p37"/>
            <p:cNvCxnSpPr>
              <a:stCxn id="1356" idx="1"/>
              <a:endCxn id="1359" idx="3"/>
            </p:cNvCxnSpPr>
            <p:nvPr/>
          </p:nvCxnSpPr>
          <p:spPr>
            <a:xfrm rot="10800000">
              <a:off x="5524500" y="3407575"/>
              <a:ext cx="1051800" cy="298200"/>
            </a:xfrm>
            <a:prstGeom prst="bentConnector3">
              <a:avLst>
                <a:gd name="adj1" fmla="val 49993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60" name="Google Shape;1360;p37"/>
          <p:cNvGrpSpPr/>
          <p:nvPr/>
        </p:nvGrpSpPr>
        <p:grpSpPr>
          <a:xfrm>
            <a:off x="3619383" y="2971811"/>
            <a:ext cx="871800" cy="871800"/>
            <a:chOff x="3619383" y="2971811"/>
            <a:chExt cx="871800" cy="871800"/>
          </a:xfrm>
        </p:grpSpPr>
        <p:sp>
          <p:nvSpPr>
            <p:cNvPr id="1353" name="Google Shape;1353;p37"/>
            <p:cNvSpPr/>
            <p:nvPr/>
          </p:nvSpPr>
          <p:spPr>
            <a:xfrm flipH="1">
              <a:off x="3619383" y="2971811"/>
              <a:ext cx="871800" cy="8718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grpSp>
          <p:nvGrpSpPr>
            <p:cNvPr id="1361" name="Google Shape;1361;p37"/>
            <p:cNvGrpSpPr/>
            <p:nvPr/>
          </p:nvGrpSpPr>
          <p:grpSpPr>
            <a:xfrm>
              <a:off x="3826295" y="3181157"/>
              <a:ext cx="457969" cy="453086"/>
              <a:chOff x="581525" y="3254850"/>
              <a:chExt cx="297750" cy="294575"/>
            </a:xfrm>
          </p:grpSpPr>
          <p:sp>
            <p:nvSpPr>
              <p:cNvPr id="1362" name="Google Shape;1362;p37"/>
              <p:cNvSpPr/>
              <p:nvPr/>
            </p:nvSpPr>
            <p:spPr>
              <a:xfrm>
                <a:off x="616950" y="3358025"/>
                <a:ext cx="89025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3466" extrusionOk="0">
                    <a:moveTo>
                      <a:pt x="1797" y="0"/>
                    </a:moveTo>
                    <a:cubicBezTo>
                      <a:pt x="789" y="0"/>
                      <a:pt x="1" y="788"/>
                      <a:pt x="1" y="1733"/>
                    </a:cubicBezTo>
                    <a:cubicBezTo>
                      <a:pt x="1" y="2710"/>
                      <a:pt x="789" y="3466"/>
                      <a:pt x="1797" y="3466"/>
                    </a:cubicBezTo>
                    <a:cubicBezTo>
                      <a:pt x="2773" y="3466"/>
                      <a:pt x="3561" y="2710"/>
                      <a:pt x="3561" y="1733"/>
                    </a:cubicBezTo>
                    <a:cubicBezTo>
                      <a:pt x="3561" y="788"/>
                      <a:pt x="2773" y="0"/>
                      <a:pt x="17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7"/>
              <p:cNvSpPr/>
              <p:nvPr/>
            </p:nvSpPr>
            <p:spPr>
              <a:xfrm>
                <a:off x="721725" y="3254850"/>
                <a:ext cx="157550" cy="155975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6239" extrusionOk="0">
                    <a:moveTo>
                      <a:pt x="3151" y="1355"/>
                    </a:moveTo>
                    <a:cubicBezTo>
                      <a:pt x="3749" y="1355"/>
                      <a:pt x="4159" y="1827"/>
                      <a:pt x="4159" y="2363"/>
                    </a:cubicBezTo>
                    <a:cubicBezTo>
                      <a:pt x="4159" y="2773"/>
                      <a:pt x="3970" y="3119"/>
                      <a:pt x="3623" y="3277"/>
                    </a:cubicBezTo>
                    <a:cubicBezTo>
                      <a:pt x="3529" y="3308"/>
                      <a:pt x="3497" y="3434"/>
                      <a:pt x="3497" y="3560"/>
                    </a:cubicBezTo>
                    <a:cubicBezTo>
                      <a:pt x="3497" y="3749"/>
                      <a:pt x="3340" y="3907"/>
                      <a:pt x="3151" y="3907"/>
                    </a:cubicBezTo>
                    <a:cubicBezTo>
                      <a:pt x="2962" y="3907"/>
                      <a:pt x="2804" y="3749"/>
                      <a:pt x="2804" y="3560"/>
                    </a:cubicBezTo>
                    <a:cubicBezTo>
                      <a:pt x="2804" y="3151"/>
                      <a:pt x="2993" y="2836"/>
                      <a:pt x="3308" y="2647"/>
                    </a:cubicBezTo>
                    <a:cubicBezTo>
                      <a:pt x="3434" y="2552"/>
                      <a:pt x="3497" y="2458"/>
                      <a:pt x="3497" y="2332"/>
                    </a:cubicBezTo>
                    <a:cubicBezTo>
                      <a:pt x="3497" y="2143"/>
                      <a:pt x="3340" y="1953"/>
                      <a:pt x="3151" y="1953"/>
                    </a:cubicBezTo>
                    <a:cubicBezTo>
                      <a:pt x="2962" y="1953"/>
                      <a:pt x="2804" y="2143"/>
                      <a:pt x="2804" y="2332"/>
                    </a:cubicBezTo>
                    <a:cubicBezTo>
                      <a:pt x="2804" y="2521"/>
                      <a:pt x="2646" y="2678"/>
                      <a:pt x="2426" y="2678"/>
                    </a:cubicBezTo>
                    <a:cubicBezTo>
                      <a:pt x="2237" y="2678"/>
                      <a:pt x="2079" y="2521"/>
                      <a:pt x="2079" y="2332"/>
                    </a:cubicBezTo>
                    <a:cubicBezTo>
                      <a:pt x="2079" y="1827"/>
                      <a:pt x="2552" y="1355"/>
                      <a:pt x="3151" y="1355"/>
                    </a:cubicBezTo>
                    <a:close/>
                    <a:moveTo>
                      <a:pt x="3151" y="4096"/>
                    </a:moveTo>
                    <a:cubicBezTo>
                      <a:pt x="3340" y="4096"/>
                      <a:pt x="3497" y="4253"/>
                      <a:pt x="3497" y="4442"/>
                    </a:cubicBezTo>
                    <a:cubicBezTo>
                      <a:pt x="3497" y="4663"/>
                      <a:pt x="3340" y="4820"/>
                      <a:pt x="3151" y="4820"/>
                    </a:cubicBezTo>
                    <a:cubicBezTo>
                      <a:pt x="2962" y="4820"/>
                      <a:pt x="2804" y="4663"/>
                      <a:pt x="2804" y="4442"/>
                    </a:cubicBezTo>
                    <a:cubicBezTo>
                      <a:pt x="2804" y="4253"/>
                      <a:pt x="2962" y="4096"/>
                      <a:pt x="3151" y="4096"/>
                    </a:cubicBezTo>
                    <a:close/>
                    <a:moveTo>
                      <a:pt x="3182" y="0"/>
                    </a:moveTo>
                    <a:cubicBezTo>
                      <a:pt x="1481" y="0"/>
                      <a:pt x="63" y="1418"/>
                      <a:pt x="63" y="3119"/>
                    </a:cubicBezTo>
                    <a:cubicBezTo>
                      <a:pt x="63" y="3655"/>
                      <a:pt x="189" y="4159"/>
                      <a:pt x="473" y="4663"/>
                    </a:cubicBezTo>
                    <a:lnTo>
                      <a:pt x="32" y="5766"/>
                    </a:lnTo>
                    <a:cubicBezTo>
                      <a:pt x="0" y="5860"/>
                      <a:pt x="32" y="5986"/>
                      <a:pt x="126" y="6112"/>
                    </a:cubicBezTo>
                    <a:cubicBezTo>
                      <a:pt x="189" y="6175"/>
                      <a:pt x="347" y="6238"/>
                      <a:pt x="473" y="6238"/>
                    </a:cubicBezTo>
                    <a:lnTo>
                      <a:pt x="1764" y="5892"/>
                    </a:lnTo>
                    <a:cubicBezTo>
                      <a:pt x="2205" y="6144"/>
                      <a:pt x="2678" y="6238"/>
                      <a:pt x="3182" y="6238"/>
                    </a:cubicBezTo>
                    <a:cubicBezTo>
                      <a:pt x="4915" y="6238"/>
                      <a:pt x="6301" y="4789"/>
                      <a:pt x="6301" y="3119"/>
                    </a:cubicBezTo>
                    <a:cubicBezTo>
                      <a:pt x="6301" y="1386"/>
                      <a:pt x="488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7"/>
              <p:cNvSpPr/>
              <p:nvPr/>
            </p:nvSpPr>
            <p:spPr>
              <a:xfrm>
                <a:off x="581525" y="3440725"/>
                <a:ext cx="1575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4348" extrusionOk="0">
                    <a:moveTo>
                      <a:pt x="1355" y="0"/>
                    </a:moveTo>
                    <a:cubicBezTo>
                      <a:pt x="567" y="567"/>
                      <a:pt x="0" y="1513"/>
                      <a:pt x="0" y="2584"/>
                    </a:cubicBezTo>
                    <a:lnTo>
                      <a:pt x="0" y="4001"/>
                    </a:lnTo>
                    <a:cubicBezTo>
                      <a:pt x="63" y="4190"/>
                      <a:pt x="221" y="4348"/>
                      <a:pt x="410" y="4348"/>
                    </a:cubicBezTo>
                    <a:lnTo>
                      <a:pt x="5955" y="4348"/>
                    </a:lnTo>
                    <a:cubicBezTo>
                      <a:pt x="6144" y="4348"/>
                      <a:pt x="6301" y="4190"/>
                      <a:pt x="6301" y="4001"/>
                    </a:cubicBezTo>
                    <a:lnTo>
                      <a:pt x="6301" y="2584"/>
                    </a:lnTo>
                    <a:cubicBezTo>
                      <a:pt x="6301" y="1513"/>
                      <a:pt x="5797" y="599"/>
                      <a:pt x="4978" y="0"/>
                    </a:cubicBezTo>
                    <a:cubicBezTo>
                      <a:pt x="4537" y="536"/>
                      <a:pt x="3875" y="851"/>
                      <a:pt x="3151" y="851"/>
                    </a:cubicBezTo>
                    <a:cubicBezTo>
                      <a:pt x="2458" y="851"/>
                      <a:pt x="1796" y="536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65" name="Google Shape;1365;p37"/>
          <p:cNvGrpSpPr/>
          <p:nvPr/>
        </p:nvGrpSpPr>
        <p:grpSpPr>
          <a:xfrm>
            <a:off x="4652842" y="2971811"/>
            <a:ext cx="871800" cy="871800"/>
            <a:chOff x="4652842" y="2971811"/>
            <a:chExt cx="871800" cy="871800"/>
          </a:xfrm>
        </p:grpSpPr>
        <p:sp>
          <p:nvSpPr>
            <p:cNvPr id="1359" name="Google Shape;1359;p37"/>
            <p:cNvSpPr/>
            <p:nvPr/>
          </p:nvSpPr>
          <p:spPr>
            <a:xfrm>
              <a:off x="4652842" y="2971811"/>
              <a:ext cx="871800" cy="8718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grpSp>
          <p:nvGrpSpPr>
            <p:cNvPr id="1366" name="Google Shape;1366;p37"/>
            <p:cNvGrpSpPr/>
            <p:nvPr/>
          </p:nvGrpSpPr>
          <p:grpSpPr>
            <a:xfrm>
              <a:off x="4858384" y="3179005"/>
              <a:ext cx="460392" cy="457392"/>
              <a:chOff x="580725" y="3617925"/>
              <a:chExt cx="299325" cy="297375"/>
            </a:xfrm>
          </p:grpSpPr>
          <p:sp>
            <p:nvSpPr>
              <p:cNvPr id="1367" name="Google Shape;1367;p37"/>
              <p:cNvSpPr/>
              <p:nvPr/>
            </p:nvSpPr>
            <p:spPr>
              <a:xfrm>
                <a:off x="609075" y="3662050"/>
                <a:ext cx="512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8" extrusionOk="0">
                    <a:moveTo>
                      <a:pt x="1041" y="0"/>
                    </a:moveTo>
                    <a:cubicBezTo>
                      <a:pt x="473" y="0"/>
                      <a:pt x="1" y="473"/>
                      <a:pt x="1" y="1040"/>
                    </a:cubicBezTo>
                    <a:cubicBezTo>
                      <a:pt x="1" y="1607"/>
                      <a:pt x="473" y="2048"/>
                      <a:pt x="1041" y="2048"/>
                    </a:cubicBezTo>
                    <a:cubicBezTo>
                      <a:pt x="1608" y="2048"/>
                      <a:pt x="2049" y="1607"/>
                      <a:pt x="2049" y="1040"/>
                    </a:cubicBezTo>
                    <a:cubicBezTo>
                      <a:pt x="2049" y="473"/>
                      <a:pt x="1608" y="0"/>
                      <a:pt x="10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7"/>
              <p:cNvSpPr/>
              <p:nvPr/>
            </p:nvSpPr>
            <p:spPr>
              <a:xfrm>
                <a:off x="668950" y="3617925"/>
                <a:ext cx="122875" cy="104475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4179" extrusionOk="0">
                    <a:moveTo>
                      <a:pt x="1040" y="1"/>
                    </a:moveTo>
                    <a:cubicBezTo>
                      <a:pt x="441" y="1"/>
                      <a:pt x="0" y="473"/>
                      <a:pt x="0" y="1072"/>
                    </a:cubicBezTo>
                    <a:lnTo>
                      <a:pt x="0" y="1797"/>
                    </a:lnTo>
                    <a:cubicBezTo>
                      <a:pt x="0" y="2364"/>
                      <a:pt x="473" y="2805"/>
                      <a:pt x="1040" y="2805"/>
                    </a:cubicBezTo>
                    <a:lnTo>
                      <a:pt x="2300" y="2805"/>
                    </a:lnTo>
                    <a:lnTo>
                      <a:pt x="3592" y="4097"/>
                    </a:lnTo>
                    <a:cubicBezTo>
                      <a:pt x="3672" y="4156"/>
                      <a:pt x="3764" y="4178"/>
                      <a:pt x="3853" y="4178"/>
                    </a:cubicBezTo>
                    <a:cubicBezTo>
                      <a:pt x="3905" y="4178"/>
                      <a:pt x="3955" y="4171"/>
                      <a:pt x="4001" y="4160"/>
                    </a:cubicBezTo>
                    <a:cubicBezTo>
                      <a:pt x="4127" y="4097"/>
                      <a:pt x="4190" y="3939"/>
                      <a:pt x="4190" y="3844"/>
                    </a:cubicBezTo>
                    <a:lnTo>
                      <a:pt x="4190" y="2742"/>
                    </a:lnTo>
                    <a:cubicBezTo>
                      <a:pt x="4600" y="2584"/>
                      <a:pt x="4915" y="2206"/>
                      <a:pt x="4915" y="1734"/>
                    </a:cubicBezTo>
                    <a:lnTo>
                      <a:pt x="4915" y="1072"/>
                    </a:lnTo>
                    <a:cubicBezTo>
                      <a:pt x="4915" y="473"/>
                      <a:pt x="4411" y="1"/>
                      <a:pt x="38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7"/>
              <p:cNvSpPr/>
              <p:nvPr/>
            </p:nvSpPr>
            <p:spPr>
              <a:xfrm>
                <a:off x="580725" y="3721900"/>
                <a:ext cx="141800" cy="1920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7681" extrusionOk="0">
                    <a:moveTo>
                      <a:pt x="3340" y="4506"/>
                    </a:moveTo>
                    <a:lnTo>
                      <a:pt x="3718" y="5577"/>
                    </a:lnTo>
                    <a:lnTo>
                      <a:pt x="1229" y="5577"/>
                    </a:lnTo>
                    <a:lnTo>
                      <a:pt x="1450" y="4600"/>
                    </a:lnTo>
                    <a:lnTo>
                      <a:pt x="1450" y="4506"/>
                    </a:lnTo>
                    <a:close/>
                    <a:moveTo>
                      <a:pt x="1450" y="1"/>
                    </a:moveTo>
                    <a:cubicBezTo>
                      <a:pt x="1135" y="1"/>
                      <a:pt x="883" y="221"/>
                      <a:pt x="788" y="505"/>
                    </a:cubicBezTo>
                    <a:lnTo>
                      <a:pt x="95" y="3624"/>
                    </a:lnTo>
                    <a:cubicBezTo>
                      <a:pt x="1" y="4096"/>
                      <a:pt x="316" y="4506"/>
                      <a:pt x="757" y="4506"/>
                    </a:cubicBezTo>
                    <a:lnTo>
                      <a:pt x="95" y="7247"/>
                    </a:lnTo>
                    <a:cubicBezTo>
                      <a:pt x="32" y="7436"/>
                      <a:pt x="158" y="7593"/>
                      <a:pt x="316" y="7656"/>
                    </a:cubicBezTo>
                    <a:cubicBezTo>
                      <a:pt x="350" y="7668"/>
                      <a:pt x="383" y="7673"/>
                      <a:pt x="415" y="7673"/>
                    </a:cubicBezTo>
                    <a:cubicBezTo>
                      <a:pt x="559" y="7673"/>
                      <a:pt x="679" y="7565"/>
                      <a:pt x="757" y="7436"/>
                    </a:cubicBezTo>
                    <a:lnTo>
                      <a:pt x="1040" y="6301"/>
                    </a:lnTo>
                    <a:lnTo>
                      <a:pt x="3939" y="6301"/>
                    </a:lnTo>
                    <a:lnTo>
                      <a:pt x="4254" y="7152"/>
                    </a:lnTo>
                    <a:cubicBezTo>
                      <a:pt x="4358" y="7492"/>
                      <a:pt x="4637" y="7680"/>
                      <a:pt x="4908" y="7680"/>
                    </a:cubicBezTo>
                    <a:cubicBezTo>
                      <a:pt x="4964" y="7680"/>
                      <a:pt x="5019" y="7672"/>
                      <a:pt x="5073" y="7656"/>
                    </a:cubicBezTo>
                    <a:cubicBezTo>
                      <a:pt x="5451" y="7593"/>
                      <a:pt x="5672" y="7184"/>
                      <a:pt x="5609" y="6837"/>
                    </a:cubicBezTo>
                    <a:lnTo>
                      <a:pt x="4569" y="3687"/>
                    </a:lnTo>
                    <a:cubicBezTo>
                      <a:pt x="4506" y="3372"/>
                      <a:pt x="4222" y="3183"/>
                      <a:pt x="3907" y="3183"/>
                    </a:cubicBezTo>
                    <a:lnTo>
                      <a:pt x="3183" y="3183"/>
                    </a:lnTo>
                    <a:cubicBezTo>
                      <a:pt x="2994" y="3183"/>
                      <a:pt x="2836" y="3025"/>
                      <a:pt x="2836" y="2836"/>
                    </a:cubicBezTo>
                    <a:cubicBezTo>
                      <a:pt x="2836" y="2615"/>
                      <a:pt x="2994" y="2458"/>
                      <a:pt x="3183" y="2458"/>
                    </a:cubicBezTo>
                    <a:lnTo>
                      <a:pt x="4222" y="2458"/>
                    </a:lnTo>
                    <a:cubicBezTo>
                      <a:pt x="4600" y="2458"/>
                      <a:pt x="4915" y="2143"/>
                      <a:pt x="4915" y="1765"/>
                    </a:cubicBezTo>
                    <a:cubicBezTo>
                      <a:pt x="4915" y="1355"/>
                      <a:pt x="4600" y="1040"/>
                      <a:pt x="4222" y="1040"/>
                    </a:cubicBezTo>
                    <a:lnTo>
                      <a:pt x="2332" y="1040"/>
                    </a:lnTo>
                    <a:lnTo>
                      <a:pt x="2080" y="379"/>
                    </a:lnTo>
                    <a:cubicBezTo>
                      <a:pt x="1985" y="158"/>
                      <a:pt x="1733" y="1"/>
                      <a:pt x="14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7"/>
              <p:cNvSpPr/>
              <p:nvPr/>
            </p:nvSpPr>
            <p:spPr>
              <a:xfrm>
                <a:off x="800475" y="3662050"/>
                <a:ext cx="512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8" extrusionOk="0">
                    <a:moveTo>
                      <a:pt x="1009" y="0"/>
                    </a:moveTo>
                    <a:cubicBezTo>
                      <a:pt x="442" y="0"/>
                      <a:pt x="1" y="473"/>
                      <a:pt x="1" y="1040"/>
                    </a:cubicBezTo>
                    <a:cubicBezTo>
                      <a:pt x="1" y="1607"/>
                      <a:pt x="442" y="2048"/>
                      <a:pt x="1009" y="2048"/>
                    </a:cubicBezTo>
                    <a:cubicBezTo>
                      <a:pt x="1576" y="2048"/>
                      <a:pt x="2048" y="1607"/>
                      <a:pt x="2048" y="1040"/>
                    </a:cubicBezTo>
                    <a:cubicBezTo>
                      <a:pt x="2048" y="473"/>
                      <a:pt x="1576" y="0"/>
                      <a:pt x="10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7"/>
              <p:cNvSpPr/>
              <p:nvPr/>
            </p:nvSpPr>
            <p:spPr>
              <a:xfrm>
                <a:off x="738250" y="3722700"/>
                <a:ext cx="141800" cy="192600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7704" extrusionOk="0">
                    <a:moveTo>
                      <a:pt x="4222" y="4474"/>
                    </a:moveTo>
                    <a:lnTo>
                      <a:pt x="4222" y="4568"/>
                    </a:lnTo>
                    <a:lnTo>
                      <a:pt x="4443" y="5545"/>
                    </a:lnTo>
                    <a:lnTo>
                      <a:pt x="1985" y="5545"/>
                    </a:lnTo>
                    <a:lnTo>
                      <a:pt x="2332" y="4474"/>
                    </a:lnTo>
                    <a:close/>
                    <a:moveTo>
                      <a:pt x="4222" y="0"/>
                    </a:moveTo>
                    <a:cubicBezTo>
                      <a:pt x="3939" y="0"/>
                      <a:pt x="3718" y="158"/>
                      <a:pt x="3592" y="378"/>
                    </a:cubicBezTo>
                    <a:lnTo>
                      <a:pt x="3340" y="1071"/>
                    </a:lnTo>
                    <a:lnTo>
                      <a:pt x="1450" y="1071"/>
                    </a:lnTo>
                    <a:cubicBezTo>
                      <a:pt x="1072" y="1071"/>
                      <a:pt x="757" y="1386"/>
                      <a:pt x="757" y="1764"/>
                    </a:cubicBezTo>
                    <a:cubicBezTo>
                      <a:pt x="757" y="2174"/>
                      <a:pt x="1072" y="2489"/>
                      <a:pt x="1450" y="2489"/>
                    </a:cubicBezTo>
                    <a:lnTo>
                      <a:pt x="2490" y="2489"/>
                    </a:lnTo>
                    <a:cubicBezTo>
                      <a:pt x="2679" y="2489"/>
                      <a:pt x="2836" y="2646"/>
                      <a:pt x="2836" y="2835"/>
                    </a:cubicBezTo>
                    <a:cubicBezTo>
                      <a:pt x="2836" y="3024"/>
                      <a:pt x="2679" y="3182"/>
                      <a:pt x="2490" y="3182"/>
                    </a:cubicBezTo>
                    <a:lnTo>
                      <a:pt x="1765" y="3182"/>
                    </a:lnTo>
                    <a:cubicBezTo>
                      <a:pt x="1450" y="3182"/>
                      <a:pt x="1198" y="3371"/>
                      <a:pt x="1103" y="3686"/>
                    </a:cubicBezTo>
                    <a:lnTo>
                      <a:pt x="95" y="6837"/>
                    </a:lnTo>
                    <a:cubicBezTo>
                      <a:pt x="1" y="7215"/>
                      <a:pt x="190" y="7593"/>
                      <a:pt x="599" y="7687"/>
                    </a:cubicBezTo>
                    <a:cubicBezTo>
                      <a:pt x="643" y="7696"/>
                      <a:pt x="690" y="7701"/>
                      <a:pt x="738" y="7701"/>
                    </a:cubicBezTo>
                    <a:cubicBezTo>
                      <a:pt x="1030" y="7701"/>
                      <a:pt x="1364" y="7531"/>
                      <a:pt x="1418" y="7152"/>
                    </a:cubicBezTo>
                    <a:lnTo>
                      <a:pt x="1733" y="6301"/>
                    </a:lnTo>
                    <a:lnTo>
                      <a:pt x="4632" y="6301"/>
                    </a:lnTo>
                    <a:lnTo>
                      <a:pt x="4915" y="7435"/>
                    </a:lnTo>
                    <a:cubicBezTo>
                      <a:pt x="4967" y="7591"/>
                      <a:pt x="5104" y="7704"/>
                      <a:pt x="5257" y="7704"/>
                    </a:cubicBezTo>
                    <a:cubicBezTo>
                      <a:pt x="5290" y="7704"/>
                      <a:pt x="5323" y="7698"/>
                      <a:pt x="5356" y="7687"/>
                    </a:cubicBezTo>
                    <a:cubicBezTo>
                      <a:pt x="5546" y="7624"/>
                      <a:pt x="5672" y="7435"/>
                      <a:pt x="5577" y="7246"/>
                    </a:cubicBezTo>
                    <a:lnTo>
                      <a:pt x="4915" y="4537"/>
                    </a:lnTo>
                    <a:cubicBezTo>
                      <a:pt x="5356" y="4474"/>
                      <a:pt x="5672" y="4064"/>
                      <a:pt x="5609" y="3623"/>
                    </a:cubicBezTo>
                    <a:lnTo>
                      <a:pt x="4884" y="504"/>
                    </a:lnTo>
                    <a:cubicBezTo>
                      <a:pt x="4821" y="189"/>
                      <a:pt x="4537" y="0"/>
                      <a:pt x="42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2" name="Google Shape;1372;p37"/>
          <p:cNvGrpSpPr/>
          <p:nvPr/>
        </p:nvGrpSpPr>
        <p:grpSpPr>
          <a:xfrm>
            <a:off x="3619383" y="1911871"/>
            <a:ext cx="871800" cy="871800"/>
            <a:chOff x="3619383" y="1911871"/>
            <a:chExt cx="871800" cy="871800"/>
          </a:xfrm>
        </p:grpSpPr>
        <p:sp>
          <p:nvSpPr>
            <p:cNvPr id="1341" name="Google Shape;1341;p37"/>
            <p:cNvSpPr/>
            <p:nvPr/>
          </p:nvSpPr>
          <p:spPr>
            <a:xfrm flipH="1">
              <a:off x="3619383" y="1911871"/>
              <a:ext cx="871800" cy="8718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grpSp>
          <p:nvGrpSpPr>
            <p:cNvPr id="1373" name="Google Shape;1373;p37"/>
            <p:cNvGrpSpPr/>
            <p:nvPr/>
          </p:nvGrpSpPr>
          <p:grpSpPr>
            <a:xfrm>
              <a:off x="3825672" y="2120021"/>
              <a:ext cx="459200" cy="455508"/>
              <a:chOff x="946175" y="3253275"/>
              <a:chExt cx="298550" cy="296150"/>
            </a:xfrm>
          </p:grpSpPr>
          <p:sp>
            <p:nvSpPr>
              <p:cNvPr id="1374" name="Google Shape;1374;p37"/>
              <p:cNvSpPr/>
              <p:nvPr/>
            </p:nvSpPr>
            <p:spPr>
              <a:xfrm>
                <a:off x="946175" y="3253275"/>
                <a:ext cx="209550" cy="261500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10460" extrusionOk="0">
                    <a:moveTo>
                      <a:pt x="348" y="0"/>
                    </a:moveTo>
                    <a:cubicBezTo>
                      <a:pt x="158" y="0"/>
                      <a:pt x="1" y="158"/>
                      <a:pt x="1" y="347"/>
                    </a:cubicBezTo>
                    <a:lnTo>
                      <a:pt x="1" y="10113"/>
                    </a:lnTo>
                    <a:cubicBezTo>
                      <a:pt x="1" y="10302"/>
                      <a:pt x="158" y="10460"/>
                      <a:pt x="348" y="10460"/>
                    </a:cubicBezTo>
                    <a:lnTo>
                      <a:pt x="694" y="10460"/>
                    </a:lnTo>
                    <a:lnTo>
                      <a:pt x="694" y="3875"/>
                    </a:lnTo>
                    <a:cubicBezTo>
                      <a:pt x="694" y="3623"/>
                      <a:pt x="820" y="3340"/>
                      <a:pt x="1009" y="3151"/>
                    </a:cubicBezTo>
                    <a:lnTo>
                      <a:pt x="3151" y="1008"/>
                    </a:lnTo>
                    <a:cubicBezTo>
                      <a:pt x="3340" y="819"/>
                      <a:pt x="3624" y="693"/>
                      <a:pt x="3908" y="693"/>
                    </a:cubicBezTo>
                    <a:lnTo>
                      <a:pt x="8381" y="693"/>
                    </a:lnTo>
                    <a:lnTo>
                      <a:pt x="8381" y="347"/>
                    </a:lnTo>
                    <a:cubicBezTo>
                      <a:pt x="8381" y="158"/>
                      <a:pt x="8224" y="0"/>
                      <a:pt x="80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7"/>
              <p:cNvSpPr/>
              <p:nvPr/>
            </p:nvSpPr>
            <p:spPr>
              <a:xfrm>
                <a:off x="986350" y="3293425"/>
                <a:ext cx="47300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1923" extrusionOk="0">
                    <a:moveTo>
                      <a:pt x="1891" y="1"/>
                    </a:moveTo>
                    <a:lnTo>
                      <a:pt x="1" y="1923"/>
                    </a:lnTo>
                    <a:lnTo>
                      <a:pt x="1891" y="1923"/>
                    </a:lnTo>
                    <a:lnTo>
                      <a:pt x="18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7"/>
              <p:cNvSpPr/>
              <p:nvPr/>
            </p:nvSpPr>
            <p:spPr>
              <a:xfrm>
                <a:off x="1051725" y="3359600"/>
                <a:ext cx="122100" cy="121325"/>
              </a:xfrm>
              <a:custGeom>
                <a:avLst/>
                <a:gdLst/>
                <a:ahLst/>
                <a:cxnLst/>
                <a:rect l="l" t="t" r="r" b="b"/>
                <a:pathLst>
                  <a:path w="4884" h="4853" extrusionOk="0">
                    <a:moveTo>
                      <a:pt x="2427" y="0"/>
                    </a:moveTo>
                    <a:cubicBezTo>
                      <a:pt x="1103" y="0"/>
                      <a:pt x="1" y="1103"/>
                      <a:pt x="1" y="2426"/>
                    </a:cubicBezTo>
                    <a:cubicBezTo>
                      <a:pt x="1" y="3749"/>
                      <a:pt x="1103" y="4852"/>
                      <a:pt x="2427" y="4852"/>
                    </a:cubicBezTo>
                    <a:cubicBezTo>
                      <a:pt x="3781" y="4852"/>
                      <a:pt x="4884" y="3749"/>
                      <a:pt x="4884" y="2426"/>
                    </a:cubicBezTo>
                    <a:cubicBezTo>
                      <a:pt x="4884" y="1103"/>
                      <a:pt x="3781" y="0"/>
                      <a:pt x="24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7"/>
              <p:cNvSpPr/>
              <p:nvPr/>
            </p:nvSpPr>
            <p:spPr>
              <a:xfrm>
                <a:off x="980050" y="3289500"/>
                <a:ext cx="192200" cy="242600"/>
              </a:xfrm>
              <a:custGeom>
                <a:avLst/>
                <a:gdLst/>
                <a:ahLst/>
                <a:cxnLst/>
                <a:rect l="l" t="t" r="r" b="b"/>
                <a:pathLst>
                  <a:path w="7688" h="9704" extrusionOk="0">
                    <a:moveTo>
                      <a:pt x="2868" y="0"/>
                    </a:moveTo>
                    <a:lnTo>
                      <a:pt x="2868" y="2426"/>
                    </a:lnTo>
                    <a:cubicBezTo>
                      <a:pt x="2868" y="2647"/>
                      <a:pt x="2679" y="2804"/>
                      <a:pt x="2490" y="2804"/>
                    </a:cubicBezTo>
                    <a:lnTo>
                      <a:pt x="1" y="2804"/>
                    </a:lnTo>
                    <a:lnTo>
                      <a:pt x="1" y="9357"/>
                    </a:lnTo>
                    <a:cubicBezTo>
                      <a:pt x="1" y="9578"/>
                      <a:pt x="190" y="9704"/>
                      <a:pt x="379" y="9704"/>
                    </a:cubicBezTo>
                    <a:lnTo>
                      <a:pt x="7341" y="9704"/>
                    </a:lnTo>
                    <a:cubicBezTo>
                      <a:pt x="7467" y="9704"/>
                      <a:pt x="7593" y="9641"/>
                      <a:pt x="7625" y="9578"/>
                    </a:cubicBezTo>
                    <a:lnTo>
                      <a:pt x="6239" y="8192"/>
                    </a:lnTo>
                    <a:cubicBezTo>
                      <a:pt x="5924" y="8318"/>
                      <a:pt x="5609" y="8349"/>
                      <a:pt x="5262" y="8349"/>
                    </a:cubicBezTo>
                    <a:cubicBezTo>
                      <a:pt x="3529" y="8349"/>
                      <a:pt x="2143" y="6931"/>
                      <a:pt x="2143" y="5230"/>
                    </a:cubicBezTo>
                    <a:cubicBezTo>
                      <a:pt x="2143" y="3529"/>
                      <a:pt x="3561" y="2111"/>
                      <a:pt x="5262" y="2111"/>
                    </a:cubicBezTo>
                    <a:cubicBezTo>
                      <a:pt x="6239" y="2111"/>
                      <a:pt x="7121" y="2584"/>
                      <a:pt x="7688" y="3308"/>
                    </a:cubicBezTo>
                    <a:lnTo>
                      <a:pt x="7688" y="347"/>
                    </a:lnTo>
                    <a:cubicBezTo>
                      <a:pt x="7688" y="158"/>
                      <a:pt x="7530" y="0"/>
                      <a:pt x="73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7"/>
              <p:cNvSpPr/>
              <p:nvPr/>
            </p:nvSpPr>
            <p:spPr>
              <a:xfrm>
                <a:off x="1154125" y="3460400"/>
                <a:ext cx="90600" cy="89025"/>
              </a:xfrm>
              <a:custGeom>
                <a:avLst/>
                <a:gdLst/>
                <a:ahLst/>
                <a:cxnLst/>
                <a:rect l="l" t="t" r="r" b="b"/>
                <a:pathLst>
                  <a:path w="3624" h="3561" extrusionOk="0">
                    <a:moveTo>
                      <a:pt x="977" y="1"/>
                    </a:moveTo>
                    <a:cubicBezTo>
                      <a:pt x="693" y="410"/>
                      <a:pt x="378" y="757"/>
                      <a:pt x="0" y="1009"/>
                    </a:cubicBezTo>
                    <a:lnTo>
                      <a:pt x="2363" y="3372"/>
                    </a:lnTo>
                    <a:cubicBezTo>
                      <a:pt x="2489" y="3498"/>
                      <a:pt x="2662" y="3561"/>
                      <a:pt x="2840" y="3561"/>
                    </a:cubicBezTo>
                    <a:cubicBezTo>
                      <a:pt x="3017" y="3561"/>
                      <a:pt x="3198" y="3498"/>
                      <a:pt x="3340" y="3372"/>
                    </a:cubicBezTo>
                    <a:cubicBezTo>
                      <a:pt x="3623" y="3088"/>
                      <a:pt x="3623" y="2647"/>
                      <a:pt x="3340" y="2364"/>
                    </a:cubicBezTo>
                    <a:lnTo>
                      <a:pt x="9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9" name="Google Shape;1379;p37"/>
          <p:cNvGrpSpPr/>
          <p:nvPr/>
        </p:nvGrpSpPr>
        <p:grpSpPr>
          <a:xfrm>
            <a:off x="4652842" y="1911871"/>
            <a:ext cx="871800" cy="871800"/>
            <a:chOff x="4652842" y="1911871"/>
            <a:chExt cx="871800" cy="871800"/>
          </a:xfrm>
        </p:grpSpPr>
        <p:sp>
          <p:nvSpPr>
            <p:cNvPr id="1347" name="Google Shape;1347;p37"/>
            <p:cNvSpPr/>
            <p:nvPr/>
          </p:nvSpPr>
          <p:spPr>
            <a:xfrm>
              <a:off x="4652842" y="1911871"/>
              <a:ext cx="871800" cy="8718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grpSp>
          <p:nvGrpSpPr>
            <p:cNvPr id="1380" name="Google Shape;1380;p37"/>
            <p:cNvGrpSpPr/>
            <p:nvPr/>
          </p:nvGrpSpPr>
          <p:grpSpPr>
            <a:xfrm>
              <a:off x="4860196" y="2121811"/>
              <a:ext cx="456777" cy="451932"/>
              <a:chOff x="946175" y="3619500"/>
              <a:chExt cx="296975" cy="293825"/>
            </a:xfrm>
          </p:grpSpPr>
          <p:sp>
            <p:nvSpPr>
              <p:cNvPr id="1381" name="Google Shape;1381;p37"/>
              <p:cNvSpPr/>
              <p:nvPr/>
            </p:nvSpPr>
            <p:spPr>
              <a:xfrm>
                <a:off x="963525" y="3619500"/>
                <a:ext cx="207950" cy="293825"/>
              </a:xfrm>
              <a:custGeom>
                <a:avLst/>
                <a:gdLst/>
                <a:ahLst/>
                <a:cxnLst/>
                <a:rect l="l" t="t" r="r" b="b"/>
                <a:pathLst>
                  <a:path w="8318" h="11753" extrusionOk="0">
                    <a:moveTo>
                      <a:pt x="3828" y="2742"/>
                    </a:moveTo>
                    <a:cubicBezTo>
                      <a:pt x="3915" y="2742"/>
                      <a:pt x="4001" y="2773"/>
                      <a:pt x="4064" y="2836"/>
                    </a:cubicBezTo>
                    <a:cubicBezTo>
                      <a:pt x="4253" y="2994"/>
                      <a:pt x="4253" y="3183"/>
                      <a:pt x="4096" y="3340"/>
                    </a:cubicBezTo>
                    <a:lnTo>
                      <a:pt x="2678" y="4695"/>
                    </a:lnTo>
                    <a:cubicBezTo>
                      <a:pt x="2615" y="4790"/>
                      <a:pt x="2520" y="4821"/>
                      <a:pt x="2457" y="4821"/>
                    </a:cubicBezTo>
                    <a:cubicBezTo>
                      <a:pt x="2363" y="4821"/>
                      <a:pt x="2268" y="4790"/>
                      <a:pt x="2205" y="4695"/>
                    </a:cubicBezTo>
                    <a:lnTo>
                      <a:pt x="1512" y="4002"/>
                    </a:lnTo>
                    <a:cubicBezTo>
                      <a:pt x="1386" y="3876"/>
                      <a:pt x="1386" y="3655"/>
                      <a:pt x="1512" y="3529"/>
                    </a:cubicBezTo>
                    <a:cubicBezTo>
                      <a:pt x="1575" y="3466"/>
                      <a:pt x="1662" y="3435"/>
                      <a:pt x="1749" y="3435"/>
                    </a:cubicBezTo>
                    <a:cubicBezTo>
                      <a:pt x="1835" y="3435"/>
                      <a:pt x="1922" y="3466"/>
                      <a:pt x="1985" y="3529"/>
                    </a:cubicBezTo>
                    <a:lnTo>
                      <a:pt x="2426" y="3971"/>
                    </a:lnTo>
                    <a:lnTo>
                      <a:pt x="3592" y="2836"/>
                    </a:lnTo>
                    <a:cubicBezTo>
                      <a:pt x="3655" y="2773"/>
                      <a:pt x="3741" y="2742"/>
                      <a:pt x="3828" y="2742"/>
                    </a:cubicBezTo>
                    <a:close/>
                    <a:moveTo>
                      <a:pt x="3828" y="4790"/>
                    </a:moveTo>
                    <a:cubicBezTo>
                      <a:pt x="3915" y="4790"/>
                      <a:pt x="4001" y="4821"/>
                      <a:pt x="4064" y="4884"/>
                    </a:cubicBezTo>
                    <a:cubicBezTo>
                      <a:pt x="4253" y="5042"/>
                      <a:pt x="4253" y="5262"/>
                      <a:pt x="4096" y="5388"/>
                    </a:cubicBezTo>
                    <a:lnTo>
                      <a:pt x="2678" y="6774"/>
                    </a:lnTo>
                    <a:cubicBezTo>
                      <a:pt x="2615" y="6837"/>
                      <a:pt x="2520" y="6869"/>
                      <a:pt x="2457" y="6869"/>
                    </a:cubicBezTo>
                    <a:cubicBezTo>
                      <a:pt x="2363" y="6869"/>
                      <a:pt x="2268" y="6837"/>
                      <a:pt x="2205" y="6774"/>
                    </a:cubicBezTo>
                    <a:lnTo>
                      <a:pt x="1512" y="6050"/>
                    </a:lnTo>
                    <a:cubicBezTo>
                      <a:pt x="1386" y="5924"/>
                      <a:pt x="1386" y="5703"/>
                      <a:pt x="1512" y="5577"/>
                    </a:cubicBezTo>
                    <a:cubicBezTo>
                      <a:pt x="1575" y="5514"/>
                      <a:pt x="1662" y="5483"/>
                      <a:pt x="1749" y="5483"/>
                    </a:cubicBezTo>
                    <a:cubicBezTo>
                      <a:pt x="1835" y="5483"/>
                      <a:pt x="1922" y="5514"/>
                      <a:pt x="1985" y="5577"/>
                    </a:cubicBezTo>
                    <a:lnTo>
                      <a:pt x="2426" y="6018"/>
                    </a:lnTo>
                    <a:lnTo>
                      <a:pt x="3592" y="4884"/>
                    </a:lnTo>
                    <a:cubicBezTo>
                      <a:pt x="3655" y="4821"/>
                      <a:pt x="3741" y="4790"/>
                      <a:pt x="3828" y="4790"/>
                    </a:cubicBezTo>
                    <a:close/>
                    <a:moveTo>
                      <a:pt x="3828" y="6869"/>
                    </a:moveTo>
                    <a:cubicBezTo>
                      <a:pt x="3915" y="6869"/>
                      <a:pt x="4001" y="6900"/>
                      <a:pt x="4064" y="6963"/>
                    </a:cubicBezTo>
                    <a:cubicBezTo>
                      <a:pt x="4253" y="7121"/>
                      <a:pt x="4253" y="7342"/>
                      <a:pt x="4096" y="7468"/>
                    </a:cubicBezTo>
                    <a:lnTo>
                      <a:pt x="2678" y="8854"/>
                    </a:lnTo>
                    <a:cubicBezTo>
                      <a:pt x="2615" y="8917"/>
                      <a:pt x="2520" y="8980"/>
                      <a:pt x="2457" y="8980"/>
                    </a:cubicBezTo>
                    <a:cubicBezTo>
                      <a:pt x="2363" y="8980"/>
                      <a:pt x="2268" y="8917"/>
                      <a:pt x="2205" y="8854"/>
                    </a:cubicBezTo>
                    <a:lnTo>
                      <a:pt x="1512" y="8129"/>
                    </a:lnTo>
                    <a:cubicBezTo>
                      <a:pt x="1386" y="8003"/>
                      <a:pt x="1386" y="7783"/>
                      <a:pt x="1512" y="7657"/>
                    </a:cubicBezTo>
                    <a:cubicBezTo>
                      <a:pt x="1575" y="7594"/>
                      <a:pt x="1662" y="7562"/>
                      <a:pt x="1749" y="7562"/>
                    </a:cubicBezTo>
                    <a:cubicBezTo>
                      <a:pt x="1835" y="7562"/>
                      <a:pt x="1922" y="7594"/>
                      <a:pt x="1985" y="7657"/>
                    </a:cubicBezTo>
                    <a:lnTo>
                      <a:pt x="2426" y="8098"/>
                    </a:lnTo>
                    <a:lnTo>
                      <a:pt x="3592" y="6963"/>
                    </a:lnTo>
                    <a:cubicBezTo>
                      <a:pt x="3655" y="6900"/>
                      <a:pt x="3741" y="6869"/>
                      <a:pt x="3828" y="6869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lnTo>
                      <a:pt x="0" y="9673"/>
                    </a:lnTo>
                    <a:lnTo>
                      <a:pt x="6301" y="9673"/>
                    </a:lnTo>
                    <a:lnTo>
                      <a:pt x="6301" y="10397"/>
                    </a:lnTo>
                    <a:lnTo>
                      <a:pt x="6301" y="10744"/>
                    </a:lnTo>
                    <a:lnTo>
                      <a:pt x="6270" y="10744"/>
                    </a:lnTo>
                    <a:cubicBezTo>
                      <a:pt x="6270" y="11343"/>
                      <a:pt x="6742" y="11752"/>
                      <a:pt x="7278" y="11752"/>
                    </a:cubicBezTo>
                    <a:cubicBezTo>
                      <a:pt x="7876" y="11752"/>
                      <a:pt x="8317" y="11280"/>
                      <a:pt x="8317" y="10744"/>
                    </a:cubicBezTo>
                    <a:lnTo>
                      <a:pt x="8317" y="7972"/>
                    </a:lnTo>
                    <a:lnTo>
                      <a:pt x="7498" y="8822"/>
                    </a:lnTo>
                    <a:lnTo>
                      <a:pt x="5608" y="9547"/>
                    </a:lnTo>
                    <a:cubicBezTo>
                      <a:pt x="5497" y="9576"/>
                      <a:pt x="5390" y="9590"/>
                      <a:pt x="5288" y="9590"/>
                    </a:cubicBezTo>
                    <a:cubicBezTo>
                      <a:pt x="4954" y="9590"/>
                      <a:pt x="4674" y="9441"/>
                      <a:pt x="4505" y="9200"/>
                    </a:cubicBezTo>
                    <a:cubicBezTo>
                      <a:pt x="4316" y="8980"/>
                      <a:pt x="4222" y="8665"/>
                      <a:pt x="4316" y="8255"/>
                    </a:cubicBezTo>
                    <a:lnTo>
                      <a:pt x="5041" y="6365"/>
                    </a:lnTo>
                    <a:lnTo>
                      <a:pt x="8317" y="3088"/>
                    </a:lnTo>
                    <a:lnTo>
                      <a:pt x="8317" y="2773"/>
                    </a:lnTo>
                    <a:lnTo>
                      <a:pt x="5891" y="2773"/>
                    </a:lnTo>
                    <a:cubicBezTo>
                      <a:pt x="5671" y="2773"/>
                      <a:pt x="5513" y="2616"/>
                      <a:pt x="5513" y="2427"/>
                    </a:cubicBez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7"/>
              <p:cNvSpPr/>
              <p:nvPr/>
            </p:nvSpPr>
            <p:spPr>
              <a:xfrm>
                <a:off x="1185625" y="3688025"/>
                <a:ext cx="57525" cy="55950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2238" extrusionOk="0">
                    <a:moveTo>
                      <a:pt x="1072" y="1"/>
                    </a:moveTo>
                    <a:cubicBezTo>
                      <a:pt x="890" y="1"/>
                      <a:pt x="709" y="64"/>
                      <a:pt x="568" y="190"/>
                    </a:cubicBezTo>
                    <a:lnTo>
                      <a:pt x="0" y="788"/>
                    </a:lnTo>
                    <a:lnTo>
                      <a:pt x="1450" y="2238"/>
                    </a:lnTo>
                    <a:lnTo>
                      <a:pt x="2048" y="1639"/>
                    </a:lnTo>
                    <a:cubicBezTo>
                      <a:pt x="2300" y="1387"/>
                      <a:pt x="2300" y="946"/>
                      <a:pt x="2048" y="662"/>
                    </a:cubicBezTo>
                    <a:lnTo>
                      <a:pt x="1576" y="190"/>
                    </a:lnTo>
                    <a:cubicBezTo>
                      <a:pt x="1434" y="64"/>
                      <a:pt x="1253" y="1"/>
                      <a:pt x="10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7"/>
              <p:cNvSpPr/>
              <p:nvPr/>
            </p:nvSpPr>
            <p:spPr>
              <a:xfrm>
                <a:off x="1088075" y="3795925"/>
                <a:ext cx="46375" cy="4502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01" extrusionOk="0">
                    <a:moveTo>
                      <a:pt x="594" y="1"/>
                    </a:moveTo>
                    <a:lnTo>
                      <a:pt x="59" y="1387"/>
                    </a:lnTo>
                    <a:cubicBezTo>
                      <a:pt x="0" y="1621"/>
                      <a:pt x="186" y="1800"/>
                      <a:pt x="414" y="1800"/>
                    </a:cubicBezTo>
                    <a:cubicBezTo>
                      <a:pt x="432" y="1800"/>
                      <a:pt x="450" y="1799"/>
                      <a:pt x="468" y="1797"/>
                    </a:cubicBezTo>
                    <a:lnTo>
                      <a:pt x="1855" y="1261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7"/>
              <p:cNvSpPr/>
              <p:nvPr/>
            </p:nvSpPr>
            <p:spPr>
              <a:xfrm>
                <a:off x="1112375" y="3720325"/>
                <a:ext cx="97700" cy="97700"/>
              </a:xfrm>
              <a:custGeom>
                <a:avLst/>
                <a:gdLst/>
                <a:ahLst/>
                <a:cxnLst/>
                <a:rect l="l" t="t" r="r" b="b"/>
                <a:pathLst>
                  <a:path w="3908" h="3908" extrusionOk="0">
                    <a:moveTo>
                      <a:pt x="2426" y="1"/>
                    </a:moveTo>
                    <a:lnTo>
                      <a:pt x="1" y="2458"/>
                    </a:lnTo>
                    <a:lnTo>
                      <a:pt x="1450" y="3907"/>
                    </a:lnTo>
                    <a:lnTo>
                      <a:pt x="3907" y="1481"/>
                    </a:lnTo>
                    <a:lnTo>
                      <a:pt x="24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7"/>
              <p:cNvSpPr/>
              <p:nvPr/>
            </p:nvSpPr>
            <p:spPr>
              <a:xfrm>
                <a:off x="1120250" y="3623450"/>
                <a:ext cx="47275" cy="47275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1891" extrusionOk="0">
                    <a:moveTo>
                      <a:pt x="1" y="0"/>
                    </a:moveTo>
                    <a:lnTo>
                      <a:pt x="1" y="1891"/>
                    </a:lnTo>
                    <a:lnTo>
                      <a:pt x="1891" y="189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7"/>
              <p:cNvSpPr/>
              <p:nvPr/>
            </p:nvSpPr>
            <p:spPr>
              <a:xfrm>
                <a:off x="946175" y="3879425"/>
                <a:ext cx="166225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6649" h="1356" extrusionOk="0">
                    <a:moveTo>
                      <a:pt x="348" y="0"/>
                    </a:moveTo>
                    <a:cubicBezTo>
                      <a:pt x="158" y="0"/>
                      <a:pt x="1" y="190"/>
                      <a:pt x="1" y="347"/>
                    </a:cubicBezTo>
                    <a:lnTo>
                      <a:pt x="1" y="694"/>
                    </a:lnTo>
                    <a:cubicBezTo>
                      <a:pt x="1" y="1040"/>
                      <a:pt x="316" y="1355"/>
                      <a:pt x="694" y="1355"/>
                    </a:cubicBezTo>
                    <a:lnTo>
                      <a:pt x="6649" y="1355"/>
                    </a:lnTo>
                    <a:cubicBezTo>
                      <a:pt x="6428" y="1103"/>
                      <a:pt x="6302" y="725"/>
                      <a:pt x="6302" y="347"/>
                    </a:cubicBezTo>
                    <a:lnTo>
                      <a:pt x="63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38"/>
          <p:cNvSpPr/>
          <p:nvPr/>
        </p:nvSpPr>
        <p:spPr>
          <a:xfrm rot="-5400000">
            <a:off x="5179700" y="1350950"/>
            <a:ext cx="2945100" cy="29439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40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2" name="Google Shape;1392;p3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sp>
        <p:nvSpPr>
          <p:cNvPr id="1393" name="Google Shape;1393;p38"/>
          <p:cNvSpPr txBox="1"/>
          <p:nvPr/>
        </p:nvSpPr>
        <p:spPr>
          <a:xfrm>
            <a:off x="4584613" y="4318225"/>
            <a:ext cx="413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Follow the link in the graph to modify its data and then paste the new one here. </a:t>
            </a:r>
            <a:r>
              <a:rPr lang="en" sz="11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For more info,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394" name="Google Shape;1394;p38"/>
          <p:cNvGrpSpPr/>
          <p:nvPr/>
        </p:nvGrpSpPr>
        <p:grpSpPr>
          <a:xfrm>
            <a:off x="457200" y="1370324"/>
            <a:ext cx="5730912" cy="903525"/>
            <a:chOff x="457200" y="1370324"/>
            <a:chExt cx="5730912" cy="903525"/>
          </a:xfrm>
        </p:grpSpPr>
        <p:sp>
          <p:nvSpPr>
            <p:cNvPr id="1395" name="Google Shape;1395;p38"/>
            <p:cNvSpPr/>
            <p:nvPr/>
          </p:nvSpPr>
          <p:spPr>
            <a:xfrm flipH="1">
              <a:off x="457212" y="1560525"/>
              <a:ext cx="2489100" cy="3561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MERCURY</a:t>
              </a:r>
              <a:endParaRPr/>
            </a:p>
          </p:txBody>
        </p:sp>
        <p:sp>
          <p:nvSpPr>
            <p:cNvPr id="1396" name="Google Shape;1396;p38"/>
            <p:cNvSpPr txBox="1"/>
            <p:nvPr/>
          </p:nvSpPr>
          <p:spPr>
            <a:xfrm flipH="1">
              <a:off x="457200" y="1917749"/>
              <a:ext cx="24891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It is the smallest planet 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1397" name="Google Shape;1397;p38"/>
            <p:cNvCxnSpPr>
              <a:endCxn id="1395" idx="1"/>
            </p:cNvCxnSpPr>
            <p:nvPr/>
          </p:nvCxnSpPr>
          <p:spPr>
            <a:xfrm rot="10800000">
              <a:off x="2946312" y="1738575"/>
              <a:ext cx="3241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98" name="Google Shape;1398;p38"/>
            <p:cNvSpPr/>
            <p:nvPr/>
          </p:nvSpPr>
          <p:spPr>
            <a:xfrm flipH="1">
              <a:off x="3604526" y="1370324"/>
              <a:ext cx="738900" cy="7389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15%</a:t>
              </a:r>
              <a:endParaRPr>
                <a:solidFill>
                  <a:srgbClr val="FCF4E6"/>
                </a:solidFill>
              </a:endParaRPr>
            </a:p>
          </p:txBody>
        </p:sp>
      </p:grpSp>
      <p:grpSp>
        <p:nvGrpSpPr>
          <p:cNvPr id="1399" name="Google Shape;1399;p38"/>
          <p:cNvGrpSpPr/>
          <p:nvPr/>
        </p:nvGrpSpPr>
        <p:grpSpPr>
          <a:xfrm>
            <a:off x="457200" y="2470099"/>
            <a:ext cx="5730912" cy="902251"/>
            <a:chOff x="457200" y="2470099"/>
            <a:chExt cx="5730912" cy="902251"/>
          </a:xfrm>
        </p:grpSpPr>
        <p:sp>
          <p:nvSpPr>
            <p:cNvPr id="1400" name="Google Shape;1400;p38"/>
            <p:cNvSpPr/>
            <p:nvPr/>
          </p:nvSpPr>
          <p:spPr>
            <a:xfrm flipH="1">
              <a:off x="457212" y="2660300"/>
              <a:ext cx="2489100" cy="3585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VENUS</a:t>
              </a:r>
              <a:endParaRPr sz="180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1401" name="Google Shape;1401;p38"/>
            <p:cNvSpPr txBox="1"/>
            <p:nvPr/>
          </p:nvSpPr>
          <p:spPr>
            <a:xfrm flipH="1">
              <a:off x="457200" y="3013850"/>
              <a:ext cx="25623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It has high temperatures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1402" name="Google Shape;1402;p38"/>
            <p:cNvCxnSpPr>
              <a:endCxn id="1400" idx="1"/>
            </p:cNvCxnSpPr>
            <p:nvPr/>
          </p:nvCxnSpPr>
          <p:spPr>
            <a:xfrm rot="10800000">
              <a:off x="2946312" y="2839550"/>
              <a:ext cx="3241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03" name="Google Shape;1403;p38"/>
            <p:cNvSpPr/>
            <p:nvPr/>
          </p:nvSpPr>
          <p:spPr>
            <a:xfrm flipH="1">
              <a:off x="3604526" y="2470099"/>
              <a:ext cx="738900" cy="7389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20%</a:t>
              </a:r>
              <a:endParaRPr>
                <a:solidFill>
                  <a:srgbClr val="FCF4E6"/>
                </a:solidFill>
              </a:endParaRPr>
            </a:p>
          </p:txBody>
        </p:sp>
      </p:grpSp>
      <p:pic>
        <p:nvPicPr>
          <p:cNvPr id="1404" name="Google Shape;1404;p38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1475" y="1206279"/>
            <a:ext cx="3241800" cy="32330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5" name="Google Shape;1405;p38"/>
          <p:cNvGrpSpPr/>
          <p:nvPr/>
        </p:nvGrpSpPr>
        <p:grpSpPr>
          <a:xfrm>
            <a:off x="457212" y="3569874"/>
            <a:ext cx="5730904" cy="896076"/>
            <a:chOff x="457212" y="3569874"/>
            <a:chExt cx="5730904" cy="896076"/>
          </a:xfrm>
        </p:grpSpPr>
        <p:sp>
          <p:nvSpPr>
            <p:cNvPr id="1406" name="Google Shape;1406;p38"/>
            <p:cNvSpPr/>
            <p:nvPr/>
          </p:nvSpPr>
          <p:spPr>
            <a:xfrm flipH="1">
              <a:off x="457217" y="3755125"/>
              <a:ext cx="2489100" cy="358500"/>
            </a:xfrm>
            <a:prstGeom prst="roundRect">
              <a:avLst>
                <a:gd name="adj" fmla="val 5742"/>
              </a:avLst>
            </a:prstGeom>
            <a:solidFill>
              <a:schemeClr val="dk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JUPITER</a:t>
              </a:r>
              <a:endParaRPr/>
            </a:p>
          </p:txBody>
        </p:sp>
        <p:sp>
          <p:nvSpPr>
            <p:cNvPr id="1407" name="Google Shape;1407;p38"/>
            <p:cNvSpPr txBox="1"/>
            <p:nvPr/>
          </p:nvSpPr>
          <p:spPr>
            <a:xfrm flipH="1">
              <a:off x="457212" y="4107450"/>
              <a:ext cx="24891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Jupiter is the biggest 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1408" name="Google Shape;1408;p38"/>
            <p:cNvCxnSpPr>
              <a:endCxn id="1406" idx="1"/>
            </p:cNvCxnSpPr>
            <p:nvPr/>
          </p:nvCxnSpPr>
          <p:spPr>
            <a:xfrm rot="10800000">
              <a:off x="2946317" y="3934375"/>
              <a:ext cx="3241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09" name="Google Shape;1409;p38"/>
            <p:cNvSpPr/>
            <p:nvPr/>
          </p:nvSpPr>
          <p:spPr>
            <a:xfrm flipH="1">
              <a:off x="3604526" y="3569874"/>
              <a:ext cx="738900" cy="738900"/>
            </a:xfrm>
            <a:prstGeom prst="roundRect">
              <a:avLst>
                <a:gd name="adj" fmla="val 5742"/>
              </a:avLst>
            </a:prstGeom>
            <a:solidFill>
              <a:schemeClr val="accent4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65%</a:t>
              </a:r>
              <a:endParaRPr>
                <a:solidFill>
                  <a:srgbClr val="FCF4E6"/>
                </a:solidFill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39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pSp>
        <p:nvGrpSpPr>
          <p:cNvPr id="1415" name="Google Shape;1415;p39"/>
          <p:cNvGrpSpPr/>
          <p:nvPr/>
        </p:nvGrpSpPr>
        <p:grpSpPr>
          <a:xfrm>
            <a:off x="457203" y="3755125"/>
            <a:ext cx="1940710" cy="903725"/>
            <a:chOff x="457203" y="3755125"/>
            <a:chExt cx="1940710" cy="903725"/>
          </a:xfrm>
        </p:grpSpPr>
        <p:sp>
          <p:nvSpPr>
            <p:cNvPr id="1416" name="Google Shape;1416;p39"/>
            <p:cNvSpPr/>
            <p:nvPr/>
          </p:nvSpPr>
          <p:spPr>
            <a:xfrm>
              <a:off x="457203" y="3755125"/>
              <a:ext cx="19407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JUPITER</a:t>
              </a:r>
              <a:endParaRPr/>
            </a:p>
          </p:txBody>
        </p:sp>
        <p:sp>
          <p:nvSpPr>
            <p:cNvPr id="1417" name="Google Shape;1417;p39"/>
            <p:cNvSpPr txBox="1"/>
            <p:nvPr/>
          </p:nvSpPr>
          <p:spPr>
            <a:xfrm>
              <a:off x="457213" y="4107450"/>
              <a:ext cx="1940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Jupiter is the biggest planet 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418" name="Google Shape;1418;p39"/>
          <p:cNvGrpSpPr/>
          <p:nvPr/>
        </p:nvGrpSpPr>
        <p:grpSpPr>
          <a:xfrm>
            <a:off x="1028715" y="2232000"/>
            <a:ext cx="1940710" cy="904951"/>
            <a:chOff x="1028715" y="2232000"/>
            <a:chExt cx="1940710" cy="904951"/>
          </a:xfrm>
        </p:grpSpPr>
        <p:sp>
          <p:nvSpPr>
            <p:cNvPr id="1419" name="Google Shape;1419;p39"/>
            <p:cNvSpPr/>
            <p:nvPr/>
          </p:nvSpPr>
          <p:spPr>
            <a:xfrm>
              <a:off x="1028715" y="2232000"/>
              <a:ext cx="19407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SATURN</a:t>
              </a:r>
              <a:endParaRPr sz="18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1420" name="Google Shape;1420;p39"/>
            <p:cNvSpPr txBox="1"/>
            <p:nvPr/>
          </p:nvSpPr>
          <p:spPr>
            <a:xfrm>
              <a:off x="1028725" y="2585551"/>
              <a:ext cx="1940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It is mainly made of hydrogen 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421" name="Google Shape;1421;p39"/>
          <p:cNvGrpSpPr/>
          <p:nvPr/>
        </p:nvGrpSpPr>
        <p:grpSpPr>
          <a:xfrm>
            <a:off x="6746075" y="3755125"/>
            <a:ext cx="1940700" cy="903725"/>
            <a:chOff x="6746075" y="3755125"/>
            <a:chExt cx="1940700" cy="903725"/>
          </a:xfrm>
        </p:grpSpPr>
        <p:sp>
          <p:nvSpPr>
            <p:cNvPr id="1422" name="Google Shape;1422;p39"/>
            <p:cNvSpPr/>
            <p:nvPr/>
          </p:nvSpPr>
          <p:spPr>
            <a:xfrm>
              <a:off x="6746075" y="3755125"/>
              <a:ext cx="19407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EARTH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23" name="Google Shape;1423;p39"/>
            <p:cNvSpPr txBox="1"/>
            <p:nvPr/>
          </p:nvSpPr>
          <p:spPr>
            <a:xfrm>
              <a:off x="6746075" y="4107450"/>
              <a:ext cx="1940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The Earth is the planet we live on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424" name="Google Shape;1424;p39"/>
          <p:cNvGrpSpPr/>
          <p:nvPr/>
        </p:nvGrpSpPr>
        <p:grpSpPr>
          <a:xfrm>
            <a:off x="6174588" y="2232000"/>
            <a:ext cx="1940700" cy="904951"/>
            <a:chOff x="6174588" y="2232000"/>
            <a:chExt cx="1940700" cy="904951"/>
          </a:xfrm>
        </p:grpSpPr>
        <p:sp>
          <p:nvSpPr>
            <p:cNvPr id="1425" name="Google Shape;1425;p39"/>
            <p:cNvSpPr/>
            <p:nvPr/>
          </p:nvSpPr>
          <p:spPr>
            <a:xfrm>
              <a:off x="6174588" y="2232000"/>
              <a:ext cx="19407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MARS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26" name="Google Shape;1426;p39"/>
            <p:cNvSpPr txBox="1"/>
            <p:nvPr/>
          </p:nvSpPr>
          <p:spPr>
            <a:xfrm>
              <a:off x="6174588" y="2585551"/>
              <a:ext cx="1940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Despite being red, Mars is very cold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427" name="Google Shape;1427;p39"/>
          <p:cNvGrpSpPr/>
          <p:nvPr/>
        </p:nvGrpSpPr>
        <p:grpSpPr>
          <a:xfrm>
            <a:off x="2397908" y="1501125"/>
            <a:ext cx="4348167" cy="2869146"/>
            <a:chOff x="2397908" y="1501125"/>
            <a:chExt cx="4348167" cy="2869146"/>
          </a:xfrm>
        </p:grpSpPr>
        <p:cxnSp>
          <p:nvCxnSpPr>
            <p:cNvPr id="1428" name="Google Shape;1428;p39"/>
            <p:cNvCxnSpPr>
              <a:stCxn id="1429" idx="0"/>
              <a:endCxn id="1419" idx="3"/>
            </p:cNvCxnSpPr>
            <p:nvPr/>
          </p:nvCxnSpPr>
          <p:spPr>
            <a:xfrm rot="10800000">
              <a:off x="2969408" y="2411271"/>
              <a:ext cx="1602600" cy="1087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0" name="Google Shape;1430;p39"/>
            <p:cNvCxnSpPr>
              <a:stCxn id="1429" idx="0"/>
              <a:endCxn id="1425" idx="1"/>
            </p:cNvCxnSpPr>
            <p:nvPr/>
          </p:nvCxnSpPr>
          <p:spPr>
            <a:xfrm rot="10800000" flipH="1">
              <a:off x="4572008" y="2411271"/>
              <a:ext cx="1602600" cy="1087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29" name="Google Shape;1429;p39"/>
            <p:cNvSpPr/>
            <p:nvPr/>
          </p:nvSpPr>
          <p:spPr>
            <a:xfrm flipH="1">
              <a:off x="4136108" y="3498471"/>
              <a:ext cx="871800" cy="8718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431" name="Google Shape;1431;p39"/>
            <p:cNvCxnSpPr>
              <a:stCxn id="1429" idx="3"/>
              <a:endCxn id="1416" idx="3"/>
            </p:cNvCxnSpPr>
            <p:nvPr/>
          </p:nvCxnSpPr>
          <p:spPr>
            <a:xfrm rot="10800000">
              <a:off x="2397908" y="3934371"/>
              <a:ext cx="17382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2" name="Google Shape;1432;p39"/>
            <p:cNvCxnSpPr>
              <a:stCxn id="1422" idx="1"/>
              <a:endCxn id="1429" idx="1"/>
            </p:cNvCxnSpPr>
            <p:nvPr/>
          </p:nvCxnSpPr>
          <p:spPr>
            <a:xfrm rot="10800000">
              <a:off x="5007875" y="3934375"/>
              <a:ext cx="17382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33" name="Google Shape;1433;p39"/>
            <p:cNvSpPr/>
            <p:nvPr/>
          </p:nvSpPr>
          <p:spPr>
            <a:xfrm flipH="1">
              <a:off x="3495023" y="2616011"/>
              <a:ext cx="551400" cy="5514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434" name="Google Shape;1434;p39"/>
            <p:cNvSpPr/>
            <p:nvPr/>
          </p:nvSpPr>
          <p:spPr>
            <a:xfrm flipH="1">
              <a:off x="5601298" y="3658686"/>
              <a:ext cx="551400" cy="5514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435" name="Google Shape;1435;p39"/>
            <p:cNvSpPr/>
            <p:nvPr/>
          </p:nvSpPr>
          <p:spPr>
            <a:xfrm flipH="1">
              <a:off x="2991298" y="3658686"/>
              <a:ext cx="551400" cy="5514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436" name="Google Shape;1436;p39"/>
            <p:cNvSpPr/>
            <p:nvPr/>
          </p:nvSpPr>
          <p:spPr>
            <a:xfrm>
              <a:off x="3601650" y="1501125"/>
              <a:ext cx="1940700" cy="5514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VENUS</a:t>
              </a:r>
              <a:endParaRPr sz="180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cxnSp>
          <p:nvCxnSpPr>
            <p:cNvPr id="1437" name="Google Shape;1437;p39"/>
            <p:cNvCxnSpPr>
              <a:stCxn id="1436" idx="2"/>
              <a:endCxn id="1429" idx="0"/>
            </p:cNvCxnSpPr>
            <p:nvPr/>
          </p:nvCxnSpPr>
          <p:spPr>
            <a:xfrm>
              <a:off x="4572000" y="2052525"/>
              <a:ext cx="0" cy="1446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38" name="Google Shape;1438;p39"/>
            <p:cNvSpPr/>
            <p:nvPr/>
          </p:nvSpPr>
          <p:spPr>
            <a:xfrm flipH="1">
              <a:off x="5097611" y="2616011"/>
              <a:ext cx="551400" cy="5514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1439" name="Google Shape;1439;p39"/>
            <p:cNvGrpSpPr/>
            <p:nvPr/>
          </p:nvGrpSpPr>
          <p:grpSpPr>
            <a:xfrm>
              <a:off x="5700542" y="3759809"/>
              <a:ext cx="352886" cy="349133"/>
              <a:chOff x="4263650" y="3963700"/>
              <a:chExt cx="298550" cy="295375"/>
            </a:xfrm>
          </p:grpSpPr>
          <p:sp>
            <p:nvSpPr>
              <p:cNvPr id="1440" name="Google Shape;1440;p39"/>
              <p:cNvSpPr/>
              <p:nvPr/>
            </p:nvSpPr>
            <p:spPr>
              <a:xfrm>
                <a:off x="4384950" y="3963700"/>
                <a:ext cx="5357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049" extrusionOk="0">
                    <a:moveTo>
                      <a:pt x="1072" y="1"/>
                    </a:moveTo>
                    <a:cubicBezTo>
                      <a:pt x="473" y="1"/>
                      <a:pt x="1" y="473"/>
                      <a:pt x="1" y="1040"/>
                    </a:cubicBezTo>
                    <a:cubicBezTo>
                      <a:pt x="1" y="1607"/>
                      <a:pt x="473" y="2048"/>
                      <a:pt x="1072" y="2048"/>
                    </a:cubicBezTo>
                    <a:cubicBezTo>
                      <a:pt x="1670" y="2048"/>
                      <a:pt x="2143" y="1576"/>
                      <a:pt x="2143" y="1040"/>
                    </a:cubicBezTo>
                    <a:cubicBezTo>
                      <a:pt x="2143" y="442"/>
                      <a:pt x="1670" y="1"/>
                      <a:pt x="10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9"/>
              <p:cNvSpPr/>
              <p:nvPr/>
            </p:nvSpPr>
            <p:spPr>
              <a:xfrm>
                <a:off x="4315650" y="4136975"/>
                <a:ext cx="512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2049" extrusionOk="0">
                    <a:moveTo>
                      <a:pt x="1040" y="1"/>
                    </a:moveTo>
                    <a:cubicBezTo>
                      <a:pt x="473" y="1"/>
                      <a:pt x="0" y="473"/>
                      <a:pt x="0" y="1040"/>
                    </a:cubicBezTo>
                    <a:cubicBezTo>
                      <a:pt x="0" y="1576"/>
                      <a:pt x="473" y="2048"/>
                      <a:pt x="1040" y="2048"/>
                    </a:cubicBezTo>
                    <a:cubicBezTo>
                      <a:pt x="1607" y="2048"/>
                      <a:pt x="2048" y="1576"/>
                      <a:pt x="2048" y="1040"/>
                    </a:cubicBezTo>
                    <a:cubicBezTo>
                      <a:pt x="2048" y="473"/>
                      <a:pt x="1607" y="1"/>
                      <a:pt x="10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9"/>
              <p:cNvSpPr/>
              <p:nvPr/>
            </p:nvSpPr>
            <p:spPr>
              <a:xfrm>
                <a:off x="4455850" y="4136975"/>
                <a:ext cx="512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2049" extrusionOk="0">
                    <a:moveTo>
                      <a:pt x="1040" y="1"/>
                    </a:moveTo>
                    <a:cubicBezTo>
                      <a:pt x="473" y="1"/>
                      <a:pt x="0" y="473"/>
                      <a:pt x="0" y="1040"/>
                    </a:cubicBezTo>
                    <a:cubicBezTo>
                      <a:pt x="0" y="1576"/>
                      <a:pt x="473" y="2048"/>
                      <a:pt x="1040" y="2048"/>
                    </a:cubicBezTo>
                    <a:cubicBezTo>
                      <a:pt x="1575" y="2048"/>
                      <a:pt x="2048" y="1576"/>
                      <a:pt x="2048" y="1040"/>
                    </a:cubicBezTo>
                    <a:cubicBezTo>
                      <a:pt x="2048" y="473"/>
                      <a:pt x="1575" y="1"/>
                      <a:pt x="10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9"/>
              <p:cNvSpPr/>
              <p:nvPr/>
            </p:nvSpPr>
            <p:spPr>
              <a:xfrm>
                <a:off x="4263650" y="4085000"/>
                <a:ext cx="298550" cy="122100"/>
              </a:xfrm>
              <a:custGeom>
                <a:avLst/>
                <a:gdLst/>
                <a:ahLst/>
                <a:cxnLst/>
                <a:rect l="l" t="t" r="r" b="b"/>
                <a:pathLst>
                  <a:path w="11942" h="4884" extrusionOk="0">
                    <a:moveTo>
                      <a:pt x="1545" y="0"/>
                    </a:moveTo>
                    <a:cubicBezTo>
                      <a:pt x="1041" y="0"/>
                      <a:pt x="599" y="347"/>
                      <a:pt x="505" y="851"/>
                    </a:cubicBezTo>
                    <a:lnTo>
                      <a:pt x="64" y="3655"/>
                    </a:lnTo>
                    <a:cubicBezTo>
                      <a:pt x="1" y="3970"/>
                      <a:pt x="95" y="4253"/>
                      <a:pt x="284" y="4474"/>
                    </a:cubicBezTo>
                    <a:cubicBezTo>
                      <a:pt x="410" y="4631"/>
                      <a:pt x="599" y="4757"/>
                      <a:pt x="788" y="4789"/>
                    </a:cubicBezTo>
                    <a:cubicBezTo>
                      <a:pt x="1009" y="4442"/>
                      <a:pt x="1324" y="4127"/>
                      <a:pt x="1639" y="3938"/>
                    </a:cubicBezTo>
                    <a:cubicBezTo>
                      <a:pt x="1513" y="3686"/>
                      <a:pt x="1419" y="3434"/>
                      <a:pt x="1419" y="3151"/>
                    </a:cubicBezTo>
                    <a:cubicBezTo>
                      <a:pt x="1419" y="2206"/>
                      <a:pt x="2206" y="1418"/>
                      <a:pt x="3151" y="1418"/>
                    </a:cubicBezTo>
                    <a:cubicBezTo>
                      <a:pt x="4097" y="1418"/>
                      <a:pt x="4884" y="2206"/>
                      <a:pt x="4884" y="3151"/>
                    </a:cubicBezTo>
                    <a:cubicBezTo>
                      <a:pt x="4884" y="3434"/>
                      <a:pt x="4821" y="3686"/>
                      <a:pt x="4695" y="3938"/>
                    </a:cubicBezTo>
                    <a:cubicBezTo>
                      <a:pt x="5042" y="4159"/>
                      <a:pt x="5325" y="4474"/>
                      <a:pt x="5577" y="4883"/>
                    </a:cubicBezTo>
                    <a:lnTo>
                      <a:pt x="6396" y="4883"/>
                    </a:lnTo>
                    <a:cubicBezTo>
                      <a:pt x="6585" y="4537"/>
                      <a:pt x="6900" y="4159"/>
                      <a:pt x="7247" y="3938"/>
                    </a:cubicBezTo>
                    <a:cubicBezTo>
                      <a:pt x="7152" y="3686"/>
                      <a:pt x="7058" y="3434"/>
                      <a:pt x="7058" y="3151"/>
                    </a:cubicBezTo>
                    <a:cubicBezTo>
                      <a:pt x="7058" y="2206"/>
                      <a:pt x="7846" y="1418"/>
                      <a:pt x="8791" y="1418"/>
                    </a:cubicBezTo>
                    <a:cubicBezTo>
                      <a:pt x="9736" y="1418"/>
                      <a:pt x="10524" y="2206"/>
                      <a:pt x="10524" y="3151"/>
                    </a:cubicBezTo>
                    <a:cubicBezTo>
                      <a:pt x="10524" y="3434"/>
                      <a:pt x="10461" y="3686"/>
                      <a:pt x="10334" y="3938"/>
                    </a:cubicBezTo>
                    <a:cubicBezTo>
                      <a:pt x="10681" y="4159"/>
                      <a:pt x="10965" y="4442"/>
                      <a:pt x="11154" y="4789"/>
                    </a:cubicBezTo>
                    <a:cubicBezTo>
                      <a:pt x="11343" y="4757"/>
                      <a:pt x="11563" y="4631"/>
                      <a:pt x="11658" y="4474"/>
                    </a:cubicBezTo>
                    <a:cubicBezTo>
                      <a:pt x="11878" y="4253"/>
                      <a:pt x="11941" y="3938"/>
                      <a:pt x="11910" y="3655"/>
                    </a:cubicBezTo>
                    <a:lnTo>
                      <a:pt x="11343" y="851"/>
                    </a:lnTo>
                    <a:cubicBezTo>
                      <a:pt x="11280" y="347"/>
                      <a:pt x="10839" y="0"/>
                      <a:pt x="103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9"/>
              <p:cNvSpPr/>
              <p:nvPr/>
            </p:nvSpPr>
            <p:spPr>
              <a:xfrm>
                <a:off x="4431425" y="4196825"/>
                <a:ext cx="1040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2490" extrusionOk="0">
                    <a:moveTo>
                      <a:pt x="977" y="1"/>
                    </a:moveTo>
                    <a:cubicBezTo>
                      <a:pt x="536" y="284"/>
                      <a:pt x="189" y="694"/>
                      <a:pt x="63" y="1198"/>
                    </a:cubicBezTo>
                    <a:cubicBezTo>
                      <a:pt x="32" y="1387"/>
                      <a:pt x="0" y="1576"/>
                      <a:pt x="0" y="1797"/>
                    </a:cubicBezTo>
                    <a:lnTo>
                      <a:pt x="0" y="2143"/>
                    </a:lnTo>
                    <a:cubicBezTo>
                      <a:pt x="0" y="2332"/>
                      <a:pt x="158" y="2490"/>
                      <a:pt x="347" y="2490"/>
                    </a:cubicBezTo>
                    <a:lnTo>
                      <a:pt x="3813" y="2490"/>
                    </a:lnTo>
                    <a:cubicBezTo>
                      <a:pt x="4002" y="2490"/>
                      <a:pt x="4159" y="2332"/>
                      <a:pt x="4159" y="2143"/>
                    </a:cubicBezTo>
                    <a:lnTo>
                      <a:pt x="4159" y="1797"/>
                    </a:lnTo>
                    <a:cubicBezTo>
                      <a:pt x="4096" y="1576"/>
                      <a:pt x="4065" y="1356"/>
                      <a:pt x="4002" y="1198"/>
                    </a:cubicBezTo>
                    <a:cubicBezTo>
                      <a:pt x="3844" y="694"/>
                      <a:pt x="3529" y="284"/>
                      <a:pt x="3119" y="1"/>
                    </a:cubicBezTo>
                    <a:cubicBezTo>
                      <a:pt x="2804" y="253"/>
                      <a:pt x="2426" y="410"/>
                      <a:pt x="2048" y="410"/>
                    </a:cubicBezTo>
                    <a:cubicBezTo>
                      <a:pt x="1639" y="410"/>
                      <a:pt x="1261" y="253"/>
                      <a:pt x="9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9"/>
              <p:cNvSpPr/>
              <p:nvPr/>
            </p:nvSpPr>
            <p:spPr>
              <a:xfrm>
                <a:off x="4359750" y="4022775"/>
                <a:ext cx="1047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1765" extrusionOk="0">
                    <a:moveTo>
                      <a:pt x="1009" y="0"/>
                    </a:moveTo>
                    <a:cubicBezTo>
                      <a:pt x="379" y="347"/>
                      <a:pt x="0" y="1040"/>
                      <a:pt x="0" y="1765"/>
                    </a:cubicBezTo>
                    <a:lnTo>
                      <a:pt x="4191" y="1765"/>
                    </a:lnTo>
                    <a:cubicBezTo>
                      <a:pt x="4191" y="1040"/>
                      <a:pt x="3813" y="347"/>
                      <a:pt x="3214" y="0"/>
                    </a:cubicBezTo>
                    <a:cubicBezTo>
                      <a:pt x="2899" y="252"/>
                      <a:pt x="2521" y="378"/>
                      <a:pt x="2111" y="378"/>
                    </a:cubicBezTo>
                    <a:cubicBezTo>
                      <a:pt x="1733" y="378"/>
                      <a:pt x="1324" y="252"/>
                      <a:pt x="10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9"/>
              <p:cNvSpPr/>
              <p:nvPr/>
            </p:nvSpPr>
            <p:spPr>
              <a:xfrm>
                <a:off x="4291225" y="4196825"/>
                <a:ext cx="102425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2490" extrusionOk="0">
                    <a:moveTo>
                      <a:pt x="1009" y="1"/>
                    </a:moveTo>
                    <a:cubicBezTo>
                      <a:pt x="568" y="284"/>
                      <a:pt x="221" y="694"/>
                      <a:pt x="95" y="1198"/>
                    </a:cubicBezTo>
                    <a:cubicBezTo>
                      <a:pt x="64" y="1387"/>
                      <a:pt x="1" y="1576"/>
                      <a:pt x="1" y="1797"/>
                    </a:cubicBezTo>
                    <a:lnTo>
                      <a:pt x="1" y="2143"/>
                    </a:lnTo>
                    <a:cubicBezTo>
                      <a:pt x="1" y="2332"/>
                      <a:pt x="158" y="2490"/>
                      <a:pt x="379" y="2490"/>
                    </a:cubicBezTo>
                    <a:lnTo>
                      <a:pt x="3844" y="2490"/>
                    </a:lnTo>
                    <a:cubicBezTo>
                      <a:pt x="3939" y="2490"/>
                      <a:pt x="4096" y="2332"/>
                      <a:pt x="4096" y="2143"/>
                    </a:cubicBezTo>
                    <a:lnTo>
                      <a:pt x="4096" y="1797"/>
                    </a:lnTo>
                    <a:cubicBezTo>
                      <a:pt x="4096" y="1576"/>
                      <a:pt x="4065" y="1356"/>
                      <a:pt x="4033" y="1198"/>
                    </a:cubicBezTo>
                    <a:cubicBezTo>
                      <a:pt x="3876" y="694"/>
                      <a:pt x="3561" y="284"/>
                      <a:pt x="3120" y="1"/>
                    </a:cubicBezTo>
                    <a:cubicBezTo>
                      <a:pt x="2804" y="253"/>
                      <a:pt x="2458" y="410"/>
                      <a:pt x="2048" y="410"/>
                    </a:cubicBezTo>
                    <a:cubicBezTo>
                      <a:pt x="1670" y="410"/>
                      <a:pt x="1261" y="253"/>
                      <a:pt x="10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9"/>
            <p:cNvGrpSpPr/>
            <p:nvPr/>
          </p:nvGrpSpPr>
          <p:grpSpPr>
            <a:xfrm>
              <a:off x="5197812" y="2717122"/>
              <a:ext cx="350995" cy="349133"/>
              <a:chOff x="6168925" y="3936925"/>
              <a:chExt cx="296950" cy="295375"/>
            </a:xfrm>
          </p:grpSpPr>
          <p:sp>
            <p:nvSpPr>
              <p:cNvPr id="1448" name="Google Shape;1448;p39"/>
              <p:cNvSpPr/>
              <p:nvPr/>
            </p:nvSpPr>
            <p:spPr>
              <a:xfrm>
                <a:off x="6220900" y="4164550"/>
                <a:ext cx="181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5" extrusionOk="0">
                    <a:moveTo>
                      <a:pt x="379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79" y="725"/>
                    </a:cubicBezTo>
                    <a:cubicBezTo>
                      <a:pt x="568" y="725"/>
                      <a:pt x="725" y="567"/>
                      <a:pt x="725" y="347"/>
                    </a:cubicBezTo>
                    <a:cubicBezTo>
                      <a:pt x="725" y="158"/>
                      <a:pt x="568" y="0"/>
                      <a:pt x="3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9"/>
              <p:cNvSpPr/>
              <p:nvPr/>
            </p:nvSpPr>
            <p:spPr>
              <a:xfrm>
                <a:off x="6168925" y="3972375"/>
                <a:ext cx="227650" cy="259925"/>
              </a:xfrm>
              <a:custGeom>
                <a:avLst/>
                <a:gdLst/>
                <a:ahLst/>
                <a:cxnLst/>
                <a:rect l="l" t="t" r="r" b="b"/>
                <a:pathLst>
                  <a:path w="9106" h="10397" extrusionOk="0">
                    <a:moveTo>
                      <a:pt x="3115" y="2135"/>
                    </a:moveTo>
                    <a:cubicBezTo>
                      <a:pt x="3206" y="2135"/>
                      <a:pt x="3293" y="2158"/>
                      <a:pt x="3340" y="2205"/>
                    </a:cubicBezTo>
                    <a:cubicBezTo>
                      <a:pt x="3466" y="2331"/>
                      <a:pt x="3466" y="2583"/>
                      <a:pt x="3340" y="2678"/>
                    </a:cubicBezTo>
                    <a:lnTo>
                      <a:pt x="2930" y="3119"/>
                    </a:lnTo>
                    <a:lnTo>
                      <a:pt x="3340" y="3560"/>
                    </a:lnTo>
                    <a:cubicBezTo>
                      <a:pt x="3466" y="3686"/>
                      <a:pt x="3466" y="3907"/>
                      <a:pt x="3340" y="4033"/>
                    </a:cubicBezTo>
                    <a:cubicBezTo>
                      <a:pt x="3293" y="4096"/>
                      <a:pt x="3206" y="4127"/>
                      <a:pt x="3115" y="4127"/>
                    </a:cubicBezTo>
                    <a:cubicBezTo>
                      <a:pt x="3025" y="4127"/>
                      <a:pt x="2930" y="4096"/>
                      <a:pt x="2867" y="4033"/>
                    </a:cubicBezTo>
                    <a:lnTo>
                      <a:pt x="2458" y="3592"/>
                    </a:lnTo>
                    <a:lnTo>
                      <a:pt x="2017" y="4033"/>
                    </a:lnTo>
                    <a:cubicBezTo>
                      <a:pt x="1954" y="4096"/>
                      <a:pt x="1867" y="4127"/>
                      <a:pt x="1780" y="4127"/>
                    </a:cubicBezTo>
                    <a:cubicBezTo>
                      <a:pt x="1694" y="4127"/>
                      <a:pt x="1607" y="4096"/>
                      <a:pt x="1544" y="4033"/>
                    </a:cubicBezTo>
                    <a:cubicBezTo>
                      <a:pt x="1418" y="3907"/>
                      <a:pt x="1418" y="3686"/>
                      <a:pt x="1544" y="3560"/>
                    </a:cubicBezTo>
                    <a:lnTo>
                      <a:pt x="1985" y="3119"/>
                    </a:lnTo>
                    <a:lnTo>
                      <a:pt x="1544" y="2678"/>
                    </a:lnTo>
                    <a:cubicBezTo>
                      <a:pt x="1418" y="2583"/>
                      <a:pt x="1418" y="2331"/>
                      <a:pt x="1544" y="2205"/>
                    </a:cubicBezTo>
                    <a:cubicBezTo>
                      <a:pt x="1591" y="2158"/>
                      <a:pt x="1678" y="2135"/>
                      <a:pt x="1769" y="2135"/>
                    </a:cubicBezTo>
                    <a:cubicBezTo>
                      <a:pt x="1859" y="2135"/>
                      <a:pt x="1954" y="2158"/>
                      <a:pt x="2017" y="2205"/>
                    </a:cubicBezTo>
                    <a:lnTo>
                      <a:pt x="2458" y="2646"/>
                    </a:lnTo>
                    <a:lnTo>
                      <a:pt x="2867" y="2205"/>
                    </a:lnTo>
                    <a:cubicBezTo>
                      <a:pt x="2930" y="2158"/>
                      <a:pt x="3025" y="2135"/>
                      <a:pt x="3115" y="2135"/>
                    </a:cubicBezTo>
                    <a:close/>
                    <a:moveTo>
                      <a:pt x="6727" y="2079"/>
                    </a:moveTo>
                    <a:cubicBezTo>
                      <a:pt x="6813" y="2079"/>
                      <a:pt x="6900" y="2111"/>
                      <a:pt x="6963" y="2174"/>
                    </a:cubicBezTo>
                    <a:lnTo>
                      <a:pt x="7688" y="2898"/>
                    </a:lnTo>
                    <a:cubicBezTo>
                      <a:pt x="7719" y="2993"/>
                      <a:pt x="7719" y="3245"/>
                      <a:pt x="7593" y="3371"/>
                    </a:cubicBezTo>
                    <a:cubicBezTo>
                      <a:pt x="7546" y="3418"/>
                      <a:pt x="7459" y="3442"/>
                      <a:pt x="7369" y="3442"/>
                    </a:cubicBezTo>
                    <a:cubicBezTo>
                      <a:pt x="7278" y="3442"/>
                      <a:pt x="7183" y="3418"/>
                      <a:pt x="7120" y="3371"/>
                    </a:cubicBezTo>
                    <a:lnTo>
                      <a:pt x="7026" y="3245"/>
                    </a:lnTo>
                    <a:lnTo>
                      <a:pt x="7026" y="4505"/>
                    </a:lnTo>
                    <a:cubicBezTo>
                      <a:pt x="7026" y="5104"/>
                      <a:pt x="6553" y="5513"/>
                      <a:pt x="5986" y="5513"/>
                    </a:cubicBezTo>
                    <a:lnTo>
                      <a:pt x="3151" y="5513"/>
                    </a:lnTo>
                    <a:cubicBezTo>
                      <a:pt x="2962" y="5513"/>
                      <a:pt x="2804" y="5671"/>
                      <a:pt x="2804" y="5891"/>
                    </a:cubicBezTo>
                    <a:lnTo>
                      <a:pt x="2804" y="7026"/>
                    </a:lnTo>
                    <a:cubicBezTo>
                      <a:pt x="3182" y="7183"/>
                      <a:pt x="3497" y="7530"/>
                      <a:pt x="3497" y="8002"/>
                    </a:cubicBezTo>
                    <a:cubicBezTo>
                      <a:pt x="3497" y="8601"/>
                      <a:pt x="3025" y="9042"/>
                      <a:pt x="2489" y="9042"/>
                    </a:cubicBezTo>
                    <a:cubicBezTo>
                      <a:pt x="1922" y="9042"/>
                      <a:pt x="1450" y="8569"/>
                      <a:pt x="1450" y="8002"/>
                    </a:cubicBezTo>
                    <a:cubicBezTo>
                      <a:pt x="1450" y="7561"/>
                      <a:pt x="1733" y="7183"/>
                      <a:pt x="2174" y="7026"/>
                    </a:cubicBezTo>
                    <a:lnTo>
                      <a:pt x="2174" y="5891"/>
                    </a:lnTo>
                    <a:cubicBezTo>
                      <a:pt x="2174" y="5293"/>
                      <a:pt x="2647" y="4852"/>
                      <a:pt x="3182" y="4852"/>
                    </a:cubicBezTo>
                    <a:lnTo>
                      <a:pt x="6018" y="4852"/>
                    </a:lnTo>
                    <a:cubicBezTo>
                      <a:pt x="6207" y="4852"/>
                      <a:pt x="6364" y="4694"/>
                      <a:pt x="6364" y="4505"/>
                    </a:cubicBezTo>
                    <a:lnTo>
                      <a:pt x="6364" y="3245"/>
                    </a:lnTo>
                    <a:lnTo>
                      <a:pt x="6270" y="3371"/>
                    </a:lnTo>
                    <a:cubicBezTo>
                      <a:pt x="6207" y="3418"/>
                      <a:pt x="6120" y="3442"/>
                      <a:pt x="6034" y="3442"/>
                    </a:cubicBezTo>
                    <a:cubicBezTo>
                      <a:pt x="5947" y="3442"/>
                      <a:pt x="5860" y="3418"/>
                      <a:pt x="5797" y="3371"/>
                    </a:cubicBezTo>
                    <a:cubicBezTo>
                      <a:pt x="5671" y="3245"/>
                      <a:pt x="5671" y="2993"/>
                      <a:pt x="5797" y="2898"/>
                    </a:cubicBezTo>
                    <a:lnTo>
                      <a:pt x="6490" y="2174"/>
                    </a:lnTo>
                    <a:cubicBezTo>
                      <a:pt x="6553" y="2111"/>
                      <a:pt x="6640" y="2079"/>
                      <a:pt x="6727" y="2079"/>
                    </a:cubicBezTo>
                    <a:close/>
                    <a:moveTo>
                      <a:pt x="7369" y="7057"/>
                    </a:moveTo>
                    <a:cubicBezTo>
                      <a:pt x="7459" y="7057"/>
                      <a:pt x="7546" y="7089"/>
                      <a:pt x="7593" y="7152"/>
                    </a:cubicBezTo>
                    <a:cubicBezTo>
                      <a:pt x="7719" y="7246"/>
                      <a:pt x="7719" y="7498"/>
                      <a:pt x="7593" y="7624"/>
                    </a:cubicBezTo>
                    <a:lnTo>
                      <a:pt x="7183" y="8034"/>
                    </a:lnTo>
                    <a:lnTo>
                      <a:pt x="7593" y="8475"/>
                    </a:lnTo>
                    <a:cubicBezTo>
                      <a:pt x="7719" y="8601"/>
                      <a:pt x="7719" y="8821"/>
                      <a:pt x="7593" y="8947"/>
                    </a:cubicBezTo>
                    <a:cubicBezTo>
                      <a:pt x="7546" y="9010"/>
                      <a:pt x="7459" y="9042"/>
                      <a:pt x="7369" y="9042"/>
                    </a:cubicBezTo>
                    <a:cubicBezTo>
                      <a:pt x="7278" y="9042"/>
                      <a:pt x="7183" y="9010"/>
                      <a:pt x="7120" y="8947"/>
                    </a:cubicBezTo>
                    <a:lnTo>
                      <a:pt x="6711" y="8506"/>
                    </a:lnTo>
                    <a:lnTo>
                      <a:pt x="6270" y="8947"/>
                    </a:lnTo>
                    <a:cubicBezTo>
                      <a:pt x="6207" y="9010"/>
                      <a:pt x="6120" y="9042"/>
                      <a:pt x="6034" y="9042"/>
                    </a:cubicBezTo>
                    <a:cubicBezTo>
                      <a:pt x="5947" y="9042"/>
                      <a:pt x="5860" y="9010"/>
                      <a:pt x="5797" y="8947"/>
                    </a:cubicBezTo>
                    <a:cubicBezTo>
                      <a:pt x="5671" y="8821"/>
                      <a:pt x="5671" y="8601"/>
                      <a:pt x="5797" y="8475"/>
                    </a:cubicBezTo>
                    <a:lnTo>
                      <a:pt x="6207" y="8034"/>
                    </a:lnTo>
                    <a:lnTo>
                      <a:pt x="5797" y="7624"/>
                    </a:lnTo>
                    <a:cubicBezTo>
                      <a:pt x="5671" y="7498"/>
                      <a:pt x="5671" y="7246"/>
                      <a:pt x="5797" y="7152"/>
                    </a:cubicBezTo>
                    <a:cubicBezTo>
                      <a:pt x="5845" y="7089"/>
                      <a:pt x="5931" y="7057"/>
                      <a:pt x="6022" y="7057"/>
                    </a:cubicBezTo>
                    <a:cubicBezTo>
                      <a:pt x="6112" y="7057"/>
                      <a:pt x="6207" y="7089"/>
                      <a:pt x="6270" y="7152"/>
                    </a:cubicBezTo>
                    <a:lnTo>
                      <a:pt x="6711" y="7561"/>
                    </a:lnTo>
                    <a:lnTo>
                      <a:pt x="7120" y="7152"/>
                    </a:lnTo>
                    <a:cubicBezTo>
                      <a:pt x="7183" y="7089"/>
                      <a:pt x="7278" y="7057"/>
                      <a:pt x="7369" y="7057"/>
                    </a:cubicBezTo>
                    <a:close/>
                    <a:moveTo>
                      <a:pt x="1040" y="0"/>
                    </a:moveTo>
                    <a:cubicBezTo>
                      <a:pt x="441" y="0"/>
                      <a:pt x="0" y="473"/>
                      <a:pt x="0" y="1040"/>
                    </a:cubicBezTo>
                    <a:lnTo>
                      <a:pt x="0" y="9388"/>
                    </a:lnTo>
                    <a:cubicBezTo>
                      <a:pt x="0" y="9987"/>
                      <a:pt x="473" y="10397"/>
                      <a:pt x="1040" y="10397"/>
                    </a:cubicBezTo>
                    <a:lnTo>
                      <a:pt x="8003" y="10397"/>
                    </a:lnTo>
                    <a:cubicBezTo>
                      <a:pt x="8601" y="10397"/>
                      <a:pt x="9011" y="9924"/>
                      <a:pt x="9011" y="9388"/>
                    </a:cubicBezTo>
                    <a:lnTo>
                      <a:pt x="9011" y="1040"/>
                    </a:lnTo>
                    <a:cubicBezTo>
                      <a:pt x="9105" y="473"/>
                      <a:pt x="8633" y="0"/>
                      <a:pt x="8034" y="0"/>
                    </a:cubicBezTo>
                    <a:lnTo>
                      <a:pt x="7341" y="0"/>
                    </a:lnTo>
                    <a:cubicBezTo>
                      <a:pt x="7341" y="756"/>
                      <a:pt x="6711" y="1386"/>
                      <a:pt x="5955" y="1386"/>
                    </a:cubicBezTo>
                    <a:lnTo>
                      <a:pt x="3119" y="1386"/>
                    </a:lnTo>
                    <a:cubicBezTo>
                      <a:pt x="2363" y="1386"/>
                      <a:pt x="1733" y="756"/>
                      <a:pt x="17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9"/>
              <p:cNvSpPr/>
              <p:nvPr/>
            </p:nvSpPr>
            <p:spPr>
              <a:xfrm>
                <a:off x="6228775" y="3936925"/>
                <a:ext cx="106350" cy="53575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2143" extrusionOk="0">
                    <a:moveTo>
                      <a:pt x="2143" y="0"/>
                    </a:moveTo>
                    <a:cubicBezTo>
                      <a:pt x="1860" y="0"/>
                      <a:pt x="1576" y="221"/>
                      <a:pt x="1450" y="473"/>
                    </a:cubicBezTo>
                    <a:lnTo>
                      <a:pt x="1387" y="725"/>
                    </a:lnTo>
                    <a:lnTo>
                      <a:pt x="725" y="725"/>
                    </a:lnTo>
                    <a:cubicBezTo>
                      <a:pt x="316" y="725"/>
                      <a:pt x="1" y="1040"/>
                      <a:pt x="1" y="1418"/>
                    </a:cubicBezTo>
                    <a:cubicBezTo>
                      <a:pt x="1" y="1828"/>
                      <a:pt x="316" y="2143"/>
                      <a:pt x="725" y="2143"/>
                    </a:cubicBezTo>
                    <a:lnTo>
                      <a:pt x="3561" y="2143"/>
                    </a:lnTo>
                    <a:cubicBezTo>
                      <a:pt x="3939" y="2143"/>
                      <a:pt x="4254" y="1828"/>
                      <a:pt x="4254" y="1418"/>
                    </a:cubicBezTo>
                    <a:cubicBezTo>
                      <a:pt x="4254" y="1040"/>
                      <a:pt x="3939" y="725"/>
                      <a:pt x="3561" y="725"/>
                    </a:cubicBezTo>
                    <a:lnTo>
                      <a:pt x="2868" y="725"/>
                    </a:lnTo>
                    <a:lnTo>
                      <a:pt x="2805" y="473"/>
                    </a:lnTo>
                    <a:cubicBezTo>
                      <a:pt x="2710" y="221"/>
                      <a:pt x="2458" y="0"/>
                      <a:pt x="21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9"/>
              <p:cNvSpPr/>
              <p:nvPr/>
            </p:nvSpPr>
            <p:spPr>
              <a:xfrm>
                <a:off x="6412300" y="4059000"/>
                <a:ext cx="52000" cy="10557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4223" extrusionOk="0">
                    <a:moveTo>
                      <a:pt x="0" y="1"/>
                    </a:moveTo>
                    <a:lnTo>
                      <a:pt x="0" y="4222"/>
                    </a:lnTo>
                    <a:lnTo>
                      <a:pt x="32" y="4222"/>
                    </a:lnTo>
                    <a:cubicBezTo>
                      <a:pt x="315" y="4002"/>
                      <a:pt x="662" y="3876"/>
                      <a:pt x="1072" y="3876"/>
                    </a:cubicBezTo>
                    <a:cubicBezTo>
                      <a:pt x="1450" y="3876"/>
                      <a:pt x="1796" y="4002"/>
                      <a:pt x="2080" y="4222"/>
                    </a:cubicBezTo>
                    <a:lnTo>
                      <a:pt x="20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9"/>
              <p:cNvSpPr/>
              <p:nvPr/>
            </p:nvSpPr>
            <p:spPr>
              <a:xfrm>
                <a:off x="6413875" y="4007025"/>
                <a:ext cx="52000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387" extrusionOk="0">
                    <a:moveTo>
                      <a:pt x="1040" y="0"/>
                    </a:moveTo>
                    <a:cubicBezTo>
                      <a:pt x="441" y="0"/>
                      <a:pt x="0" y="473"/>
                      <a:pt x="0" y="1040"/>
                    </a:cubicBezTo>
                    <a:lnTo>
                      <a:pt x="0" y="1386"/>
                    </a:lnTo>
                    <a:lnTo>
                      <a:pt x="2080" y="1386"/>
                    </a:lnTo>
                    <a:lnTo>
                      <a:pt x="2080" y="1040"/>
                    </a:lnTo>
                    <a:cubicBezTo>
                      <a:pt x="2048" y="473"/>
                      <a:pt x="1576" y="0"/>
                      <a:pt x="10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9"/>
              <p:cNvSpPr/>
              <p:nvPr/>
            </p:nvSpPr>
            <p:spPr>
              <a:xfrm>
                <a:off x="6417800" y="4173200"/>
                <a:ext cx="43350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734" extrusionOk="0">
                    <a:moveTo>
                      <a:pt x="883" y="1"/>
                    </a:moveTo>
                    <a:cubicBezTo>
                      <a:pt x="537" y="1"/>
                      <a:pt x="190" y="221"/>
                      <a:pt x="1" y="442"/>
                    </a:cubicBezTo>
                    <a:lnTo>
                      <a:pt x="568" y="1545"/>
                    </a:lnTo>
                    <a:cubicBezTo>
                      <a:pt x="600" y="1671"/>
                      <a:pt x="757" y="1734"/>
                      <a:pt x="883" y="1734"/>
                    </a:cubicBezTo>
                    <a:cubicBezTo>
                      <a:pt x="978" y="1734"/>
                      <a:pt x="1104" y="1671"/>
                      <a:pt x="1198" y="1545"/>
                    </a:cubicBezTo>
                    <a:lnTo>
                      <a:pt x="1734" y="442"/>
                    </a:lnTo>
                    <a:cubicBezTo>
                      <a:pt x="1545" y="158"/>
                      <a:pt x="1230" y="1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4" name="Google Shape;1454;p39"/>
            <p:cNvGrpSpPr/>
            <p:nvPr/>
          </p:nvGrpSpPr>
          <p:grpSpPr>
            <a:xfrm>
              <a:off x="3092445" y="3759794"/>
              <a:ext cx="349133" cy="349163"/>
              <a:chOff x="3497300" y="3955025"/>
              <a:chExt cx="295375" cy="295400"/>
            </a:xfrm>
          </p:grpSpPr>
          <p:sp>
            <p:nvSpPr>
              <p:cNvPr id="1455" name="Google Shape;1455;p39"/>
              <p:cNvSpPr/>
              <p:nvPr/>
            </p:nvSpPr>
            <p:spPr>
              <a:xfrm>
                <a:off x="3660350" y="4035375"/>
                <a:ext cx="132325" cy="155175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6207" extrusionOk="0">
                    <a:moveTo>
                      <a:pt x="4663" y="0"/>
                    </a:moveTo>
                    <a:lnTo>
                      <a:pt x="0" y="2773"/>
                    </a:lnTo>
                    <a:lnTo>
                      <a:pt x="4127" y="6207"/>
                    </a:lnTo>
                    <a:cubicBezTo>
                      <a:pt x="4852" y="5199"/>
                      <a:pt x="5293" y="4033"/>
                      <a:pt x="5293" y="2678"/>
                    </a:cubicBezTo>
                    <a:cubicBezTo>
                      <a:pt x="5293" y="1733"/>
                      <a:pt x="5041" y="851"/>
                      <a:pt x="4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9"/>
              <p:cNvSpPr/>
              <p:nvPr/>
            </p:nvSpPr>
            <p:spPr>
              <a:xfrm>
                <a:off x="3653250" y="3955025"/>
                <a:ext cx="114225" cy="133150"/>
              </a:xfrm>
              <a:custGeom>
                <a:avLst/>
                <a:gdLst/>
                <a:ahLst/>
                <a:cxnLst/>
                <a:rect l="l" t="t" r="r" b="b"/>
                <a:pathLst>
                  <a:path w="4569" h="5326" extrusionOk="0">
                    <a:moveTo>
                      <a:pt x="1" y="1"/>
                    </a:moveTo>
                    <a:lnTo>
                      <a:pt x="1" y="5325"/>
                    </a:lnTo>
                    <a:lnTo>
                      <a:pt x="4569" y="2679"/>
                    </a:lnTo>
                    <a:cubicBezTo>
                      <a:pt x="3561" y="1167"/>
                      <a:pt x="1891" y="127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9"/>
              <p:cNvSpPr/>
              <p:nvPr/>
            </p:nvSpPr>
            <p:spPr>
              <a:xfrm>
                <a:off x="3497300" y="3955025"/>
                <a:ext cx="256000" cy="295400"/>
              </a:xfrm>
              <a:custGeom>
                <a:avLst/>
                <a:gdLst/>
                <a:ahLst/>
                <a:cxnLst/>
                <a:rect l="l" t="t" r="r" b="b"/>
                <a:pathLst>
                  <a:path w="10240" h="11816" extrusionOk="0">
                    <a:moveTo>
                      <a:pt x="5577" y="1"/>
                    </a:moveTo>
                    <a:cubicBezTo>
                      <a:pt x="2521" y="190"/>
                      <a:pt x="1" y="2805"/>
                      <a:pt x="1" y="5892"/>
                    </a:cubicBezTo>
                    <a:cubicBezTo>
                      <a:pt x="1" y="9137"/>
                      <a:pt x="2678" y="11815"/>
                      <a:pt x="5923" y="11815"/>
                    </a:cubicBezTo>
                    <a:cubicBezTo>
                      <a:pt x="7625" y="11815"/>
                      <a:pt x="9168" y="11059"/>
                      <a:pt x="10240" y="9925"/>
                    </a:cubicBezTo>
                    <a:lnTo>
                      <a:pt x="5703" y="6176"/>
                    </a:lnTo>
                    <a:cubicBezTo>
                      <a:pt x="5608" y="6144"/>
                      <a:pt x="5577" y="5987"/>
                      <a:pt x="5577" y="5892"/>
                    </a:cubicBezTo>
                    <a:lnTo>
                      <a:pt x="557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8" name="Google Shape;1458;p39"/>
            <p:cNvGrpSpPr/>
            <p:nvPr/>
          </p:nvGrpSpPr>
          <p:grpSpPr>
            <a:xfrm>
              <a:off x="4296457" y="3678622"/>
              <a:ext cx="551393" cy="511242"/>
              <a:chOff x="6543825" y="3202075"/>
              <a:chExt cx="296975" cy="275350"/>
            </a:xfrm>
          </p:grpSpPr>
          <p:sp>
            <p:nvSpPr>
              <p:cNvPr id="1459" name="Google Shape;1459;p39"/>
              <p:cNvSpPr/>
              <p:nvPr/>
            </p:nvSpPr>
            <p:spPr>
              <a:xfrm>
                <a:off x="6683250" y="3202075"/>
                <a:ext cx="17350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173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1355"/>
                    </a:lnTo>
                    <a:cubicBezTo>
                      <a:pt x="0" y="1576"/>
                      <a:pt x="158" y="1733"/>
                      <a:pt x="347" y="1733"/>
                    </a:cubicBezTo>
                    <a:cubicBezTo>
                      <a:pt x="536" y="1733"/>
                      <a:pt x="693" y="1576"/>
                      <a:pt x="693" y="1355"/>
                    </a:cubicBezTo>
                    <a:lnTo>
                      <a:pt x="693" y="347"/>
                    </a:ln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9"/>
              <p:cNvSpPr/>
              <p:nvPr/>
            </p:nvSpPr>
            <p:spPr>
              <a:xfrm>
                <a:off x="6613925" y="3236125"/>
                <a:ext cx="35475" cy="347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388" extrusionOk="0">
                    <a:moveTo>
                      <a:pt x="363" y="1"/>
                    </a:moveTo>
                    <a:cubicBezTo>
                      <a:pt x="276" y="1"/>
                      <a:pt x="190" y="40"/>
                      <a:pt x="127" y="119"/>
                    </a:cubicBezTo>
                    <a:cubicBezTo>
                      <a:pt x="1" y="245"/>
                      <a:pt x="1" y="466"/>
                      <a:pt x="127" y="592"/>
                    </a:cubicBezTo>
                    <a:lnTo>
                      <a:pt x="820" y="1316"/>
                    </a:lnTo>
                    <a:cubicBezTo>
                      <a:pt x="883" y="1364"/>
                      <a:pt x="969" y="1387"/>
                      <a:pt x="1056" y="1387"/>
                    </a:cubicBezTo>
                    <a:cubicBezTo>
                      <a:pt x="1143" y="1387"/>
                      <a:pt x="1229" y="1364"/>
                      <a:pt x="1292" y="1316"/>
                    </a:cubicBezTo>
                    <a:cubicBezTo>
                      <a:pt x="1418" y="1190"/>
                      <a:pt x="1418" y="938"/>
                      <a:pt x="1292" y="844"/>
                    </a:cubicBezTo>
                    <a:lnTo>
                      <a:pt x="599" y="119"/>
                    </a:lnTo>
                    <a:cubicBezTo>
                      <a:pt x="536" y="40"/>
                      <a:pt x="450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9"/>
              <p:cNvSpPr/>
              <p:nvPr/>
            </p:nvSpPr>
            <p:spPr>
              <a:xfrm>
                <a:off x="6734425" y="3236425"/>
                <a:ext cx="35475" cy="344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376" extrusionOk="0">
                    <a:moveTo>
                      <a:pt x="1054" y="0"/>
                    </a:moveTo>
                    <a:cubicBezTo>
                      <a:pt x="976" y="0"/>
                      <a:pt x="894" y="33"/>
                      <a:pt x="820" y="107"/>
                    </a:cubicBezTo>
                    <a:lnTo>
                      <a:pt x="95" y="832"/>
                    </a:lnTo>
                    <a:cubicBezTo>
                      <a:pt x="1" y="926"/>
                      <a:pt x="1" y="1178"/>
                      <a:pt x="95" y="1304"/>
                    </a:cubicBezTo>
                    <a:cubicBezTo>
                      <a:pt x="158" y="1352"/>
                      <a:pt x="253" y="1375"/>
                      <a:pt x="344" y="1375"/>
                    </a:cubicBezTo>
                    <a:cubicBezTo>
                      <a:pt x="434" y="1375"/>
                      <a:pt x="521" y="1352"/>
                      <a:pt x="568" y="1304"/>
                    </a:cubicBezTo>
                    <a:lnTo>
                      <a:pt x="1293" y="580"/>
                    </a:lnTo>
                    <a:cubicBezTo>
                      <a:pt x="1419" y="454"/>
                      <a:pt x="1419" y="233"/>
                      <a:pt x="1293" y="107"/>
                    </a:cubicBezTo>
                    <a:cubicBezTo>
                      <a:pt x="1226" y="41"/>
                      <a:pt x="1142" y="0"/>
                      <a:pt x="10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9"/>
              <p:cNvSpPr/>
              <p:nvPr/>
            </p:nvSpPr>
            <p:spPr>
              <a:xfrm>
                <a:off x="6805325" y="3322575"/>
                <a:ext cx="35475" cy="12132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4853" extrusionOk="0">
                    <a:moveTo>
                      <a:pt x="0" y="1"/>
                    </a:moveTo>
                    <a:lnTo>
                      <a:pt x="0" y="4852"/>
                    </a:lnTo>
                    <a:lnTo>
                      <a:pt x="1040" y="4852"/>
                    </a:lnTo>
                    <a:cubicBezTo>
                      <a:pt x="1261" y="4852"/>
                      <a:pt x="1418" y="4695"/>
                      <a:pt x="1418" y="4506"/>
                    </a:cubicBezTo>
                    <a:lnTo>
                      <a:pt x="1418" y="316"/>
                    </a:lnTo>
                    <a:cubicBezTo>
                      <a:pt x="1355" y="158"/>
                      <a:pt x="1198" y="1"/>
                      <a:pt x="10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9"/>
              <p:cNvSpPr/>
              <p:nvPr/>
            </p:nvSpPr>
            <p:spPr>
              <a:xfrm>
                <a:off x="6543825" y="3323275"/>
                <a:ext cx="35475" cy="1214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4856" extrusionOk="0">
                    <a:moveTo>
                      <a:pt x="323" y="0"/>
                    </a:moveTo>
                    <a:cubicBezTo>
                      <a:pt x="132" y="0"/>
                      <a:pt x="1" y="149"/>
                      <a:pt x="1" y="351"/>
                    </a:cubicBezTo>
                    <a:lnTo>
                      <a:pt x="1" y="4509"/>
                    </a:lnTo>
                    <a:cubicBezTo>
                      <a:pt x="1" y="4698"/>
                      <a:pt x="158" y="4856"/>
                      <a:pt x="379" y="4856"/>
                    </a:cubicBezTo>
                    <a:lnTo>
                      <a:pt x="1418" y="4856"/>
                    </a:lnTo>
                    <a:lnTo>
                      <a:pt x="1418" y="4"/>
                    </a:lnTo>
                    <a:lnTo>
                      <a:pt x="379" y="4"/>
                    </a:lnTo>
                    <a:cubicBezTo>
                      <a:pt x="360" y="1"/>
                      <a:pt x="341" y="0"/>
                      <a:pt x="3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9"/>
              <p:cNvSpPr/>
              <p:nvPr/>
            </p:nvSpPr>
            <p:spPr>
              <a:xfrm>
                <a:off x="6643075" y="3332025"/>
                <a:ext cx="14337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5735" h="4160" extrusionOk="0">
                    <a:moveTo>
                      <a:pt x="1639" y="1"/>
                    </a:moveTo>
                    <a:cubicBezTo>
                      <a:pt x="1450" y="1"/>
                      <a:pt x="1198" y="158"/>
                      <a:pt x="1072" y="379"/>
                    </a:cubicBezTo>
                    <a:lnTo>
                      <a:pt x="0" y="2490"/>
                    </a:lnTo>
                    <a:cubicBezTo>
                      <a:pt x="158" y="2584"/>
                      <a:pt x="378" y="2616"/>
                      <a:pt x="567" y="2616"/>
                    </a:cubicBezTo>
                    <a:cubicBezTo>
                      <a:pt x="1072" y="2616"/>
                      <a:pt x="1544" y="2364"/>
                      <a:pt x="1796" y="1891"/>
                    </a:cubicBezTo>
                    <a:lnTo>
                      <a:pt x="2017" y="1418"/>
                    </a:lnTo>
                    <a:lnTo>
                      <a:pt x="2710" y="1418"/>
                    </a:lnTo>
                    <a:cubicBezTo>
                      <a:pt x="2899" y="1418"/>
                      <a:pt x="3056" y="1481"/>
                      <a:pt x="3182" y="1607"/>
                    </a:cubicBezTo>
                    <a:lnTo>
                      <a:pt x="5734" y="4159"/>
                    </a:lnTo>
                    <a:lnTo>
                      <a:pt x="57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9"/>
              <p:cNvSpPr/>
              <p:nvPr/>
            </p:nvSpPr>
            <p:spPr>
              <a:xfrm>
                <a:off x="6595025" y="3288700"/>
                <a:ext cx="175675" cy="188725"/>
              </a:xfrm>
              <a:custGeom>
                <a:avLst/>
                <a:gdLst/>
                <a:ahLst/>
                <a:cxnLst/>
                <a:rect l="l" t="t" r="r" b="b"/>
                <a:pathLst>
                  <a:path w="7027" h="7549" extrusionOk="0">
                    <a:moveTo>
                      <a:pt x="2206" y="1"/>
                    </a:moveTo>
                    <a:cubicBezTo>
                      <a:pt x="1828" y="1"/>
                      <a:pt x="1481" y="221"/>
                      <a:pt x="1261" y="568"/>
                    </a:cubicBezTo>
                    <a:lnTo>
                      <a:pt x="946" y="1198"/>
                    </a:lnTo>
                    <a:cubicBezTo>
                      <a:pt x="914" y="1324"/>
                      <a:pt x="757" y="1419"/>
                      <a:pt x="631" y="1419"/>
                    </a:cubicBezTo>
                    <a:lnTo>
                      <a:pt x="1" y="1419"/>
                    </a:lnTo>
                    <a:lnTo>
                      <a:pt x="1" y="6239"/>
                    </a:lnTo>
                    <a:lnTo>
                      <a:pt x="1576" y="6239"/>
                    </a:lnTo>
                    <a:lnTo>
                      <a:pt x="2584" y="7247"/>
                    </a:lnTo>
                    <a:cubicBezTo>
                      <a:pt x="2768" y="7431"/>
                      <a:pt x="3054" y="7548"/>
                      <a:pt x="3330" y="7548"/>
                    </a:cubicBezTo>
                    <a:cubicBezTo>
                      <a:pt x="3431" y="7548"/>
                      <a:pt x="3531" y="7533"/>
                      <a:pt x="3624" y="7499"/>
                    </a:cubicBezTo>
                    <a:lnTo>
                      <a:pt x="6585" y="6554"/>
                    </a:lnTo>
                    <a:cubicBezTo>
                      <a:pt x="6743" y="6522"/>
                      <a:pt x="6900" y="6396"/>
                      <a:pt x="7026" y="6302"/>
                    </a:cubicBezTo>
                    <a:lnTo>
                      <a:pt x="4537" y="3813"/>
                    </a:lnTo>
                    <a:lnTo>
                      <a:pt x="4380" y="3813"/>
                    </a:lnTo>
                    <a:lnTo>
                      <a:pt x="4348" y="3844"/>
                    </a:lnTo>
                    <a:cubicBezTo>
                      <a:pt x="4033" y="4506"/>
                      <a:pt x="3340" y="4947"/>
                      <a:pt x="2647" y="5042"/>
                    </a:cubicBezTo>
                    <a:cubicBezTo>
                      <a:pt x="2601" y="5044"/>
                      <a:pt x="2556" y="5046"/>
                      <a:pt x="2511" y="5046"/>
                    </a:cubicBezTo>
                    <a:cubicBezTo>
                      <a:pt x="2046" y="5046"/>
                      <a:pt x="1698" y="4899"/>
                      <a:pt x="1324" y="4727"/>
                    </a:cubicBezTo>
                    <a:cubicBezTo>
                      <a:pt x="1103" y="4632"/>
                      <a:pt x="1040" y="4412"/>
                      <a:pt x="1166" y="4254"/>
                    </a:cubicBezTo>
                    <a:lnTo>
                      <a:pt x="2363" y="1797"/>
                    </a:lnTo>
                    <a:cubicBezTo>
                      <a:pt x="2615" y="1324"/>
                      <a:pt x="3088" y="1041"/>
                      <a:pt x="3592" y="1041"/>
                    </a:cubicBezTo>
                    <a:lnTo>
                      <a:pt x="5104" y="1041"/>
                    </a:lnTo>
                    <a:cubicBezTo>
                      <a:pt x="5167" y="852"/>
                      <a:pt x="5262" y="631"/>
                      <a:pt x="5262" y="347"/>
                    </a:cubicBezTo>
                    <a:cubicBezTo>
                      <a:pt x="5262" y="158"/>
                      <a:pt x="5104" y="1"/>
                      <a:pt x="48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6" name="Google Shape;1466;p39"/>
            <p:cNvGrpSpPr/>
            <p:nvPr/>
          </p:nvGrpSpPr>
          <p:grpSpPr>
            <a:xfrm>
              <a:off x="3595166" y="2716652"/>
              <a:ext cx="351024" cy="350079"/>
              <a:chOff x="3859600" y="3591950"/>
              <a:chExt cx="296975" cy="296175"/>
            </a:xfrm>
          </p:grpSpPr>
          <p:sp>
            <p:nvSpPr>
              <p:cNvPr id="1467" name="Google Shape;1467;p39"/>
              <p:cNvSpPr/>
              <p:nvPr/>
            </p:nvSpPr>
            <p:spPr>
              <a:xfrm>
                <a:off x="4034450" y="3766000"/>
                <a:ext cx="122125" cy="122125"/>
              </a:xfrm>
              <a:custGeom>
                <a:avLst/>
                <a:gdLst/>
                <a:ahLst/>
                <a:cxnLst/>
                <a:rect l="l" t="t" r="r" b="b"/>
                <a:pathLst>
                  <a:path w="4885" h="4885" extrusionOk="0">
                    <a:moveTo>
                      <a:pt x="2395" y="1324"/>
                    </a:moveTo>
                    <a:cubicBezTo>
                      <a:pt x="2616" y="1324"/>
                      <a:pt x="2773" y="1482"/>
                      <a:pt x="2773" y="1702"/>
                    </a:cubicBezTo>
                    <a:lnTo>
                      <a:pt x="2773" y="2049"/>
                    </a:lnTo>
                    <a:lnTo>
                      <a:pt x="3120" y="2049"/>
                    </a:lnTo>
                    <a:cubicBezTo>
                      <a:pt x="3309" y="2049"/>
                      <a:pt x="3466" y="2206"/>
                      <a:pt x="3466" y="2395"/>
                    </a:cubicBezTo>
                    <a:cubicBezTo>
                      <a:pt x="3466" y="2584"/>
                      <a:pt x="3309" y="2742"/>
                      <a:pt x="3120" y="2742"/>
                    </a:cubicBezTo>
                    <a:lnTo>
                      <a:pt x="2395" y="2742"/>
                    </a:lnTo>
                    <a:cubicBezTo>
                      <a:pt x="2206" y="2742"/>
                      <a:pt x="2049" y="2584"/>
                      <a:pt x="2049" y="2395"/>
                    </a:cubicBezTo>
                    <a:lnTo>
                      <a:pt x="2049" y="1702"/>
                    </a:lnTo>
                    <a:cubicBezTo>
                      <a:pt x="2049" y="1482"/>
                      <a:pt x="2206" y="1324"/>
                      <a:pt x="2395" y="1324"/>
                    </a:cubicBezTo>
                    <a:close/>
                    <a:moveTo>
                      <a:pt x="2458" y="1"/>
                    </a:moveTo>
                    <a:cubicBezTo>
                      <a:pt x="1104" y="1"/>
                      <a:pt x="1" y="1103"/>
                      <a:pt x="1" y="2427"/>
                    </a:cubicBezTo>
                    <a:cubicBezTo>
                      <a:pt x="1" y="3781"/>
                      <a:pt x="1104" y="4884"/>
                      <a:pt x="2458" y="4884"/>
                    </a:cubicBezTo>
                    <a:cubicBezTo>
                      <a:pt x="3782" y="4884"/>
                      <a:pt x="4884" y="3781"/>
                      <a:pt x="4884" y="2427"/>
                    </a:cubicBezTo>
                    <a:cubicBezTo>
                      <a:pt x="4853" y="1072"/>
                      <a:pt x="3782" y="1"/>
                      <a:pt x="24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9"/>
              <p:cNvSpPr/>
              <p:nvPr/>
            </p:nvSpPr>
            <p:spPr>
              <a:xfrm>
                <a:off x="3860400" y="3679375"/>
                <a:ext cx="260725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6932" extrusionOk="0">
                    <a:moveTo>
                      <a:pt x="2426" y="662"/>
                    </a:moveTo>
                    <a:cubicBezTo>
                      <a:pt x="2647" y="662"/>
                      <a:pt x="2804" y="819"/>
                      <a:pt x="2804" y="1008"/>
                    </a:cubicBezTo>
                    <a:cubicBezTo>
                      <a:pt x="2804" y="1197"/>
                      <a:pt x="2647" y="1355"/>
                      <a:pt x="2426" y="1355"/>
                    </a:cubicBezTo>
                    <a:lnTo>
                      <a:pt x="1733" y="1355"/>
                    </a:lnTo>
                    <a:cubicBezTo>
                      <a:pt x="1544" y="1355"/>
                      <a:pt x="1387" y="1197"/>
                      <a:pt x="1387" y="1008"/>
                    </a:cubicBezTo>
                    <a:cubicBezTo>
                      <a:pt x="1387" y="819"/>
                      <a:pt x="1544" y="662"/>
                      <a:pt x="1733" y="662"/>
                    </a:cubicBezTo>
                    <a:close/>
                    <a:moveTo>
                      <a:pt x="4537" y="662"/>
                    </a:moveTo>
                    <a:cubicBezTo>
                      <a:pt x="4726" y="662"/>
                      <a:pt x="4884" y="819"/>
                      <a:pt x="4884" y="1008"/>
                    </a:cubicBezTo>
                    <a:cubicBezTo>
                      <a:pt x="4884" y="1197"/>
                      <a:pt x="4695" y="1355"/>
                      <a:pt x="4537" y="1355"/>
                    </a:cubicBezTo>
                    <a:lnTo>
                      <a:pt x="3812" y="1355"/>
                    </a:lnTo>
                    <a:cubicBezTo>
                      <a:pt x="3623" y="1355"/>
                      <a:pt x="3466" y="1197"/>
                      <a:pt x="3466" y="1008"/>
                    </a:cubicBezTo>
                    <a:cubicBezTo>
                      <a:pt x="3466" y="819"/>
                      <a:pt x="3623" y="662"/>
                      <a:pt x="3812" y="662"/>
                    </a:cubicBezTo>
                    <a:close/>
                    <a:moveTo>
                      <a:pt x="6648" y="662"/>
                    </a:moveTo>
                    <a:cubicBezTo>
                      <a:pt x="6837" y="662"/>
                      <a:pt x="6994" y="819"/>
                      <a:pt x="6994" y="1008"/>
                    </a:cubicBezTo>
                    <a:cubicBezTo>
                      <a:pt x="6994" y="1197"/>
                      <a:pt x="6837" y="1355"/>
                      <a:pt x="6648" y="1355"/>
                    </a:cubicBezTo>
                    <a:lnTo>
                      <a:pt x="5955" y="1355"/>
                    </a:lnTo>
                    <a:cubicBezTo>
                      <a:pt x="5734" y="1355"/>
                      <a:pt x="5577" y="1197"/>
                      <a:pt x="5577" y="1008"/>
                    </a:cubicBezTo>
                    <a:cubicBezTo>
                      <a:pt x="5577" y="819"/>
                      <a:pt x="5734" y="662"/>
                      <a:pt x="5955" y="662"/>
                    </a:cubicBezTo>
                    <a:close/>
                    <a:moveTo>
                      <a:pt x="8727" y="662"/>
                    </a:moveTo>
                    <a:cubicBezTo>
                      <a:pt x="8948" y="662"/>
                      <a:pt x="9105" y="819"/>
                      <a:pt x="9105" y="1008"/>
                    </a:cubicBezTo>
                    <a:cubicBezTo>
                      <a:pt x="9105" y="1197"/>
                      <a:pt x="8948" y="1355"/>
                      <a:pt x="8727" y="1355"/>
                    </a:cubicBezTo>
                    <a:lnTo>
                      <a:pt x="8034" y="1355"/>
                    </a:lnTo>
                    <a:cubicBezTo>
                      <a:pt x="7845" y="1355"/>
                      <a:pt x="7688" y="1197"/>
                      <a:pt x="7688" y="1008"/>
                    </a:cubicBezTo>
                    <a:cubicBezTo>
                      <a:pt x="7688" y="819"/>
                      <a:pt x="7845" y="662"/>
                      <a:pt x="8034" y="662"/>
                    </a:cubicBezTo>
                    <a:close/>
                    <a:moveTo>
                      <a:pt x="2426" y="2080"/>
                    </a:moveTo>
                    <a:cubicBezTo>
                      <a:pt x="2647" y="2080"/>
                      <a:pt x="2804" y="2237"/>
                      <a:pt x="2804" y="2426"/>
                    </a:cubicBezTo>
                    <a:cubicBezTo>
                      <a:pt x="2804" y="2647"/>
                      <a:pt x="2647" y="2773"/>
                      <a:pt x="2426" y="2773"/>
                    </a:cubicBezTo>
                    <a:lnTo>
                      <a:pt x="1733" y="2773"/>
                    </a:lnTo>
                    <a:cubicBezTo>
                      <a:pt x="1544" y="2773"/>
                      <a:pt x="1387" y="2647"/>
                      <a:pt x="1387" y="2426"/>
                    </a:cubicBezTo>
                    <a:cubicBezTo>
                      <a:pt x="1387" y="2206"/>
                      <a:pt x="1544" y="2080"/>
                      <a:pt x="1733" y="2080"/>
                    </a:cubicBezTo>
                    <a:close/>
                    <a:moveTo>
                      <a:pt x="4537" y="2080"/>
                    </a:moveTo>
                    <a:cubicBezTo>
                      <a:pt x="4726" y="2080"/>
                      <a:pt x="4884" y="2237"/>
                      <a:pt x="4884" y="2426"/>
                    </a:cubicBezTo>
                    <a:cubicBezTo>
                      <a:pt x="4884" y="2647"/>
                      <a:pt x="4695" y="2773"/>
                      <a:pt x="4537" y="2773"/>
                    </a:cubicBezTo>
                    <a:lnTo>
                      <a:pt x="3812" y="2773"/>
                    </a:lnTo>
                    <a:cubicBezTo>
                      <a:pt x="3623" y="2773"/>
                      <a:pt x="3466" y="2647"/>
                      <a:pt x="3466" y="2426"/>
                    </a:cubicBezTo>
                    <a:cubicBezTo>
                      <a:pt x="3466" y="2206"/>
                      <a:pt x="3623" y="2080"/>
                      <a:pt x="3812" y="2080"/>
                    </a:cubicBezTo>
                    <a:close/>
                    <a:moveTo>
                      <a:pt x="6648" y="2080"/>
                    </a:moveTo>
                    <a:cubicBezTo>
                      <a:pt x="6837" y="2080"/>
                      <a:pt x="6994" y="2237"/>
                      <a:pt x="6994" y="2426"/>
                    </a:cubicBezTo>
                    <a:cubicBezTo>
                      <a:pt x="6994" y="2647"/>
                      <a:pt x="6837" y="2773"/>
                      <a:pt x="6648" y="2773"/>
                    </a:cubicBezTo>
                    <a:lnTo>
                      <a:pt x="5955" y="2773"/>
                    </a:lnTo>
                    <a:cubicBezTo>
                      <a:pt x="5734" y="2773"/>
                      <a:pt x="5577" y="2647"/>
                      <a:pt x="5577" y="2426"/>
                    </a:cubicBezTo>
                    <a:cubicBezTo>
                      <a:pt x="5577" y="2206"/>
                      <a:pt x="5734" y="2080"/>
                      <a:pt x="5955" y="2080"/>
                    </a:cubicBezTo>
                    <a:close/>
                    <a:moveTo>
                      <a:pt x="8727" y="2080"/>
                    </a:moveTo>
                    <a:cubicBezTo>
                      <a:pt x="8948" y="2080"/>
                      <a:pt x="9105" y="2237"/>
                      <a:pt x="9105" y="2426"/>
                    </a:cubicBezTo>
                    <a:cubicBezTo>
                      <a:pt x="9105" y="2647"/>
                      <a:pt x="8948" y="2773"/>
                      <a:pt x="8727" y="2773"/>
                    </a:cubicBezTo>
                    <a:lnTo>
                      <a:pt x="8034" y="2773"/>
                    </a:lnTo>
                    <a:cubicBezTo>
                      <a:pt x="7845" y="2773"/>
                      <a:pt x="7688" y="2647"/>
                      <a:pt x="7688" y="2426"/>
                    </a:cubicBezTo>
                    <a:cubicBezTo>
                      <a:pt x="7688" y="2206"/>
                      <a:pt x="7845" y="2080"/>
                      <a:pt x="8034" y="2080"/>
                    </a:cubicBezTo>
                    <a:close/>
                    <a:moveTo>
                      <a:pt x="2426" y="3466"/>
                    </a:moveTo>
                    <a:cubicBezTo>
                      <a:pt x="2647" y="3466"/>
                      <a:pt x="2804" y="3623"/>
                      <a:pt x="2804" y="3812"/>
                    </a:cubicBezTo>
                    <a:cubicBezTo>
                      <a:pt x="2804" y="4001"/>
                      <a:pt x="2647" y="4159"/>
                      <a:pt x="2426" y="4159"/>
                    </a:cubicBezTo>
                    <a:lnTo>
                      <a:pt x="1733" y="4159"/>
                    </a:lnTo>
                    <a:cubicBezTo>
                      <a:pt x="1544" y="4159"/>
                      <a:pt x="1387" y="4001"/>
                      <a:pt x="1387" y="3812"/>
                    </a:cubicBezTo>
                    <a:cubicBezTo>
                      <a:pt x="1387" y="3623"/>
                      <a:pt x="1544" y="3466"/>
                      <a:pt x="1733" y="3466"/>
                    </a:cubicBezTo>
                    <a:close/>
                    <a:moveTo>
                      <a:pt x="4537" y="3466"/>
                    </a:moveTo>
                    <a:cubicBezTo>
                      <a:pt x="4726" y="3466"/>
                      <a:pt x="4884" y="3623"/>
                      <a:pt x="4884" y="3812"/>
                    </a:cubicBezTo>
                    <a:cubicBezTo>
                      <a:pt x="4884" y="4001"/>
                      <a:pt x="4695" y="4159"/>
                      <a:pt x="4537" y="4159"/>
                    </a:cubicBezTo>
                    <a:lnTo>
                      <a:pt x="3812" y="4159"/>
                    </a:lnTo>
                    <a:cubicBezTo>
                      <a:pt x="3623" y="4159"/>
                      <a:pt x="3466" y="4001"/>
                      <a:pt x="3466" y="3812"/>
                    </a:cubicBezTo>
                    <a:cubicBezTo>
                      <a:pt x="3466" y="3623"/>
                      <a:pt x="3623" y="3466"/>
                      <a:pt x="3812" y="3466"/>
                    </a:cubicBezTo>
                    <a:close/>
                    <a:moveTo>
                      <a:pt x="6648" y="3466"/>
                    </a:moveTo>
                    <a:cubicBezTo>
                      <a:pt x="6837" y="3466"/>
                      <a:pt x="6994" y="3623"/>
                      <a:pt x="6994" y="3812"/>
                    </a:cubicBezTo>
                    <a:cubicBezTo>
                      <a:pt x="6994" y="4001"/>
                      <a:pt x="6837" y="4159"/>
                      <a:pt x="6648" y="4159"/>
                    </a:cubicBezTo>
                    <a:lnTo>
                      <a:pt x="5955" y="4159"/>
                    </a:lnTo>
                    <a:cubicBezTo>
                      <a:pt x="5734" y="4159"/>
                      <a:pt x="5577" y="4001"/>
                      <a:pt x="5577" y="3812"/>
                    </a:cubicBezTo>
                    <a:cubicBezTo>
                      <a:pt x="5577" y="3623"/>
                      <a:pt x="5734" y="3466"/>
                      <a:pt x="5955" y="3466"/>
                    </a:cubicBezTo>
                    <a:close/>
                    <a:moveTo>
                      <a:pt x="2426" y="4852"/>
                    </a:moveTo>
                    <a:cubicBezTo>
                      <a:pt x="2647" y="4852"/>
                      <a:pt x="2804" y="5010"/>
                      <a:pt x="2804" y="5199"/>
                    </a:cubicBezTo>
                    <a:cubicBezTo>
                      <a:pt x="2804" y="5388"/>
                      <a:pt x="2647" y="5545"/>
                      <a:pt x="2426" y="5545"/>
                    </a:cubicBezTo>
                    <a:lnTo>
                      <a:pt x="1733" y="5545"/>
                    </a:lnTo>
                    <a:cubicBezTo>
                      <a:pt x="1544" y="5545"/>
                      <a:pt x="1387" y="5388"/>
                      <a:pt x="1387" y="5199"/>
                    </a:cubicBezTo>
                    <a:cubicBezTo>
                      <a:pt x="1387" y="5010"/>
                      <a:pt x="1544" y="4852"/>
                      <a:pt x="1733" y="4852"/>
                    </a:cubicBezTo>
                    <a:close/>
                    <a:moveTo>
                      <a:pt x="4537" y="4852"/>
                    </a:moveTo>
                    <a:cubicBezTo>
                      <a:pt x="4726" y="4852"/>
                      <a:pt x="4884" y="5010"/>
                      <a:pt x="4884" y="5199"/>
                    </a:cubicBezTo>
                    <a:cubicBezTo>
                      <a:pt x="4884" y="5388"/>
                      <a:pt x="4695" y="5545"/>
                      <a:pt x="4537" y="5545"/>
                    </a:cubicBezTo>
                    <a:lnTo>
                      <a:pt x="3812" y="5545"/>
                    </a:lnTo>
                    <a:cubicBezTo>
                      <a:pt x="3623" y="5545"/>
                      <a:pt x="3466" y="5388"/>
                      <a:pt x="3466" y="5199"/>
                    </a:cubicBezTo>
                    <a:cubicBezTo>
                      <a:pt x="3466" y="5010"/>
                      <a:pt x="3623" y="4852"/>
                      <a:pt x="3812" y="4852"/>
                    </a:cubicBezTo>
                    <a:close/>
                    <a:moveTo>
                      <a:pt x="0" y="0"/>
                    </a:moveTo>
                    <a:lnTo>
                      <a:pt x="0" y="5892"/>
                    </a:lnTo>
                    <a:cubicBezTo>
                      <a:pt x="0" y="6459"/>
                      <a:pt x="473" y="6931"/>
                      <a:pt x="1071" y="6931"/>
                    </a:cubicBezTo>
                    <a:lnTo>
                      <a:pt x="6490" y="6931"/>
                    </a:lnTo>
                    <a:cubicBezTo>
                      <a:pt x="6364" y="6616"/>
                      <a:pt x="6301" y="6270"/>
                      <a:pt x="6301" y="5892"/>
                    </a:cubicBezTo>
                    <a:cubicBezTo>
                      <a:pt x="6301" y="5797"/>
                      <a:pt x="6333" y="5671"/>
                      <a:pt x="6333" y="5545"/>
                    </a:cubicBezTo>
                    <a:lnTo>
                      <a:pt x="5955" y="5545"/>
                    </a:lnTo>
                    <a:cubicBezTo>
                      <a:pt x="5734" y="5545"/>
                      <a:pt x="5577" y="5388"/>
                      <a:pt x="5577" y="5199"/>
                    </a:cubicBezTo>
                    <a:cubicBezTo>
                      <a:pt x="5577" y="5010"/>
                      <a:pt x="5734" y="4852"/>
                      <a:pt x="5955" y="4852"/>
                    </a:cubicBezTo>
                    <a:lnTo>
                      <a:pt x="6490" y="4852"/>
                    </a:lnTo>
                    <a:cubicBezTo>
                      <a:pt x="6931" y="3623"/>
                      <a:pt x="8066" y="2741"/>
                      <a:pt x="9420" y="2741"/>
                    </a:cubicBezTo>
                    <a:cubicBezTo>
                      <a:pt x="9767" y="2741"/>
                      <a:pt x="10113" y="2836"/>
                      <a:pt x="10428" y="2962"/>
                    </a:cubicBezTo>
                    <a:lnTo>
                      <a:pt x="104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9"/>
              <p:cNvSpPr/>
              <p:nvPr/>
            </p:nvSpPr>
            <p:spPr>
              <a:xfrm>
                <a:off x="3859600" y="3591950"/>
                <a:ext cx="261525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10461" h="2836" extrusionOk="0">
                    <a:moveTo>
                      <a:pt x="1734" y="0"/>
                    </a:moveTo>
                    <a:cubicBezTo>
                      <a:pt x="1513" y="0"/>
                      <a:pt x="1356" y="158"/>
                      <a:pt x="1356" y="347"/>
                    </a:cubicBezTo>
                    <a:lnTo>
                      <a:pt x="1356" y="693"/>
                    </a:lnTo>
                    <a:lnTo>
                      <a:pt x="1009" y="693"/>
                    </a:lnTo>
                    <a:cubicBezTo>
                      <a:pt x="410" y="693"/>
                      <a:pt x="1" y="1166"/>
                      <a:pt x="1" y="1733"/>
                    </a:cubicBezTo>
                    <a:lnTo>
                      <a:pt x="1" y="2836"/>
                    </a:lnTo>
                    <a:lnTo>
                      <a:pt x="10429" y="2836"/>
                    </a:lnTo>
                    <a:lnTo>
                      <a:pt x="10429" y="1733"/>
                    </a:lnTo>
                    <a:lnTo>
                      <a:pt x="10460" y="1733"/>
                    </a:lnTo>
                    <a:cubicBezTo>
                      <a:pt x="10460" y="1134"/>
                      <a:pt x="9988" y="693"/>
                      <a:pt x="9421" y="693"/>
                    </a:cubicBezTo>
                    <a:lnTo>
                      <a:pt x="9074" y="693"/>
                    </a:lnTo>
                    <a:lnTo>
                      <a:pt x="9074" y="347"/>
                    </a:lnTo>
                    <a:cubicBezTo>
                      <a:pt x="9074" y="158"/>
                      <a:pt x="8917" y="0"/>
                      <a:pt x="8728" y="0"/>
                    </a:cubicBezTo>
                    <a:cubicBezTo>
                      <a:pt x="8539" y="0"/>
                      <a:pt x="8381" y="158"/>
                      <a:pt x="8381" y="347"/>
                    </a:cubicBezTo>
                    <a:lnTo>
                      <a:pt x="8381" y="693"/>
                    </a:lnTo>
                    <a:lnTo>
                      <a:pt x="6995" y="693"/>
                    </a:lnTo>
                    <a:lnTo>
                      <a:pt x="6995" y="347"/>
                    </a:lnTo>
                    <a:cubicBezTo>
                      <a:pt x="6995" y="158"/>
                      <a:pt x="6837" y="0"/>
                      <a:pt x="6648" y="0"/>
                    </a:cubicBezTo>
                    <a:cubicBezTo>
                      <a:pt x="6459" y="0"/>
                      <a:pt x="6302" y="158"/>
                      <a:pt x="6302" y="347"/>
                    </a:cubicBezTo>
                    <a:lnTo>
                      <a:pt x="6302" y="693"/>
                    </a:lnTo>
                    <a:lnTo>
                      <a:pt x="4159" y="693"/>
                    </a:lnTo>
                    <a:lnTo>
                      <a:pt x="4159" y="347"/>
                    </a:lnTo>
                    <a:cubicBezTo>
                      <a:pt x="4159" y="158"/>
                      <a:pt x="4002" y="0"/>
                      <a:pt x="3813" y="0"/>
                    </a:cubicBezTo>
                    <a:cubicBezTo>
                      <a:pt x="3624" y="0"/>
                      <a:pt x="3466" y="158"/>
                      <a:pt x="3466" y="347"/>
                    </a:cubicBezTo>
                    <a:lnTo>
                      <a:pt x="3466" y="693"/>
                    </a:lnTo>
                    <a:lnTo>
                      <a:pt x="2080" y="693"/>
                    </a:lnTo>
                    <a:lnTo>
                      <a:pt x="2080" y="347"/>
                    </a:lnTo>
                    <a:cubicBezTo>
                      <a:pt x="2080" y="158"/>
                      <a:pt x="1923" y="0"/>
                      <a:pt x="17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40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pSp>
        <p:nvGrpSpPr>
          <p:cNvPr id="1475" name="Google Shape;1475;p40"/>
          <p:cNvGrpSpPr/>
          <p:nvPr/>
        </p:nvGrpSpPr>
        <p:grpSpPr>
          <a:xfrm>
            <a:off x="4651575" y="1847475"/>
            <a:ext cx="1940700" cy="2822280"/>
            <a:chOff x="4656894" y="1847475"/>
            <a:chExt cx="1940700" cy="2822280"/>
          </a:xfrm>
        </p:grpSpPr>
        <p:sp>
          <p:nvSpPr>
            <p:cNvPr id="1476" name="Google Shape;1476;p40"/>
            <p:cNvSpPr/>
            <p:nvPr/>
          </p:nvSpPr>
          <p:spPr>
            <a:xfrm>
              <a:off x="4828938" y="1847475"/>
              <a:ext cx="15966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SATURN</a:t>
              </a:r>
              <a:endParaRPr sz="18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1477" name="Google Shape;1477;p40"/>
            <p:cNvSpPr txBox="1"/>
            <p:nvPr/>
          </p:nvSpPr>
          <p:spPr>
            <a:xfrm>
              <a:off x="4656894" y="3881655"/>
              <a:ext cx="1940700" cy="78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It is a planet made of hydrogen  and helium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1478" name="Google Shape;1478;p40"/>
            <p:cNvCxnSpPr>
              <a:stCxn id="1476" idx="2"/>
              <a:endCxn id="1477" idx="0"/>
            </p:cNvCxnSpPr>
            <p:nvPr/>
          </p:nvCxnSpPr>
          <p:spPr>
            <a:xfrm>
              <a:off x="5627238" y="2205975"/>
              <a:ext cx="0" cy="16758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9" name="Google Shape;1479;p40"/>
            <p:cNvSpPr/>
            <p:nvPr/>
          </p:nvSpPr>
          <p:spPr>
            <a:xfrm flipH="1">
              <a:off x="5191358" y="2607914"/>
              <a:ext cx="871800" cy="8718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480" name="Google Shape;1480;p40"/>
            <p:cNvSpPr/>
            <p:nvPr/>
          </p:nvSpPr>
          <p:spPr>
            <a:xfrm>
              <a:off x="5392125" y="2809955"/>
              <a:ext cx="470247" cy="467719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6144" y="2773"/>
                  </a:moveTo>
                  <a:cubicBezTo>
                    <a:pt x="7467" y="2868"/>
                    <a:pt x="8570" y="3813"/>
                    <a:pt x="8885" y="5042"/>
                  </a:cubicBezTo>
                  <a:cubicBezTo>
                    <a:pt x="8917" y="5231"/>
                    <a:pt x="8791" y="5388"/>
                    <a:pt x="8633" y="5483"/>
                  </a:cubicBezTo>
                  <a:cubicBezTo>
                    <a:pt x="8613" y="5486"/>
                    <a:pt x="8594" y="5487"/>
                    <a:pt x="8575" y="5487"/>
                  </a:cubicBezTo>
                  <a:cubicBezTo>
                    <a:pt x="8412" y="5487"/>
                    <a:pt x="8277" y="5372"/>
                    <a:pt x="8192" y="5231"/>
                  </a:cubicBezTo>
                  <a:cubicBezTo>
                    <a:pt x="7972" y="4254"/>
                    <a:pt x="7089" y="3561"/>
                    <a:pt x="6113" y="3466"/>
                  </a:cubicBezTo>
                  <a:cubicBezTo>
                    <a:pt x="5924" y="3466"/>
                    <a:pt x="5798" y="3277"/>
                    <a:pt x="5798" y="3120"/>
                  </a:cubicBezTo>
                  <a:cubicBezTo>
                    <a:pt x="5798" y="2868"/>
                    <a:pt x="5955" y="2773"/>
                    <a:pt x="6144" y="2773"/>
                  </a:cubicBezTo>
                  <a:close/>
                  <a:moveTo>
                    <a:pt x="6222" y="1414"/>
                  </a:moveTo>
                  <a:cubicBezTo>
                    <a:pt x="6238" y="1414"/>
                    <a:pt x="6254" y="1416"/>
                    <a:pt x="6270" y="1418"/>
                  </a:cubicBezTo>
                  <a:cubicBezTo>
                    <a:pt x="8161" y="1576"/>
                    <a:pt x="9862" y="2962"/>
                    <a:pt x="10240" y="5136"/>
                  </a:cubicBezTo>
                  <a:cubicBezTo>
                    <a:pt x="10303" y="5325"/>
                    <a:pt x="10177" y="5483"/>
                    <a:pt x="9988" y="5514"/>
                  </a:cubicBezTo>
                  <a:cubicBezTo>
                    <a:pt x="9960" y="5518"/>
                    <a:pt x="9934" y="5520"/>
                    <a:pt x="9908" y="5520"/>
                  </a:cubicBezTo>
                  <a:cubicBezTo>
                    <a:pt x="9730" y="5520"/>
                    <a:pt x="9606" y="5424"/>
                    <a:pt x="9578" y="5231"/>
                  </a:cubicBezTo>
                  <a:cubicBezTo>
                    <a:pt x="9263" y="3466"/>
                    <a:pt x="7846" y="2238"/>
                    <a:pt x="6239" y="2143"/>
                  </a:cubicBezTo>
                  <a:cubicBezTo>
                    <a:pt x="6050" y="2143"/>
                    <a:pt x="5924" y="1923"/>
                    <a:pt x="5924" y="1765"/>
                  </a:cubicBezTo>
                  <a:cubicBezTo>
                    <a:pt x="5924" y="1563"/>
                    <a:pt x="6055" y="1414"/>
                    <a:pt x="6222" y="1414"/>
                  </a:cubicBezTo>
                  <a:close/>
                  <a:moveTo>
                    <a:pt x="5907" y="4124"/>
                  </a:moveTo>
                  <a:cubicBezTo>
                    <a:pt x="5923" y="4124"/>
                    <a:pt x="5939" y="4125"/>
                    <a:pt x="5955" y="4128"/>
                  </a:cubicBezTo>
                  <a:cubicBezTo>
                    <a:pt x="6680" y="4191"/>
                    <a:pt x="7247" y="4663"/>
                    <a:pt x="7499" y="5325"/>
                  </a:cubicBezTo>
                  <a:cubicBezTo>
                    <a:pt x="7530" y="5514"/>
                    <a:pt x="7467" y="5672"/>
                    <a:pt x="7247" y="5766"/>
                  </a:cubicBezTo>
                  <a:cubicBezTo>
                    <a:pt x="7223" y="5770"/>
                    <a:pt x="7199" y="5772"/>
                    <a:pt x="7177" y="5772"/>
                  </a:cubicBezTo>
                  <a:cubicBezTo>
                    <a:pt x="7019" y="5772"/>
                    <a:pt x="6892" y="5679"/>
                    <a:pt x="6837" y="5514"/>
                  </a:cubicBezTo>
                  <a:cubicBezTo>
                    <a:pt x="6711" y="5136"/>
                    <a:pt x="6365" y="4852"/>
                    <a:pt x="5924" y="4821"/>
                  </a:cubicBezTo>
                  <a:cubicBezTo>
                    <a:pt x="5735" y="4821"/>
                    <a:pt x="5609" y="4663"/>
                    <a:pt x="5609" y="4443"/>
                  </a:cubicBezTo>
                  <a:cubicBezTo>
                    <a:pt x="5609" y="4270"/>
                    <a:pt x="5740" y="4124"/>
                    <a:pt x="5907" y="4124"/>
                  </a:cubicBezTo>
                  <a:close/>
                  <a:moveTo>
                    <a:pt x="3385" y="3199"/>
                  </a:moveTo>
                  <a:cubicBezTo>
                    <a:pt x="3455" y="3199"/>
                    <a:pt x="3527" y="3225"/>
                    <a:pt x="3592" y="3277"/>
                  </a:cubicBezTo>
                  <a:lnTo>
                    <a:pt x="4695" y="4096"/>
                  </a:lnTo>
                  <a:cubicBezTo>
                    <a:pt x="4853" y="4222"/>
                    <a:pt x="4884" y="4411"/>
                    <a:pt x="4790" y="4569"/>
                  </a:cubicBezTo>
                  <a:lnTo>
                    <a:pt x="4159" y="5388"/>
                  </a:lnTo>
                  <a:lnTo>
                    <a:pt x="6869" y="7436"/>
                  </a:lnTo>
                  <a:lnTo>
                    <a:pt x="7499" y="6617"/>
                  </a:lnTo>
                  <a:cubicBezTo>
                    <a:pt x="7572" y="6525"/>
                    <a:pt x="7667" y="6476"/>
                    <a:pt x="7765" y="6476"/>
                  </a:cubicBezTo>
                  <a:cubicBezTo>
                    <a:pt x="7835" y="6476"/>
                    <a:pt x="7906" y="6501"/>
                    <a:pt x="7972" y="6554"/>
                  </a:cubicBezTo>
                  <a:lnTo>
                    <a:pt x="9074" y="7373"/>
                  </a:lnTo>
                  <a:cubicBezTo>
                    <a:pt x="9232" y="7499"/>
                    <a:pt x="9263" y="7688"/>
                    <a:pt x="9137" y="7845"/>
                  </a:cubicBezTo>
                  <a:lnTo>
                    <a:pt x="8507" y="8665"/>
                  </a:lnTo>
                  <a:cubicBezTo>
                    <a:pt x="8225" y="9022"/>
                    <a:pt x="7819" y="9211"/>
                    <a:pt x="7403" y="9211"/>
                  </a:cubicBezTo>
                  <a:cubicBezTo>
                    <a:pt x="7123" y="9211"/>
                    <a:pt x="6839" y="9126"/>
                    <a:pt x="6585" y="8948"/>
                  </a:cubicBezTo>
                  <a:lnTo>
                    <a:pt x="2773" y="6081"/>
                  </a:lnTo>
                  <a:cubicBezTo>
                    <a:pt x="2143" y="5672"/>
                    <a:pt x="2017" y="4821"/>
                    <a:pt x="2490" y="4191"/>
                  </a:cubicBezTo>
                  <a:lnTo>
                    <a:pt x="3120" y="3340"/>
                  </a:lnTo>
                  <a:cubicBezTo>
                    <a:pt x="3193" y="3248"/>
                    <a:pt x="3288" y="3199"/>
                    <a:pt x="3385" y="3199"/>
                  </a:cubicBezTo>
                  <a:close/>
                  <a:moveTo>
                    <a:pt x="5829" y="1"/>
                  </a:moveTo>
                  <a:cubicBezTo>
                    <a:pt x="2647" y="1"/>
                    <a:pt x="1" y="2647"/>
                    <a:pt x="1" y="5829"/>
                  </a:cubicBezTo>
                  <a:cubicBezTo>
                    <a:pt x="64" y="9011"/>
                    <a:pt x="2647" y="11658"/>
                    <a:pt x="5892" y="11658"/>
                  </a:cubicBezTo>
                  <a:cubicBezTo>
                    <a:pt x="6900" y="11658"/>
                    <a:pt x="7940" y="11374"/>
                    <a:pt x="8822" y="10838"/>
                  </a:cubicBezTo>
                  <a:lnTo>
                    <a:pt x="11248" y="11626"/>
                  </a:lnTo>
                  <a:cubicBezTo>
                    <a:pt x="11272" y="11634"/>
                    <a:pt x="11299" y="11638"/>
                    <a:pt x="11329" y="11638"/>
                  </a:cubicBezTo>
                  <a:cubicBezTo>
                    <a:pt x="11417" y="11638"/>
                    <a:pt x="11524" y="11602"/>
                    <a:pt x="11595" y="11531"/>
                  </a:cubicBezTo>
                  <a:cubicBezTo>
                    <a:pt x="11658" y="11468"/>
                    <a:pt x="11721" y="11311"/>
                    <a:pt x="11658" y="11185"/>
                  </a:cubicBezTo>
                  <a:lnTo>
                    <a:pt x="10838" y="8791"/>
                  </a:lnTo>
                  <a:cubicBezTo>
                    <a:pt x="11406" y="7877"/>
                    <a:pt x="11658" y="6869"/>
                    <a:pt x="11658" y="5829"/>
                  </a:cubicBezTo>
                  <a:cubicBezTo>
                    <a:pt x="11658" y="2647"/>
                    <a:pt x="9043" y="1"/>
                    <a:pt x="5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1" name="Google Shape;1481;p40"/>
          <p:cNvGrpSpPr/>
          <p:nvPr/>
        </p:nvGrpSpPr>
        <p:grpSpPr>
          <a:xfrm>
            <a:off x="2493225" y="1847475"/>
            <a:ext cx="2175000" cy="2822300"/>
            <a:chOff x="2498560" y="1847475"/>
            <a:chExt cx="2175000" cy="2822300"/>
          </a:xfrm>
        </p:grpSpPr>
        <p:sp>
          <p:nvSpPr>
            <p:cNvPr id="1482" name="Google Shape;1482;p40"/>
            <p:cNvSpPr/>
            <p:nvPr/>
          </p:nvSpPr>
          <p:spPr>
            <a:xfrm>
              <a:off x="2729109" y="1847475"/>
              <a:ext cx="1596600" cy="3585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VENUS</a:t>
              </a:r>
              <a:endParaRPr/>
            </a:p>
          </p:txBody>
        </p:sp>
        <p:sp>
          <p:nvSpPr>
            <p:cNvPr id="1483" name="Google Shape;1483;p40"/>
            <p:cNvSpPr txBox="1"/>
            <p:nvPr/>
          </p:nvSpPr>
          <p:spPr>
            <a:xfrm>
              <a:off x="2498560" y="3881675"/>
              <a:ext cx="2175000" cy="78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It has a beautiful name and very high temperatures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1484" name="Google Shape;1484;p40"/>
            <p:cNvCxnSpPr>
              <a:stCxn id="1482" idx="2"/>
              <a:endCxn id="1483" idx="0"/>
            </p:cNvCxnSpPr>
            <p:nvPr/>
          </p:nvCxnSpPr>
          <p:spPr>
            <a:xfrm>
              <a:off x="3527409" y="2205975"/>
              <a:ext cx="58800" cy="16758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85" name="Google Shape;1485;p40"/>
            <p:cNvSpPr/>
            <p:nvPr/>
          </p:nvSpPr>
          <p:spPr>
            <a:xfrm flipH="1">
              <a:off x="3091509" y="2607914"/>
              <a:ext cx="871800" cy="8718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1486" name="Google Shape;1486;p40"/>
            <p:cNvGrpSpPr/>
            <p:nvPr/>
          </p:nvGrpSpPr>
          <p:grpSpPr>
            <a:xfrm>
              <a:off x="3292918" y="2810236"/>
              <a:ext cx="468963" cy="467157"/>
              <a:chOff x="-35123050" y="3561225"/>
              <a:chExt cx="292225" cy="291100"/>
            </a:xfrm>
          </p:grpSpPr>
          <p:sp>
            <p:nvSpPr>
              <p:cNvPr id="1487" name="Google Shape;1487;p40"/>
              <p:cNvSpPr/>
              <p:nvPr/>
            </p:nvSpPr>
            <p:spPr>
              <a:xfrm>
                <a:off x="-35123050" y="3629750"/>
                <a:ext cx="205575" cy="222575"/>
              </a:xfrm>
              <a:custGeom>
                <a:avLst/>
                <a:gdLst/>
                <a:ahLst/>
                <a:cxnLst/>
                <a:rect l="l" t="t" r="r" b="b"/>
                <a:pathLst>
                  <a:path w="8223" h="8903" extrusionOk="0">
                    <a:moveTo>
                      <a:pt x="2080" y="2710"/>
                    </a:moveTo>
                    <a:cubicBezTo>
                      <a:pt x="2458" y="2710"/>
                      <a:pt x="2741" y="3056"/>
                      <a:pt x="2741" y="3403"/>
                    </a:cubicBezTo>
                    <a:cubicBezTo>
                      <a:pt x="2741" y="3781"/>
                      <a:pt x="2426" y="4065"/>
                      <a:pt x="2080" y="4065"/>
                    </a:cubicBezTo>
                    <a:cubicBezTo>
                      <a:pt x="1733" y="4065"/>
                      <a:pt x="1418" y="3750"/>
                      <a:pt x="1418" y="3403"/>
                    </a:cubicBezTo>
                    <a:cubicBezTo>
                      <a:pt x="1418" y="3056"/>
                      <a:pt x="1670" y="2710"/>
                      <a:pt x="2080" y="2710"/>
                    </a:cubicBezTo>
                    <a:close/>
                    <a:moveTo>
                      <a:pt x="4127" y="2710"/>
                    </a:moveTo>
                    <a:cubicBezTo>
                      <a:pt x="4506" y="2710"/>
                      <a:pt x="4789" y="3056"/>
                      <a:pt x="4789" y="3403"/>
                    </a:cubicBezTo>
                    <a:cubicBezTo>
                      <a:pt x="4789" y="3781"/>
                      <a:pt x="4474" y="4065"/>
                      <a:pt x="4127" y="4065"/>
                    </a:cubicBezTo>
                    <a:cubicBezTo>
                      <a:pt x="3718" y="4065"/>
                      <a:pt x="3466" y="3750"/>
                      <a:pt x="3466" y="3403"/>
                    </a:cubicBezTo>
                    <a:cubicBezTo>
                      <a:pt x="3466" y="3056"/>
                      <a:pt x="3718" y="2710"/>
                      <a:pt x="4127" y="2710"/>
                    </a:cubicBezTo>
                    <a:close/>
                    <a:moveTo>
                      <a:pt x="6207" y="2710"/>
                    </a:moveTo>
                    <a:cubicBezTo>
                      <a:pt x="6616" y="2710"/>
                      <a:pt x="6868" y="3056"/>
                      <a:pt x="6868" y="3403"/>
                    </a:cubicBezTo>
                    <a:cubicBezTo>
                      <a:pt x="6868" y="3781"/>
                      <a:pt x="6553" y="4065"/>
                      <a:pt x="6207" y="4065"/>
                    </a:cubicBezTo>
                    <a:cubicBezTo>
                      <a:pt x="5829" y="4065"/>
                      <a:pt x="5545" y="3750"/>
                      <a:pt x="5545" y="3403"/>
                    </a:cubicBezTo>
                    <a:cubicBezTo>
                      <a:pt x="5514" y="3056"/>
                      <a:pt x="5829" y="2710"/>
                      <a:pt x="6207" y="2710"/>
                    </a:cubicBezTo>
                    <a:close/>
                    <a:moveTo>
                      <a:pt x="1733" y="0"/>
                    </a:moveTo>
                    <a:cubicBezTo>
                      <a:pt x="788" y="0"/>
                      <a:pt x="0" y="757"/>
                      <a:pt x="0" y="1702"/>
                    </a:cubicBezTo>
                    <a:lnTo>
                      <a:pt x="0" y="5136"/>
                    </a:lnTo>
                    <a:cubicBezTo>
                      <a:pt x="0" y="5955"/>
                      <a:pt x="630" y="6616"/>
                      <a:pt x="1418" y="6774"/>
                    </a:cubicBezTo>
                    <a:lnTo>
                      <a:pt x="1418" y="8570"/>
                    </a:lnTo>
                    <a:cubicBezTo>
                      <a:pt x="1418" y="8696"/>
                      <a:pt x="1481" y="8822"/>
                      <a:pt x="1607" y="8885"/>
                    </a:cubicBezTo>
                    <a:cubicBezTo>
                      <a:pt x="1649" y="8895"/>
                      <a:pt x="1695" y="8902"/>
                      <a:pt x="1739" y="8902"/>
                    </a:cubicBezTo>
                    <a:cubicBezTo>
                      <a:pt x="1828" y="8902"/>
                      <a:pt x="1912" y="8874"/>
                      <a:pt x="1954" y="8790"/>
                    </a:cubicBezTo>
                    <a:lnTo>
                      <a:pt x="3938" y="6837"/>
                    </a:lnTo>
                    <a:lnTo>
                      <a:pt x="6522" y="6837"/>
                    </a:lnTo>
                    <a:cubicBezTo>
                      <a:pt x="7467" y="6837"/>
                      <a:pt x="8223" y="6081"/>
                      <a:pt x="8223" y="5136"/>
                    </a:cubicBezTo>
                    <a:lnTo>
                      <a:pt x="8223" y="1702"/>
                    </a:lnTo>
                    <a:cubicBezTo>
                      <a:pt x="8223" y="757"/>
                      <a:pt x="7467" y="0"/>
                      <a:pt x="65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0"/>
              <p:cNvSpPr/>
              <p:nvPr/>
            </p:nvSpPr>
            <p:spPr>
              <a:xfrm>
                <a:off x="-35053750" y="3561225"/>
                <a:ext cx="222925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8917" h="8873" extrusionOk="0">
                    <a:moveTo>
                      <a:pt x="1702" y="1"/>
                    </a:moveTo>
                    <a:cubicBezTo>
                      <a:pt x="757" y="1"/>
                      <a:pt x="1" y="725"/>
                      <a:pt x="1" y="1702"/>
                    </a:cubicBezTo>
                    <a:lnTo>
                      <a:pt x="1" y="2048"/>
                    </a:lnTo>
                    <a:lnTo>
                      <a:pt x="3781" y="2048"/>
                    </a:lnTo>
                    <a:cubicBezTo>
                      <a:pt x="5136" y="2048"/>
                      <a:pt x="6207" y="3088"/>
                      <a:pt x="6207" y="4443"/>
                    </a:cubicBezTo>
                    <a:lnTo>
                      <a:pt x="6207" y="7877"/>
                    </a:lnTo>
                    <a:lnTo>
                      <a:pt x="6207" y="8003"/>
                    </a:lnTo>
                    <a:lnTo>
                      <a:pt x="6995" y="8790"/>
                    </a:lnTo>
                    <a:cubicBezTo>
                      <a:pt x="7055" y="8850"/>
                      <a:pt x="7127" y="8872"/>
                      <a:pt x="7205" y="8872"/>
                    </a:cubicBezTo>
                    <a:cubicBezTo>
                      <a:pt x="7249" y="8872"/>
                      <a:pt x="7295" y="8865"/>
                      <a:pt x="7341" y="8853"/>
                    </a:cubicBezTo>
                    <a:cubicBezTo>
                      <a:pt x="7467" y="8822"/>
                      <a:pt x="7530" y="8664"/>
                      <a:pt x="7530" y="8538"/>
                    </a:cubicBezTo>
                    <a:lnTo>
                      <a:pt x="7530" y="6806"/>
                    </a:lnTo>
                    <a:cubicBezTo>
                      <a:pt x="8318" y="6648"/>
                      <a:pt x="8917" y="5955"/>
                      <a:pt x="8917" y="5104"/>
                    </a:cubicBezTo>
                    <a:lnTo>
                      <a:pt x="8917" y="1702"/>
                    </a:lnTo>
                    <a:cubicBezTo>
                      <a:pt x="8917" y="725"/>
                      <a:pt x="8129" y="1"/>
                      <a:pt x="71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9" name="Google Shape;1489;p40"/>
          <p:cNvGrpSpPr/>
          <p:nvPr/>
        </p:nvGrpSpPr>
        <p:grpSpPr>
          <a:xfrm>
            <a:off x="451874" y="1847475"/>
            <a:ext cx="1940700" cy="2822280"/>
            <a:chOff x="457200" y="1847475"/>
            <a:chExt cx="1940700" cy="2822280"/>
          </a:xfrm>
        </p:grpSpPr>
        <p:cxnSp>
          <p:nvCxnSpPr>
            <p:cNvPr id="1490" name="Google Shape;1490;p40"/>
            <p:cNvCxnSpPr>
              <a:stCxn id="1491" idx="2"/>
              <a:endCxn id="1492" idx="0"/>
            </p:cNvCxnSpPr>
            <p:nvPr/>
          </p:nvCxnSpPr>
          <p:spPr>
            <a:xfrm>
              <a:off x="1427538" y="2205975"/>
              <a:ext cx="0" cy="16758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91" name="Google Shape;1491;p40"/>
            <p:cNvSpPr/>
            <p:nvPr/>
          </p:nvSpPr>
          <p:spPr>
            <a:xfrm>
              <a:off x="629238" y="1847475"/>
              <a:ext cx="1596600" cy="3585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JUPITER</a:t>
              </a:r>
              <a:endParaRPr/>
            </a:p>
          </p:txBody>
        </p:sp>
        <p:sp>
          <p:nvSpPr>
            <p:cNvPr id="1492" name="Google Shape;1492;p40"/>
            <p:cNvSpPr txBox="1"/>
            <p:nvPr/>
          </p:nvSpPr>
          <p:spPr>
            <a:xfrm>
              <a:off x="457200" y="3881655"/>
              <a:ext cx="1940700" cy="78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Jupiter is the fifth planet and the biggest one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493" name="Google Shape;1493;p40"/>
            <p:cNvSpPr/>
            <p:nvPr/>
          </p:nvSpPr>
          <p:spPr>
            <a:xfrm flipH="1">
              <a:off x="991658" y="2607914"/>
              <a:ext cx="871800" cy="8718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1494" name="Google Shape;1494;p40"/>
            <p:cNvGrpSpPr/>
            <p:nvPr/>
          </p:nvGrpSpPr>
          <p:grpSpPr>
            <a:xfrm>
              <a:off x="1248695" y="2809975"/>
              <a:ext cx="357710" cy="467679"/>
              <a:chOff x="-35089175" y="3919600"/>
              <a:chExt cx="222900" cy="291425"/>
            </a:xfrm>
          </p:grpSpPr>
          <p:sp>
            <p:nvSpPr>
              <p:cNvPr id="1495" name="Google Shape;1495;p40"/>
              <p:cNvSpPr/>
              <p:nvPr/>
            </p:nvSpPr>
            <p:spPr>
              <a:xfrm>
                <a:off x="-35089175" y="3919600"/>
                <a:ext cx="222900" cy="291425"/>
              </a:xfrm>
              <a:custGeom>
                <a:avLst/>
                <a:gdLst/>
                <a:ahLst/>
                <a:cxnLst/>
                <a:rect l="l" t="t" r="r" b="b"/>
                <a:pathLst>
                  <a:path w="8916" h="11657" extrusionOk="0">
                    <a:moveTo>
                      <a:pt x="4474" y="1418"/>
                    </a:moveTo>
                    <a:cubicBezTo>
                      <a:pt x="6143" y="1418"/>
                      <a:pt x="7530" y="2804"/>
                      <a:pt x="7530" y="4474"/>
                    </a:cubicBezTo>
                    <a:cubicBezTo>
                      <a:pt x="7561" y="6175"/>
                      <a:pt x="6143" y="7561"/>
                      <a:pt x="4474" y="7561"/>
                    </a:cubicBezTo>
                    <a:cubicBezTo>
                      <a:pt x="2772" y="7561"/>
                      <a:pt x="1386" y="6175"/>
                      <a:pt x="1386" y="4474"/>
                    </a:cubicBezTo>
                    <a:cubicBezTo>
                      <a:pt x="1386" y="2804"/>
                      <a:pt x="2772" y="1418"/>
                      <a:pt x="4474" y="1418"/>
                    </a:cubicBezTo>
                    <a:close/>
                    <a:moveTo>
                      <a:pt x="4474" y="0"/>
                    </a:moveTo>
                    <a:cubicBezTo>
                      <a:pt x="2016" y="0"/>
                      <a:pt x="0" y="2017"/>
                      <a:pt x="0" y="4442"/>
                    </a:cubicBezTo>
                    <a:cubicBezTo>
                      <a:pt x="0" y="5419"/>
                      <a:pt x="315" y="6333"/>
                      <a:pt x="914" y="7120"/>
                    </a:cubicBezTo>
                    <a:lnTo>
                      <a:pt x="4190" y="11531"/>
                    </a:lnTo>
                    <a:cubicBezTo>
                      <a:pt x="4253" y="11626"/>
                      <a:pt x="4348" y="11657"/>
                      <a:pt x="4474" y="11657"/>
                    </a:cubicBezTo>
                    <a:cubicBezTo>
                      <a:pt x="4568" y="11657"/>
                      <a:pt x="4663" y="11626"/>
                      <a:pt x="4726" y="11531"/>
                    </a:cubicBezTo>
                    <a:lnTo>
                      <a:pt x="8002" y="7120"/>
                    </a:lnTo>
                    <a:cubicBezTo>
                      <a:pt x="8601" y="6333"/>
                      <a:pt x="8916" y="5419"/>
                      <a:pt x="8916" y="4442"/>
                    </a:cubicBezTo>
                    <a:cubicBezTo>
                      <a:pt x="8916" y="2017"/>
                      <a:pt x="6931" y="0"/>
                      <a:pt x="44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40"/>
              <p:cNvSpPr/>
              <p:nvPr/>
            </p:nvSpPr>
            <p:spPr>
              <a:xfrm>
                <a:off x="-35038000" y="3971575"/>
                <a:ext cx="120525" cy="120525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4821" extrusionOk="0">
                    <a:moveTo>
                      <a:pt x="2427" y="662"/>
                    </a:moveTo>
                    <a:cubicBezTo>
                      <a:pt x="2616" y="662"/>
                      <a:pt x="2773" y="820"/>
                      <a:pt x="2773" y="1040"/>
                    </a:cubicBezTo>
                    <a:cubicBezTo>
                      <a:pt x="2773" y="1229"/>
                      <a:pt x="2616" y="1387"/>
                      <a:pt x="2427" y="1387"/>
                    </a:cubicBezTo>
                    <a:cubicBezTo>
                      <a:pt x="2206" y="1387"/>
                      <a:pt x="2049" y="1229"/>
                      <a:pt x="2049" y="1040"/>
                    </a:cubicBezTo>
                    <a:cubicBezTo>
                      <a:pt x="2049" y="820"/>
                      <a:pt x="2206" y="662"/>
                      <a:pt x="2427" y="662"/>
                    </a:cubicBezTo>
                    <a:close/>
                    <a:moveTo>
                      <a:pt x="2427" y="2017"/>
                    </a:moveTo>
                    <a:cubicBezTo>
                      <a:pt x="2616" y="2017"/>
                      <a:pt x="2773" y="2174"/>
                      <a:pt x="2773" y="2363"/>
                    </a:cubicBezTo>
                    <a:lnTo>
                      <a:pt x="2773" y="3750"/>
                    </a:lnTo>
                    <a:cubicBezTo>
                      <a:pt x="2773" y="3939"/>
                      <a:pt x="2616" y="4096"/>
                      <a:pt x="2427" y="4096"/>
                    </a:cubicBezTo>
                    <a:cubicBezTo>
                      <a:pt x="2206" y="4096"/>
                      <a:pt x="2049" y="3939"/>
                      <a:pt x="2049" y="3750"/>
                    </a:cubicBezTo>
                    <a:lnTo>
                      <a:pt x="2049" y="2363"/>
                    </a:lnTo>
                    <a:cubicBezTo>
                      <a:pt x="2049" y="2174"/>
                      <a:pt x="2206" y="2017"/>
                      <a:pt x="2427" y="2017"/>
                    </a:cubicBezTo>
                    <a:close/>
                    <a:moveTo>
                      <a:pt x="2427" y="1"/>
                    </a:moveTo>
                    <a:cubicBezTo>
                      <a:pt x="1072" y="1"/>
                      <a:pt x="1" y="1072"/>
                      <a:pt x="1" y="2395"/>
                    </a:cubicBezTo>
                    <a:cubicBezTo>
                      <a:pt x="1" y="3750"/>
                      <a:pt x="1072" y="4821"/>
                      <a:pt x="2427" y="4821"/>
                    </a:cubicBezTo>
                    <a:cubicBezTo>
                      <a:pt x="3750" y="4821"/>
                      <a:pt x="4821" y="3750"/>
                      <a:pt x="4821" y="2395"/>
                    </a:cubicBezTo>
                    <a:cubicBezTo>
                      <a:pt x="4821" y="1072"/>
                      <a:pt x="3750" y="1"/>
                      <a:pt x="24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7" name="Google Shape;1497;p40"/>
          <p:cNvGrpSpPr/>
          <p:nvPr/>
        </p:nvGrpSpPr>
        <p:grpSpPr>
          <a:xfrm>
            <a:off x="6751426" y="1847475"/>
            <a:ext cx="1940700" cy="2822280"/>
            <a:chOff x="6756753" y="1847475"/>
            <a:chExt cx="1940700" cy="2822280"/>
          </a:xfrm>
        </p:grpSpPr>
        <p:sp>
          <p:nvSpPr>
            <p:cNvPr id="1498" name="Google Shape;1498;p40"/>
            <p:cNvSpPr/>
            <p:nvPr/>
          </p:nvSpPr>
          <p:spPr>
            <a:xfrm>
              <a:off x="6928800" y="1847475"/>
              <a:ext cx="1596600" cy="3585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EARTH</a:t>
              </a:r>
              <a:endParaRPr/>
            </a:p>
          </p:txBody>
        </p:sp>
        <p:sp>
          <p:nvSpPr>
            <p:cNvPr id="1499" name="Google Shape;1499;p40"/>
            <p:cNvSpPr txBox="1"/>
            <p:nvPr/>
          </p:nvSpPr>
          <p:spPr>
            <a:xfrm>
              <a:off x="6756753" y="3881655"/>
              <a:ext cx="1940700" cy="78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The Earth is the third planet from the Sun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1500" name="Google Shape;1500;p40"/>
            <p:cNvCxnSpPr>
              <a:stCxn id="1498" idx="2"/>
              <a:endCxn id="1499" idx="0"/>
            </p:cNvCxnSpPr>
            <p:nvPr/>
          </p:nvCxnSpPr>
          <p:spPr>
            <a:xfrm>
              <a:off x="7727100" y="2205975"/>
              <a:ext cx="0" cy="16758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01" name="Google Shape;1501;p40"/>
            <p:cNvSpPr/>
            <p:nvPr/>
          </p:nvSpPr>
          <p:spPr>
            <a:xfrm flipH="1">
              <a:off x="7291208" y="2607914"/>
              <a:ext cx="871800" cy="8718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1502" name="Google Shape;1502;p40"/>
            <p:cNvGrpSpPr/>
            <p:nvPr/>
          </p:nvGrpSpPr>
          <p:grpSpPr>
            <a:xfrm>
              <a:off x="7492624" y="2809955"/>
              <a:ext cx="467719" cy="467719"/>
              <a:chOff x="-34763900" y="3561225"/>
              <a:chExt cx="291450" cy="291450"/>
            </a:xfrm>
          </p:grpSpPr>
          <p:sp>
            <p:nvSpPr>
              <p:cNvPr id="1503" name="Google Shape;1503;p40"/>
              <p:cNvSpPr/>
              <p:nvPr/>
            </p:nvSpPr>
            <p:spPr>
              <a:xfrm>
                <a:off x="-34693800" y="3629750"/>
                <a:ext cx="152025" cy="152825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113" extrusionOk="0">
                    <a:moveTo>
                      <a:pt x="3025" y="1387"/>
                    </a:moveTo>
                    <a:cubicBezTo>
                      <a:pt x="3970" y="1387"/>
                      <a:pt x="4726" y="2143"/>
                      <a:pt x="4726" y="3088"/>
                    </a:cubicBezTo>
                    <a:cubicBezTo>
                      <a:pt x="4726" y="4033"/>
                      <a:pt x="3970" y="4789"/>
                      <a:pt x="3025" y="4789"/>
                    </a:cubicBezTo>
                    <a:cubicBezTo>
                      <a:pt x="2080" y="4789"/>
                      <a:pt x="1324" y="4033"/>
                      <a:pt x="1324" y="3088"/>
                    </a:cubicBezTo>
                    <a:cubicBezTo>
                      <a:pt x="1324" y="2143"/>
                      <a:pt x="2080" y="1387"/>
                      <a:pt x="3025" y="1387"/>
                    </a:cubicBezTo>
                    <a:close/>
                    <a:moveTo>
                      <a:pt x="2710" y="0"/>
                    </a:moveTo>
                    <a:lnTo>
                      <a:pt x="2710" y="442"/>
                    </a:lnTo>
                    <a:cubicBezTo>
                      <a:pt x="2710" y="599"/>
                      <a:pt x="2584" y="725"/>
                      <a:pt x="2426" y="757"/>
                    </a:cubicBezTo>
                    <a:cubicBezTo>
                      <a:pt x="2237" y="788"/>
                      <a:pt x="2017" y="914"/>
                      <a:pt x="1859" y="1009"/>
                    </a:cubicBezTo>
                    <a:cubicBezTo>
                      <a:pt x="1815" y="1031"/>
                      <a:pt x="1762" y="1041"/>
                      <a:pt x="1707" y="1041"/>
                    </a:cubicBezTo>
                    <a:cubicBezTo>
                      <a:pt x="1607" y="1041"/>
                      <a:pt x="1500" y="1007"/>
                      <a:pt x="1418" y="946"/>
                    </a:cubicBezTo>
                    <a:lnTo>
                      <a:pt x="1103" y="631"/>
                    </a:lnTo>
                    <a:lnTo>
                      <a:pt x="631" y="1103"/>
                    </a:lnTo>
                    <a:lnTo>
                      <a:pt x="946" y="1418"/>
                    </a:lnTo>
                    <a:cubicBezTo>
                      <a:pt x="1072" y="1544"/>
                      <a:pt x="1072" y="1702"/>
                      <a:pt x="977" y="1859"/>
                    </a:cubicBezTo>
                    <a:cubicBezTo>
                      <a:pt x="851" y="2048"/>
                      <a:pt x="788" y="2269"/>
                      <a:pt x="757" y="2458"/>
                    </a:cubicBezTo>
                    <a:cubicBezTo>
                      <a:pt x="694" y="2615"/>
                      <a:pt x="599" y="2710"/>
                      <a:pt x="442" y="2710"/>
                    </a:cubicBezTo>
                    <a:lnTo>
                      <a:pt x="1" y="2710"/>
                    </a:lnTo>
                    <a:lnTo>
                      <a:pt x="1" y="3403"/>
                    </a:lnTo>
                    <a:lnTo>
                      <a:pt x="442" y="3403"/>
                    </a:lnTo>
                    <a:cubicBezTo>
                      <a:pt x="599" y="3403"/>
                      <a:pt x="694" y="3498"/>
                      <a:pt x="757" y="3655"/>
                    </a:cubicBezTo>
                    <a:cubicBezTo>
                      <a:pt x="788" y="3876"/>
                      <a:pt x="914" y="4096"/>
                      <a:pt x="977" y="4254"/>
                    </a:cubicBezTo>
                    <a:cubicBezTo>
                      <a:pt x="1072" y="4380"/>
                      <a:pt x="1009" y="4569"/>
                      <a:pt x="946" y="4695"/>
                    </a:cubicBezTo>
                    <a:lnTo>
                      <a:pt x="631" y="5010"/>
                    </a:lnTo>
                    <a:lnTo>
                      <a:pt x="1103" y="5482"/>
                    </a:lnTo>
                    <a:lnTo>
                      <a:pt x="1418" y="5167"/>
                    </a:lnTo>
                    <a:cubicBezTo>
                      <a:pt x="1486" y="5100"/>
                      <a:pt x="1562" y="5068"/>
                      <a:pt x="1643" y="5068"/>
                    </a:cubicBezTo>
                    <a:cubicBezTo>
                      <a:pt x="1713" y="5068"/>
                      <a:pt x="1786" y="5092"/>
                      <a:pt x="1859" y="5136"/>
                    </a:cubicBezTo>
                    <a:cubicBezTo>
                      <a:pt x="2048" y="5230"/>
                      <a:pt x="2237" y="5325"/>
                      <a:pt x="2426" y="5356"/>
                    </a:cubicBezTo>
                    <a:cubicBezTo>
                      <a:pt x="2584" y="5419"/>
                      <a:pt x="2710" y="5514"/>
                      <a:pt x="2710" y="5671"/>
                    </a:cubicBezTo>
                    <a:lnTo>
                      <a:pt x="2710" y="6112"/>
                    </a:lnTo>
                    <a:lnTo>
                      <a:pt x="3372" y="6112"/>
                    </a:lnTo>
                    <a:lnTo>
                      <a:pt x="3372" y="5734"/>
                    </a:lnTo>
                    <a:cubicBezTo>
                      <a:pt x="3372" y="5577"/>
                      <a:pt x="3498" y="5451"/>
                      <a:pt x="3655" y="5419"/>
                    </a:cubicBezTo>
                    <a:cubicBezTo>
                      <a:pt x="3844" y="5356"/>
                      <a:pt x="4096" y="5262"/>
                      <a:pt x="4254" y="5167"/>
                    </a:cubicBezTo>
                    <a:cubicBezTo>
                      <a:pt x="4300" y="5133"/>
                      <a:pt x="4355" y="5119"/>
                      <a:pt x="4410" y="5119"/>
                    </a:cubicBezTo>
                    <a:cubicBezTo>
                      <a:pt x="4506" y="5119"/>
                      <a:pt x="4603" y="5159"/>
                      <a:pt x="4663" y="5199"/>
                    </a:cubicBezTo>
                    <a:lnTo>
                      <a:pt x="5010" y="5514"/>
                    </a:lnTo>
                    <a:lnTo>
                      <a:pt x="5451" y="5041"/>
                    </a:lnTo>
                    <a:lnTo>
                      <a:pt x="5136" y="4726"/>
                    </a:lnTo>
                    <a:cubicBezTo>
                      <a:pt x="5041" y="4632"/>
                      <a:pt x="5041" y="4474"/>
                      <a:pt x="5104" y="4285"/>
                    </a:cubicBezTo>
                    <a:cubicBezTo>
                      <a:pt x="5230" y="4096"/>
                      <a:pt x="5293" y="3907"/>
                      <a:pt x="5356" y="3718"/>
                    </a:cubicBezTo>
                    <a:cubicBezTo>
                      <a:pt x="5388" y="3561"/>
                      <a:pt x="5514" y="3434"/>
                      <a:pt x="5671" y="3434"/>
                    </a:cubicBezTo>
                    <a:lnTo>
                      <a:pt x="6081" y="3434"/>
                    </a:lnTo>
                    <a:lnTo>
                      <a:pt x="6081" y="2773"/>
                    </a:lnTo>
                    <a:lnTo>
                      <a:pt x="5671" y="2773"/>
                    </a:lnTo>
                    <a:cubicBezTo>
                      <a:pt x="5514" y="2710"/>
                      <a:pt x="5388" y="2615"/>
                      <a:pt x="5356" y="2458"/>
                    </a:cubicBezTo>
                    <a:cubicBezTo>
                      <a:pt x="5293" y="2269"/>
                      <a:pt x="5199" y="2017"/>
                      <a:pt x="5104" y="1859"/>
                    </a:cubicBezTo>
                    <a:cubicBezTo>
                      <a:pt x="5041" y="1733"/>
                      <a:pt x="5073" y="1544"/>
                      <a:pt x="5136" y="1418"/>
                    </a:cubicBezTo>
                    <a:lnTo>
                      <a:pt x="5451" y="1103"/>
                    </a:lnTo>
                    <a:lnTo>
                      <a:pt x="5010" y="631"/>
                    </a:lnTo>
                    <a:lnTo>
                      <a:pt x="4663" y="946"/>
                    </a:lnTo>
                    <a:cubicBezTo>
                      <a:pt x="4608" y="1019"/>
                      <a:pt x="4531" y="1050"/>
                      <a:pt x="4445" y="1050"/>
                    </a:cubicBezTo>
                    <a:cubicBezTo>
                      <a:pt x="4384" y="1050"/>
                      <a:pt x="4319" y="1035"/>
                      <a:pt x="4254" y="1009"/>
                    </a:cubicBezTo>
                    <a:cubicBezTo>
                      <a:pt x="4033" y="883"/>
                      <a:pt x="3844" y="788"/>
                      <a:pt x="3655" y="757"/>
                    </a:cubicBezTo>
                    <a:cubicBezTo>
                      <a:pt x="3498" y="725"/>
                      <a:pt x="3372" y="599"/>
                      <a:pt x="3372" y="442"/>
                    </a:cubicBezTo>
                    <a:lnTo>
                      <a:pt x="337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40"/>
              <p:cNvSpPr/>
              <p:nvPr/>
            </p:nvSpPr>
            <p:spPr>
              <a:xfrm>
                <a:off x="-34763900" y="3561225"/>
                <a:ext cx="291450" cy="291450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58" extrusionOk="0">
                    <a:moveTo>
                      <a:pt x="6522" y="2048"/>
                    </a:moveTo>
                    <a:cubicBezTo>
                      <a:pt x="6743" y="2048"/>
                      <a:pt x="6900" y="2206"/>
                      <a:pt x="6900" y="2395"/>
                    </a:cubicBezTo>
                    <a:lnTo>
                      <a:pt x="6900" y="2899"/>
                    </a:lnTo>
                    <a:cubicBezTo>
                      <a:pt x="6995" y="2962"/>
                      <a:pt x="7089" y="2994"/>
                      <a:pt x="7152" y="3025"/>
                    </a:cubicBezTo>
                    <a:lnTo>
                      <a:pt x="7530" y="2678"/>
                    </a:lnTo>
                    <a:cubicBezTo>
                      <a:pt x="7578" y="2615"/>
                      <a:pt x="7664" y="2584"/>
                      <a:pt x="7755" y="2584"/>
                    </a:cubicBezTo>
                    <a:cubicBezTo>
                      <a:pt x="7845" y="2584"/>
                      <a:pt x="7940" y="2615"/>
                      <a:pt x="8003" y="2678"/>
                    </a:cubicBezTo>
                    <a:lnTo>
                      <a:pt x="8979" y="3655"/>
                    </a:lnTo>
                    <a:cubicBezTo>
                      <a:pt x="9106" y="3781"/>
                      <a:pt x="9106" y="4002"/>
                      <a:pt x="8979" y="4128"/>
                    </a:cubicBezTo>
                    <a:lnTo>
                      <a:pt x="8633" y="4474"/>
                    </a:lnTo>
                    <a:cubicBezTo>
                      <a:pt x="8664" y="4569"/>
                      <a:pt x="8696" y="4695"/>
                      <a:pt x="8727" y="4758"/>
                    </a:cubicBezTo>
                    <a:lnTo>
                      <a:pt x="9263" y="4758"/>
                    </a:lnTo>
                    <a:cubicBezTo>
                      <a:pt x="9452" y="4758"/>
                      <a:pt x="9610" y="4915"/>
                      <a:pt x="9610" y="5104"/>
                    </a:cubicBezTo>
                    <a:lnTo>
                      <a:pt x="9610" y="6491"/>
                    </a:lnTo>
                    <a:cubicBezTo>
                      <a:pt x="9610" y="6680"/>
                      <a:pt x="9452" y="6837"/>
                      <a:pt x="9263" y="6837"/>
                    </a:cubicBezTo>
                    <a:lnTo>
                      <a:pt x="8727" y="6837"/>
                    </a:lnTo>
                    <a:cubicBezTo>
                      <a:pt x="8696" y="6963"/>
                      <a:pt x="8664" y="7026"/>
                      <a:pt x="8633" y="7121"/>
                    </a:cubicBezTo>
                    <a:lnTo>
                      <a:pt x="8979" y="7467"/>
                    </a:lnTo>
                    <a:cubicBezTo>
                      <a:pt x="9106" y="7593"/>
                      <a:pt x="9106" y="7814"/>
                      <a:pt x="8979" y="7940"/>
                    </a:cubicBezTo>
                    <a:lnTo>
                      <a:pt x="8003" y="8916"/>
                    </a:lnTo>
                    <a:cubicBezTo>
                      <a:pt x="7940" y="8979"/>
                      <a:pt x="7845" y="9011"/>
                      <a:pt x="7755" y="9011"/>
                    </a:cubicBezTo>
                    <a:cubicBezTo>
                      <a:pt x="7664" y="9011"/>
                      <a:pt x="7578" y="8979"/>
                      <a:pt x="7530" y="8916"/>
                    </a:cubicBezTo>
                    <a:lnTo>
                      <a:pt x="7152" y="8570"/>
                    </a:lnTo>
                    <a:cubicBezTo>
                      <a:pt x="7089" y="8601"/>
                      <a:pt x="6963" y="8664"/>
                      <a:pt x="6900" y="8696"/>
                    </a:cubicBezTo>
                    <a:lnTo>
                      <a:pt x="6900" y="9200"/>
                    </a:lnTo>
                    <a:cubicBezTo>
                      <a:pt x="6900" y="9389"/>
                      <a:pt x="6743" y="9547"/>
                      <a:pt x="6522" y="9547"/>
                    </a:cubicBezTo>
                    <a:lnTo>
                      <a:pt x="5167" y="9547"/>
                    </a:lnTo>
                    <a:cubicBezTo>
                      <a:pt x="4947" y="9547"/>
                      <a:pt x="4789" y="9389"/>
                      <a:pt x="4789" y="9200"/>
                    </a:cubicBezTo>
                    <a:lnTo>
                      <a:pt x="4789" y="8696"/>
                    </a:lnTo>
                    <a:cubicBezTo>
                      <a:pt x="4695" y="8664"/>
                      <a:pt x="4600" y="8601"/>
                      <a:pt x="4537" y="8570"/>
                    </a:cubicBezTo>
                    <a:lnTo>
                      <a:pt x="4159" y="8916"/>
                    </a:lnTo>
                    <a:cubicBezTo>
                      <a:pt x="4112" y="8979"/>
                      <a:pt x="4025" y="9011"/>
                      <a:pt x="3935" y="9011"/>
                    </a:cubicBezTo>
                    <a:cubicBezTo>
                      <a:pt x="3844" y="9011"/>
                      <a:pt x="3750" y="8979"/>
                      <a:pt x="3687" y="8916"/>
                    </a:cubicBezTo>
                    <a:lnTo>
                      <a:pt x="2710" y="7940"/>
                    </a:lnTo>
                    <a:cubicBezTo>
                      <a:pt x="2584" y="7814"/>
                      <a:pt x="2584" y="7593"/>
                      <a:pt x="2710" y="7467"/>
                    </a:cubicBezTo>
                    <a:lnTo>
                      <a:pt x="3057" y="7121"/>
                    </a:lnTo>
                    <a:cubicBezTo>
                      <a:pt x="3025" y="7026"/>
                      <a:pt x="2994" y="6932"/>
                      <a:pt x="2962" y="6837"/>
                    </a:cubicBezTo>
                    <a:lnTo>
                      <a:pt x="2426" y="6837"/>
                    </a:lnTo>
                    <a:cubicBezTo>
                      <a:pt x="2237" y="6837"/>
                      <a:pt x="2080" y="6680"/>
                      <a:pt x="2080" y="6491"/>
                    </a:cubicBezTo>
                    <a:lnTo>
                      <a:pt x="2080" y="5104"/>
                    </a:lnTo>
                    <a:cubicBezTo>
                      <a:pt x="2080" y="4915"/>
                      <a:pt x="2237" y="4758"/>
                      <a:pt x="2426" y="4758"/>
                    </a:cubicBezTo>
                    <a:lnTo>
                      <a:pt x="2962" y="4758"/>
                    </a:lnTo>
                    <a:cubicBezTo>
                      <a:pt x="2994" y="4632"/>
                      <a:pt x="3025" y="4569"/>
                      <a:pt x="3057" y="4474"/>
                    </a:cubicBezTo>
                    <a:lnTo>
                      <a:pt x="2710" y="4128"/>
                    </a:lnTo>
                    <a:cubicBezTo>
                      <a:pt x="2584" y="4002"/>
                      <a:pt x="2584" y="3781"/>
                      <a:pt x="2710" y="3655"/>
                    </a:cubicBezTo>
                    <a:lnTo>
                      <a:pt x="3687" y="2678"/>
                    </a:lnTo>
                    <a:cubicBezTo>
                      <a:pt x="3750" y="2615"/>
                      <a:pt x="3844" y="2584"/>
                      <a:pt x="3935" y="2584"/>
                    </a:cubicBezTo>
                    <a:cubicBezTo>
                      <a:pt x="4025" y="2584"/>
                      <a:pt x="4112" y="2615"/>
                      <a:pt x="4159" y="2678"/>
                    </a:cubicBezTo>
                    <a:lnTo>
                      <a:pt x="4537" y="3025"/>
                    </a:lnTo>
                    <a:cubicBezTo>
                      <a:pt x="4600" y="2994"/>
                      <a:pt x="4726" y="2962"/>
                      <a:pt x="4789" y="2899"/>
                    </a:cubicBezTo>
                    <a:lnTo>
                      <a:pt x="4789" y="2395"/>
                    </a:lnTo>
                    <a:cubicBezTo>
                      <a:pt x="4789" y="2206"/>
                      <a:pt x="4947" y="2048"/>
                      <a:pt x="5167" y="2048"/>
                    </a:cubicBezTo>
                    <a:close/>
                    <a:moveTo>
                      <a:pt x="5829" y="1"/>
                    </a:moveTo>
                    <a:cubicBezTo>
                      <a:pt x="2647" y="1"/>
                      <a:pt x="1" y="2647"/>
                      <a:pt x="1" y="5829"/>
                    </a:cubicBezTo>
                    <a:cubicBezTo>
                      <a:pt x="1" y="6837"/>
                      <a:pt x="284" y="7877"/>
                      <a:pt x="820" y="8790"/>
                    </a:cubicBezTo>
                    <a:lnTo>
                      <a:pt x="32" y="11185"/>
                    </a:lnTo>
                    <a:cubicBezTo>
                      <a:pt x="1" y="11311"/>
                      <a:pt x="32" y="11468"/>
                      <a:pt x="127" y="11531"/>
                    </a:cubicBezTo>
                    <a:cubicBezTo>
                      <a:pt x="174" y="11602"/>
                      <a:pt x="274" y="11638"/>
                      <a:pt x="375" y="11638"/>
                    </a:cubicBezTo>
                    <a:cubicBezTo>
                      <a:pt x="408" y="11638"/>
                      <a:pt x="442" y="11634"/>
                      <a:pt x="473" y="11626"/>
                    </a:cubicBezTo>
                    <a:lnTo>
                      <a:pt x="2868" y="10838"/>
                    </a:lnTo>
                    <a:cubicBezTo>
                      <a:pt x="3781" y="11374"/>
                      <a:pt x="4789" y="11657"/>
                      <a:pt x="5829" y="11657"/>
                    </a:cubicBezTo>
                    <a:cubicBezTo>
                      <a:pt x="9011" y="11657"/>
                      <a:pt x="11657" y="9011"/>
                      <a:pt x="11657" y="5829"/>
                    </a:cubicBezTo>
                    <a:cubicBezTo>
                      <a:pt x="11657" y="2584"/>
                      <a:pt x="9011" y="1"/>
                      <a:pt x="58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40"/>
              <p:cNvSpPr/>
              <p:nvPr/>
            </p:nvSpPr>
            <p:spPr>
              <a:xfrm>
                <a:off x="-34644175" y="3680950"/>
                <a:ext cx="512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9" extrusionOk="0">
                    <a:moveTo>
                      <a:pt x="1040" y="0"/>
                    </a:moveTo>
                    <a:cubicBezTo>
                      <a:pt x="473" y="0"/>
                      <a:pt x="0" y="473"/>
                      <a:pt x="0" y="1040"/>
                    </a:cubicBezTo>
                    <a:cubicBezTo>
                      <a:pt x="0" y="1576"/>
                      <a:pt x="473" y="2048"/>
                      <a:pt x="1040" y="2048"/>
                    </a:cubicBezTo>
                    <a:cubicBezTo>
                      <a:pt x="1576" y="2048"/>
                      <a:pt x="2048" y="1576"/>
                      <a:pt x="2048" y="1040"/>
                    </a:cubicBezTo>
                    <a:cubicBezTo>
                      <a:pt x="2048" y="441"/>
                      <a:pt x="1576" y="0"/>
                      <a:pt x="10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4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aphicFrame>
        <p:nvGraphicFramePr>
          <p:cNvPr id="1511" name="Google Shape;1511;p41"/>
          <p:cNvGraphicFramePr/>
          <p:nvPr/>
        </p:nvGraphicFramePr>
        <p:xfrm>
          <a:off x="457200" y="139049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{1CA1B3BB-9615-4DD9-9FA4-5AA751EC7C78}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0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8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MERCURY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EARTH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JUPITER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MARS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ubik ExtraBold"/>
                          <a:ea typeface="Rubik ExtraBold"/>
                          <a:cs typeface="Rubik ExtraBold"/>
                          <a:sym typeface="Rubik ExtraBold"/>
                        </a:rPr>
                        <a:t>SATURN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512" name="Google Shape;1512;p41"/>
          <p:cNvGrpSpPr/>
          <p:nvPr/>
        </p:nvGrpSpPr>
        <p:grpSpPr>
          <a:xfrm>
            <a:off x="6449384" y="2722763"/>
            <a:ext cx="360000" cy="360000"/>
            <a:chOff x="3470088" y="2138825"/>
            <a:chExt cx="360000" cy="360000"/>
          </a:xfrm>
        </p:grpSpPr>
        <p:sp>
          <p:nvSpPr>
            <p:cNvPr id="1513" name="Google Shape;1513;p41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1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15" name="Google Shape;1515;p41"/>
          <p:cNvGrpSpPr/>
          <p:nvPr/>
        </p:nvGrpSpPr>
        <p:grpSpPr>
          <a:xfrm>
            <a:off x="5077784" y="3224113"/>
            <a:ext cx="360000" cy="360000"/>
            <a:chOff x="3470088" y="2138825"/>
            <a:chExt cx="360000" cy="360000"/>
          </a:xfrm>
        </p:grpSpPr>
        <p:sp>
          <p:nvSpPr>
            <p:cNvPr id="1516" name="Google Shape;1516;p41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1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18" name="Google Shape;1518;p41"/>
          <p:cNvGrpSpPr/>
          <p:nvPr/>
        </p:nvGrpSpPr>
        <p:grpSpPr>
          <a:xfrm>
            <a:off x="7820984" y="3720563"/>
            <a:ext cx="360000" cy="360000"/>
            <a:chOff x="3470088" y="2138825"/>
            <a:chExt cx="360000" cy="360000"/>
          </a:xfrm>
        </p:grpSpPr>
        <p:sp>
          <p:nvSpPr>
            <p:cNvPr id="1519" name="Google Shape;1519;p41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1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1521" name="Google Shape;1521;p41"/>
          <p:cNvCxnSpPr/>
          <p:nvPr/>
        </p:nvCxnSpPr>
        <p:spPr>
          <a:xfrm rot="10800000">
            <a:off x="1828184" y="2400013"/>
            <a:ext cx="1878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2" name="Google Shape;1522;p41"/>
          <p:cNvCxnSpPr>
            <a:stCxn id="1513" idx="1"/>
          </p:cNvCxnSpPr>
          <p:nvPr/>
        </p:nvCxnSpPr>
        <p:spPr>
          <a:xfrm rot="10800000">
            <a:off x="1826984" y="2902763"/>
            <a:ext cx="462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3" name="Google Shape;1523;p41"/>
          <p:cNvCxnSpPr>
            <a:stCxn id="1516" idx="1"/>
          </p:cNvCxnSpPr>
          <p:nvPr/>
        </p:nvCxnSpPr>
        <p:spPr>
          <a:xfrm rot="10800000">
            <a:off x="1829384" y="3404113"/>
            <a:ext cx="3248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4" name="Google Shape;1524;p41"/>
          <p:cNvCxnSpPr>
            <a:stCxn id="1519" idx="1"/>
          </p:cNvCxnSpPr>
          <p:nvPr/>
        </p:nvCxnSpPr>
        <p:spPr>
          <a:xfrm rot="10800000">
            <a:off x="1828784" y="3900563"/>
            <a:ext cx="5992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5" name="Google Shape;1525;p41"/>
          <p:cNvCxnSpPr>
            <a:stCxn id="1526" idx="1"/>
          </p:cNvCxnSpPr>
          <p:nvPr/>
        </p:nvCxnSpPr>
        <p:spPr>
          <a:xfrm rot="10800000">
            <a:off x="1828784" y="4397013"/>
            <a:ext cx="505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27" name="Google Shape;1527;p41"/>
          <p:cNvGrpSpPr/>
          <p:nvPr/>
        </p:nvGrpSpPr>
        <p:grpSpPr>
          <a:xfrm>
            <a:off x="3706184" y="2221413"/>
            <a:ext cx="360000" cy="360000"/>
            <a:chOff x="3470088" y="2138825"/>
            <a:chExt cx="360000" cy="360000"/>
          </a:xfrm>
        </p:grpSpPr>
        <p:sp>
          <p:nvSpPr>
            <p:cNvPr id="1528" name="Google Shape;1528;p41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1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30" name="Google Shape;1530;p41"/>
          <p:cNvGrpSpPr/>
          <p:nvPr/>
        </p:nvGrpSpPr>
        <p:grpSpPr>
          <a:xfrm>
            <a:off x="2334584" y="2221413"/>
            <a:ext cx="360000" cy="360000"/>
            <a:chOff x="3470088" y="2138825"/>
            <a:chExt cx="360000" cy="360000"/>
          </a:xfrm>
        </p:grpSpPr>
        <p:sp>
          <p:nvSpPr>
            <p:cNvPr id="1531" name="Google Shape;1531;p41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1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33" name="Google Shape;1533;p41"/>
          <p:cNvGrpSpPr/>
          <p:nvPr/>
        </p:nvGrpSpPr>
        <p:grpSpPr>
          <a:xfrm>
            <a:off x="3706184" y="2722763"/>
            <a:ext cx="360000" cy="360000"/>
            <a:chOff x="3470088" y="2138825"/>
            <a:chExt cx="360000" cy="360000"/>
          </a:xfrm>
        </p:grpSpPr>
        <p:sp>
          <p:nvSpPr>
            <p:cNvPr id="1534" name="Google Shape;1534;p41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1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36" name="Google Shape;1536;p41"/>
          <p:cNvGrpSpPr/>
          <p:nvPr/>
        </p:nvGrpSpPr>
        <p:grpSpPr>
          <a:xfrm>
            <a:off x="2334584" y="2722763"/>
            <a:ext cx="360000" cy="360000"/>
            <a:chOff x="3470088" y="2138825"/>
            <a:chExt cx="360000" cy="360000"/>
          </a:xfrm>
        </p:grpSpPr>
        <p:sp>
          <p:nvSpPr>
            <p:cNvPr id="1537" name="Google Shape;1537;p41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1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39" name="Google Shape;1539;p41"/>
          <p:cNvGrpSpPr/>
          <p:nvPr/>
        </p:nvGrpSpPr>
        <p:grpSpPr>
          <a:xfrm>
            <a:off x="5077784" y="2722763"/>
            <a:ext cx="360000" cy="360000"/>
            <a:chOff x="3470088" y="2138825"/>
            <a:chExt cx="360000" cy="360000"/>
          </a:xfrm>
        </p:grpSpPr>
        <p:sp>
          <p:nvSpPr>
            <p:cNvPr id="1540" name="Google Shape;1540;p41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1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42" name="Google Shape;1542;p41"/>
          <p:cNvGrpSpPr/>
          <p:nvPr/>
        </p:nvGrpSpPr>
        <p:grpSpPr>
          <a:xfrm>
            <a:off x="3706184" y="3224113"/>
            <a:ext cx="360000" cy="360000"/>
            <a:chOff x="3470088" y="2138825"/>
            <a:chExt cx="360000" cy="360000"/>
          </a:xfrm>
        </p:grpSpPr>
        <p:sp>
          <p:nvSpPr>
            <p:cNvPr id="1543" name="Google Shape;1543;p41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1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45" name="Google Shape;1545;p41"/>
          <p:cNvGrpSpPr/>
          <p:nvPr/>
        </p:nvGrpSpPr>
        <p:grpSpPr>
          <a:xfrm>
            <a:off x="2334584" y="3224113"/>
            <a:ext cx="360000" cy="360000"/>
            <a:chOff x="3470088" y="2138825"/>
            <a:chExt cx="360000" cy="360000"/>
          </a:xfrm>
        </p:grpSpPr>
        <p:sp>
          <p:nvSpPr>
            <p:cNvPr id="1546" name="Google Shape;1546;p41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1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48" name="Google Shape;1548;p41"/>
          <p:cNvGrpSpPr/>
          <p:nvPr/>
        </p:nvGrpSpPr>
        <p:grpSpPr>
          <a:xfrm>
            <a:off x="3706184" y="3720563"/>
            <a:ext cx="360000" cy="360000"/>
            <a:chOff x="3470088" y="2138825"/>
            <a:chExt cx="360000" cy="360000"/>
          </a:xfrm>
        </p:grpSpPr>
        <p:sp>
          <p:nvSpPr>
            <p:cNvPr id="1549" name="Google Shape;1549;p41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1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51" name="Google Shape;1551;p41"/>
          <p:cNvGrpSpPr/>
          <p:nvPr/>
        </p:nvGrpSpPr>
        <p:grpSpPr>
          <a:xfrm>
            <a:off x="2334584" y="3720563"/>
            <a:ext cx="360000" cy="360000"/>
            <a:chOff x="3470088" y="2138825"/>
            <a:chExt cx="360000" cy="360000"/>
          </a:xfrm>
        </p:grpSpPr>
        <p:sp>
          <p:nvSpPr>
            <p:cNvPr id="1552" name="Google Shape;1552;p41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1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54" name="Google Shape;1554;p41"/>
          <p:cNvGrpSpPr/>
          <p:nvPr/>
        </p:nvGrpSpPr>
        <p:grpSpPr>
          <a:xfrm>
            <a:off x="5077784" y="3720563"/>
            <a:ext cx="360000" cy="360000"/>
            <a:chOff x="3470088" y="2138825"/>
            <a:chExt cx="360000" cy="360000"/>
          </a:xfrm>
        </p:grpSpPr>
        <p:sp>
          <p:nvSpPr>
            <p:cNvPr id="1555" name="Google Shape;1555;p41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1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57" name="Google Shape;1557;p41"/>
          <p:cNvGrpSpPr/>
          <p:nvPr/>
        </p:nvGrpSpPr>
        <p:grpSpPr>
          <a:xfrm>
            <a:off x="6449384" y="3720563"/>
            <a:ext cx="360000" cy="360000"/>
            <a:chOff x="3470088" y="2138825"/>
            <a:chExt cx="360000" cy="360000"/>
          </a:xfrm>
        </p:grpSpPr>
        <p:sp>
          <p:nvSpPr>
            <p:cNvPr id="1558" name="Google Shape;1558;p41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1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60" name="Google Shape;1560;p41"/>
          <p:cNvGrpSpPr/>
          <p:nvPr/>
        </p:nvGrpSpPr>
        <p:grpSpPr>
          <a:xfrm>
            <a:off x="2334584" y="4217013"/>
            <a:ext cx="360000" cy="360000"/>
            <a:chOff x="3470088" y="2138825"/>
            <a:chExt cx="360000" cy="360000"/>
          </a:xfrm>
        </p:grpSpPr>
        <p:sp>
          <p:nvSpPr>
            <p:cNvPr id="1526" name="Google Shape;1526;p41"/>
            <p:cNvSpPr/>
            <p:nvPr/>
          </p:nvSpPr>
          <p:spPr>
            <a:xfrm>
              <a:off x="3470088" y="2138825"/>
              <a:ext cx="360000" cy="3600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1"/>
            <p:cNvSpPr/>
            <p:nvPr/>
          </p:nvSpPr>
          <p:spPr>
            <a:xfrm>
              <a:off x="3534000" y="2202725"/>
              <a:ext cx="232200" cy="232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562" name="Google Shape;1562;p41"/>
          <p:cNvGrpSpPr/>
          <p:nvPr/>
        </p:nvGrpSpPr>
        <p:grpSpPr>
          <a:xfrm>
            <a:off x="7787658" y="1554121"/>
            <a:ext cx="427808" cy="431083"/>
            <a:chOff x="-31809525" y="3192625"/>
            <a:chExt cx="290650" cy="292875"/>
          </a:xfrm>
        </p:grpSpPr>
        <p:sp>
          <p:nvSpPr>
            <p:cNvPr id="1563" name="Google Shape;1563;p41"/>
            <p:cNvSpPr/>
            <p:nvPr/>
          </p:nvSpPr>
          <p:spPr>
            <a:xfrm>
              <a:off x="-31767775" y="3192625"/>
              <a:ext cx="204800" cy="153600"/>
            </a:xfrm>
            <a:custGeom>
              <a:avLst/>
              <a:gdLst/>
              <a:ahLst/>
              <a:cxnLst/>
              <a:rect l="l" t="t" r="r" b="b"/>
              <a:pathLst>
                <a:path w="8192" h="6144" extrusionOk="0">
                  <a:moveTo>
                    <a:pt x="4096" y="0"/>
                  </a:moveTo>
                  <a:cubicBezTo>
                    <a:pt x="2206" y="0"/>
                    <a:pt x="662" y="1544"/>
                    <a:pt x="662" y="3434"/>
                  </a:cubicBezTo>
                  <a:lnTo>
                    <a:pt x="662" y="3497"/>
                  </a:lnTo>
                  <a:cubicBezTo>
                    <a:pt x="252" y="3655"/>
                    <a:pt x="0" y="4033"/>
                    <a:pt x="0" y="4442"/>
                  </a:cubicBezTo>
                  <a:lnTo>
                    <a:pt x="0" y="5136"/>
                  </a:lnTo>
                  <a:cubicBezTo>
                    <a:pt x="0" y="5671"/>
                    <a:pt x="473" y="6144"/>
                    <a:pt x="1009" y="6144"/>
                  </a:cubicBezTo>
                  <a:cubicBezTo>
                    <a:pt x="1135" y="6144"/>
                    <a:pt x="1261" y="6112"/>
                    <a:pt x="1387" y="6081"/>
                  </a:cubicBezTo>
                  <a:lnTo>
                    <a:pt x="1387" y="3403"/>
                  </a:lnTo>
                  <a:cubicBezTo>
                    <a:pt x="1387" y="1891"/>
                    <a:pt x="2584" y="630"/>
                    <a:pt x="4096" y="630"/>
                  </a:cubicBezTo>
                  <a:cubicBezTo>
                    <a:pt x="5577" y="630"/>
                    <a:pt x="6806" y="1891"/>
                    <a:pt x="6806" y="3403"/>
                  </a:cubicBezTo>
                  <a:lnTo>
                    <a:pt x="6806" y="6081"/>
                  </a:lnTo>
                  <a:cubicBezTo>
                    <a:pt x="6932" y="6112"/>
                    <a:pt x="7058" y="6144"/>
                    <a:pt x="7152" y="6144"/>
                  </a:cubicBezTo>
                  <a:cubicBezTo>
                    <a:pt x="7719" y="6144"/>
                    <a:pt x="8192" y="5671"/>
                    <a:pt x="8192" y="5136"/>
                  </a:cubicBezTo>
                  <a:lnTo>
                    <a:pt x="8192" y="4442"/>
                  </a:lnTo>
                  <a:cubicBezTo>
                    <a:pt x="8192" y="4033"/>
                    <a:pt x="7908" y="3623"/>
                    <a:pt x="7530" y="3497"/>
                  </a:cubicBezTo>
                  <a:lnTo>
                    <a:pt x="7530" y="3434"/>
                  </a:lnTo>
                  <a:cubicBezTo>
                    <a:pt x="7467" y="1576"/>
                    <a:pt x="5986" y="0"/>
                    <a:pt x="4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1"/>
            <p:cNvSpPr/>
            <p:nvPr/>
          </p:nvSpPr>
          <p:spPr>
            <a:xfrm>
              <a:off x="-31715000" y="3244600"/>
              <a:ext cx="101625" cy="52450"/>
            </a:xfrm>
            <a:custGeom>
              <a:avLst/>
              <a:gdLst/>
              <a:ahLst/>
              <a:cxnLst/>
              <a:rect l="l" t="t" r="r" b="b"/>
              <a:pathLst>
                <a:path w="4065" h="2098" extrusionOk="0">
                  <a:moveTo>
                    <a:pt x="1702" y="1"/>
                  </a:moveTo>
                  <a:cubicBezTo>
                    <a:pt x="756" y="1"/>
                    <a:pt x="0" y="757"/>
                    <a:pt x="0" y="1702"/>
                  </a:cubicBezTo>
                  <a:lnTo>
                    <a:pt x="0" y="2080"/>
                  </a:lnTo>
                  <a:lnTo>
                    <a:pt x="1229" y="2080"/>
                  </a:lnTo>
                  <a:cubicBezTo>
                    <a:pt x="1418" y="2080"/>
                    <a:pt x="1765" y="2080"/>
                    <a:pt x="1891" y="1985"/>
                  </a:cubicBezTo>
                  <a:cubicBezTo>
                    <a:pt x="1922" y="1954"/>
                    <a:pt x="1985" y="1828"/>
                    <a:pt x="1985" y="1765"/>
                  </a:cubicBezTo>
                  <a:cubicBezTo>
                    <a:pt x="1985" y="1544"/>
                    <a:pt x="2143" y="1387"/>
                    <a:pt x="2332" y="1387"/>
                  </a:cubicBezTo>
                  <a:cubicBezTo>
                    <a:pt x="2521" y="1387"/>
                    <a:pt x="2678" y="1544"/>
                    <a:pt x="2678" y="1765"/>
                  </a:cubicBezTo>
                  <a:cubicBezTo>
                    <a:pt x="2678" y="1828"/>
                    <a:pt x="2678" y="1954"/>
                    <a:pt x="2773" y="1985"/>
                  </a:cubicBezTo>
                  <a:cubicBezTo>
                    <a:pt x="2836" y="2069"/>
                    <a:pt x="3025" y="2097"/>
                    <a:pt x="3237" y="2097"/>
                  </a:cubicBezTo>
                  <a:cubicBezTo>
                    <a:pt x="3343" y="2097"/>
                    <a:pt x="3455" y="2090"/>
                    <a:pt x="3560" y="2080"/>
                  </a:cubicBezTo>
                  <a:lnTo>
                    <a:pt x="4064" y="2080"/>
                  </a:lnTo>
                  <a:lnTo>
                    <a:pt x="4064" y="1702"/>
                  </a:lnTo>
                  <a:cubicBezTo>
                    <a:pt x="4064" y="757"/>
                    <a:pt x="3308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1"/>
            <p:cNvSpPr/>
            <p:nvPr/>
          </p:nvSpPr>
          <p:spPr>
            <a:xfrm>
              <a:off x="-31716575" y="3308400"/>
              <a:ext cx="102400" cy="73275"/>
            </a:xfrm>
            <a:custGeom>
              <a:avLst/>
              <a:gdLst/>
              <a:ahLst/>
              <a:cxnLst/>
              <a:rect l="l" t="t" r="r" b="b"/>
              <a:pathLst>
                <a:path w="4096" h="2931" extrusionOk="0">
                  <a:moveTo>
                    <a:pt x="2395" y="1"/>
                  </a:moveTo>
                  <a:cubicBezTo>
                    <a:pt x="2080" y="221"/>
                    <a:pt x="1639" y="221"/>
                    <a:pt x="1197" y="221"/>
                  </a:cubicBezTo>
                  <a:lnTo>
                    <a:pt x="0" y="221"/>
                  </a:lnTo>
                  <a:lnTo>
                    <a:pt x="0" y="883"/>
                  </a:lnTo>
                  <a:cubicBezTo>
                    <a:pt x="0" y="2048"/>
                    <a:pt x="914" y="2930"/>
                    <a:pt x="2048" y="2930"/>
                  </a:cubicBezTo>
                  <a:cubicBezTo>
                    <a:pt x="3182" y="2930"/>
                    <a:pt x="4096" y="2048"/>
                    <a:pt x="4096" y="883"/>
                  </a:cubicBezTo>
                  <a:lnTo>
                    <a:pt x="4096" y="221"/>
                  </a:lnTo>
                  <a:lnTo>
                    <a:pt x="3403" y="221"/>
                  </a:lnTo>
                  <a:cubicBezTo>
                    <a:pt x="3025" y="221"/>
                    <a:pt x="2678" y="190"/>
                    <a:pt x="23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1"/>
            <p:cNvSpPr/>
            <p:nvPr/>
          </p:nvSpPr>
          <p:spPr>
            <a:xfrm>
              <a:off x="-31809525" y="3386375"/>
              <a:ext cx="290650" cy="99125"/>
            </a:xfrm>
            <a:custGeom>
              <a:avLst/>
              <a:gdLst/>
              <a:ahLst/>
              <a:cxnLst/>
              <a:rect l="l" t="t" r="r" b="b"/>
              <a:pathLst>
                <a:path w="11626" h="3965" extrusionOk="0">
                  <a:moveTo>
                    <a:pt x="2092" y="0"/>
                  </a:moveTo>
                  <a:cubicBezTo>
                    <a:pt x="1962" y="0"/>
                    <a:pt x="1828" y="63"/>
                    <a:pt x="1765" y="190"/>
                  </a:cubicBezTo>
                  <a:lnTo>
                    <a:pt x="1355" y="1072"/>
                  </a:lnTo>
                  <a:lnTo>
                    <a:pt x="316" y="1229"/>
                  </a:lnTo>
                  <a:cubicBezTo>
                    <a:pt x="190" y="1229"/>
                    <a:pt x="95" y="1355"/>
                    <a:pt x="64" y="1481"/>
                  </a:cubicBezTo>
                  <a:cubicBezTo>
                    <a:pt x="1" y="1607"/>
                    <a:pt x="64" y="1765"/>
                    <a:pt x="127" y="1828"/>
                  </a:cubicBezTo>
                  <a:lnTo>
                    <a:pt x="883" y="2552"/>
                  </a:lnTo>
                  <a:lnTo>
                    <a:pt x="725" y="3561"/>
                  </a:lnTo>
                  <a:cubicBezTo>
                    <a:pt x="694" y="3687"/>
                    <a:pt x="757" y="3844"/>
                    <a:pt x="851" y="3876"/>
                  </a:cubicBezTo>
                  <a:cubicBezTo>
                    <a:pt x="903" y="3928"/>
                    <a:pt x="965" y="3951"/>
                    <a:pt x="1031" y="3951"/>
                  </a:cubicBezTo>
                  <a:cubicBezTo>
                    <a:pt x="1085" y="3951"/>
                    <a:pt x="1141" y="3935"/>
                    <a:pt x="1198" y="3907"/>
                  </a:cubicBezTo>
                  <a:lnTo>
                    <a:pt x="2112" y="3435"/>
                  </a:lnTo>
                  <a:lnTo>
                    <a:pt x="2994" y="3907"/>
                  </a:lnTo>
                  <a:cubicBezTo>
                    <a:pt x="3046" y="3947"/>
                    <a:pt x="3099" y="3964"/>
                    <a:pt x="3152" y="3964"/>
                  </a:cubicBezTo>
                  <a:cubicBezTo>
                    <a:pt x="3225" y="3964"/>
                    <a:pt x="3298" y="3930"/>
                    <a:pt x="3372" y="3876"/>
                  </a:cubicBezTo>
                  <a:cubicBezTo>
                    <a:pt x="3466" y="3813"/>
                    <a:pt x="3529" y="3687"/>
                    <a:pt x="3466" y="3561"/>
                  </a:cubicBezTo>
                  <a:lnTo>
                    <a:pt x="3309" y="2552"/>
                  </a:lnTo>
                  <a:lnTo>
                    <a:pt x="4002" y="1891"/>
                  </a:lnTo>
                  <a:lnTo>
                    <a:pt x="4663" y="2552"/>
                  </a:lnTo>
                  <a:lnTo>
                    <a:pt x="4506" y="3561"/>
                  </a:lnTo>
                  <a:cubicBezTo>
                    <a:pt x="4474" y="3687"/>
                    <a:pt x="4537" y="3844"/>
                    <a:pt x="4632" y="3876"/>
                  </a:cubicBezTo>
                  <a:cubicBezTo>
                    <a:pt x="4684" y="3928"/>
                    <a:pt x="4746" y="3951"/>
                    <a:pt x="4811" y="3951"/>
                  </a:cubicBezTo>
                  <a:cubicBezTo>
                    <a:pt x="4865" y="3951"/>
                    <a:pt x="4922" y="3935"/>
                    <a:pt x="4978" y="3907"/>
                  </a:cubicBezTo>
                  <a:lnTo>
                    <a:pt x="5892" y="3435"/>
                  </a:lnTo>
                  <a:lnTo>
                    <a:pt x="6774" y="3907"/>
                  </a:lnTo>
                  <a:cubicBezTo>
                    <a:pt x="6827" y="3947"/>
                    <a:pt x="6880" y="3964"/>
                    <a:pt x="6933" y="3964"/>
                  </a:cubicBezTo>
                  <a:cubicBezTo>
                    <a:pt x="7006" y="3964"/>
                    <a:pt x="7079" y="3930"/>
                    <a:pt x="7152" y="3876"/>
                  </a:cubicBezTo>
                  <a:cubicBezTo>
                    <a:pt x="7247" y="3813"/>
                    <a:pt x="7310" y="3687"/>
                    <a:pt x="7247" y="3561"/>
                  </a:cubicBezTo>
                  <a:lnTo>
                    <a:pt x="7089" y="2552"/>
                  </a:lnTo>
                  <a:lnTo>
                    <a:pt x="7782" y="1891"/>
                  </a:lnTo>
                  <a:lnTo>
                    <a:pt x="8444" y="2552"/>
                  </a:lnTo>
                  <a:lnTo>
                    <a:pt x="8286" y="3561"/>
                  </a:lnTo>
                  <a:cubicBezTo>
                    <a:pt x="8255" y="3687"/>
                    <a:pt x="8318" y="3844"/>
                    <a:pt x="8413" y="3876"/>
                  </a:cubicBezTo>
                  <a:cubicBezTo>
                    <a:pt x="8465" y="3928"/>
                    <a:pt x="8526" y="3951"/>
                    <a:pt x="8592" y="3951"/>
                  </a:cubicBezTo>
                  <a:cubicBezTo>
                    <a:pt x="8646" y="3951"/>
                    <a:pt x="8702" y="3935"/>
                    <a:pt x="8759" y="3907"/>
                  </a:cubicBezTo>
                  <a:lnTo>
                    <a:pt x="9673" y="3435"/>
                  </a:lnTo>
                  <a:lnTo>
                    <a:pt x="10555" y="3907"/>
                  </a:lnTo>
                  <a:cubicBezTo>
                    <a:pt x="10608" y="3947"/>
                    <a:pt x="10660" y="3964"/>
                    <a:pt x="10713" y="3964"/>
                  </a:cubicBezTo>
                  <a:cubicBezTo>
                    <a:pt x="10786" y="3964"/>
                    <a:pt x="10860" y="3930"/>
                    <a:pt x="10933" y="3876"/>
                  </a:cubicBezTo>
                  <a:cubicBezTo>
                    <a:pt x="11027" y="3813"/>
                    <a:pt x="11090" y="3687"/>
                    <a:pt x="11027" y="3561"/>
                  </a:cubicBezTo>
                  <a:lnTo>
                    <a:pt x="10870" y="2552"/>
                  </a:lnTo>
                  <a:lnTo>
                    <a:pt x="11626" y="1828"/>
                  </a:lnTo>
                  <a:cubicBezTo>
                    <a:pt x="11532" y="1702"/>
                    <a:pt x="11595" y="1607"/>
                    <a:pt x="11532" y="1481"/>
                  </a:cubicBezTo>
                  <a:cubicBezTo>
                    <a:pt x="11500" y="1355"/>
                    <a:pt x="11374" y="1292"/>
                    <a:pt x="11279" y="1229"/>
                  </a:cubicBezTo>
                  <a:lnTo>
                    <a:pt x="10240" y="1072"/>
                  </a:lnTo>
                  <a:lnTo>
                    <a:pt x="9799" y="190"/>
                  </a:lnTo>
                  <a:cubicBezTo>
                    <a:pt x="9751" y="63"/>
                    <a:pt x="9625" y="0"/>
                    <a:pt x="9495" y="0"/>
                  </a:cubicBezTo>
                  <a:cubicBezTo>
                    <a:pt x="9366" y="0"/>
                    <a:pt x="9232" y="63"/>
                    <a:pt x="9169" y="190"/>
                  </a:cubicBezTo>
                  <a:lnTo>
                    <a:pt x="8759" y="1072"/>
                  </a:lnTo>
                  <a:lnTo>
                    <a:pt x="7782" y="1229"/>
                  </a:lnTo>
                  <a:cubicBezTo>
                    <a:pt x="7719" y="1229"/>
                    <a:pt x="7688" y="1292"/>
                    <a:pt x="7656" y="1292"/>
                  </a:cubicBezTo>
                  <a:cubicBezTo>
                    <a:pt x="7593" y="1229"/>
                    <a:pt x="7562" y="1229"/>
                    <a:pt x="7530" y="1229"/>
                  </a:cubicBezTo>
                  <a:lnTo>
                    <a:pt x="6554" y="1072"/>
                  </a:lnTo>
                  <a:lnTo>
                    <a:pt x="6113" y="190"/>
                  </a:lnTo>
                  <a:cubicBezTo>
                    <a:pt x="6050" y="63"/>
                    <a:pt x="5924" y="0"/>
                    <a:pt x="5798" y="0"/>
                  </a:cubicBezTo>
                  <a:cubicBezTo>
                    <a:pt x="5672" y="0"/>
                    <a:pt x="5546" y="63"/>
                    <a:pt x="5483" y="190"/>
                  </a:cubicBezTo>
                  <a:lnTo>
                    <a:pt x="5041" y="1072"/>
                  </a:lnTo>
                  <a:lnTo>
                    <a:pt x="4065" y="1229"/>
                  </a:lnTo>
                  <a:cubicBezTo>
                    <a:pt x="4033" y="1229"/>
                    <a:pt x="4002" y="1292"/>
                    <a:pt x="3939" y="1292"/>
                  </a:cubicBezTo>
                  <a:cubicBezTo>
                    <a:pt x="3907" y="1229"/>
                    <a:pt x="3876" y="1229"/>
                    <a:pt x="3813" y="1229"/>
                  </a:cubicBezTo>
                  <a:lnTo>
                    <a:pt x="2836" y="1072"/>
                  </a:lnTo>
                  <a:lnTo>
                    <a:pt x="2395" y="190"/>
                  </a:lnTo>
                  <a:cubicBezTo>
                    <a:pt x="2348" y="63"/>
                    <a:pt x="2222" y="0"/>
                    <a:pt x="20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7" name="Google Shape;1567;p41"/>
          <p:cNvGrpSpPr/>
          <p:nvPr/>
        </p:nvGrpSpPr>
        <p:grpSpPr>
          <a:xfrm>
            <a:off x="3671743" y="1553422"/>
            <a:ext cx="428985" cy="432481"/>
            <a:chOff x="-31452725" y="3191825"/>
            <a:chExt cx="291450" cy="293825"/>
          </a:xfrm>
        </p:grpSpPr>
        <p:sp>
          <p:nvSpPr>
            <p:cNvPr id="1568" name="Google Shape;1568;p41"/>
            <p:cNvSpPr/>
            <p:nvPr/>
          </p:nvSpPr>
          <p:spPr>
            <a:xfrm>
              <a:off x="-31314900" y="3278475"/>
              <a:ext cx="103200" cy="18125"/>
            </a:xfrm>
            <a:custGeom>
              <a:avLst/>
              <a:gdLst/>
              <a:ahLst/>
              <a:cxnLst/>
              <a:rect l="l" t="t" r="r" b="b"/>
              <a:pathLst>
                <a:path w="4128" h="725" extrusionOk="0">
                  <a:moveTo>
                    <a:pt x="1" y="0"/>
                  </a:moveTo>
                  <a:lnTo>
                    <a:pt x="1" y="725"/>
                  </a:lnTo>
                  <a:lnTo>
                    <a:pt x="4128" y="725"/>
                  </a:lnTo>
                  <a:lnTo>
                    <a:pt x="41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1"/>
            <p:cNvSpPr/>
            <p:nvPr/>
          </p:nvSpPr>
          <p:spPr>
            <a:xfrm>
              <a:off x="-31367675" y="3227275"/>
              <a:ext cx="206400" cy="221350"/>
            </a:xfrm>
            <a:custGeom>
              <a:avLst/>
              <a:gdLst/>
              <a:ahLst/>
              <a:cxnLst/>
              <a:rect l="l" t="t" r="r" b="b"/>
              <a:pathLst>
                <a:path w="8256" h="8854" extrusionOk="0">
                  <a:moveTo>
                    <a:pt x="6554" y="1387"/>
                  </a:moveTo>
                  <a:cubicBezTo>
                    <a:pt x="6743" y="1387"/>
                    <a:pt x="6901" y="1544"/>
                    <a:pt x="6901" y="1733"/>
                  </a:cubicBezTo>
                  <a:lnTo>
                    <a:pt x="6901" y="3119"/>
                  </a:lnTo>
                  <a:cubicBezTo>
                    <a:pt x="6901" y="3309"/>
                    <a:pt x="6743" y="3466"/>
                    <a:pt x="6554" y="3466"/>
                  </a:cubicBezTo>
                  <a:lnTo>
                    <a:pt x="1734" y="3466"/>
                  </a:lnTo>
                  <a:cubicBezTo>
                    <a:pt x="1545" y="3466"/>
                    <a:pt x="1387" y="3309"/>
                    <a:pt x="1387" y="3119"/>
                  </a:cubicBezTo>
                  <a:lnTo>
                    <a:pt x="1387" y="1733"/>
                  </a:lnTo>
                  <a:cubicBezTo>
                    <a:pt x="1387" y="1544"/>
                    <a:pt x="1545" y="1387"/>
                    <a:pt x="1734" y="1387"/>
                  </a:cubicBezTo>
                  <a:close/>
                  <a:moveTo>
                    <a:pt x="2427" y="4096"/>
                  </a:moveTo>
                  <a:cubicBezTo>
                    <a:pt x="2616" y="4096"/>
                    <a:pt x="2773" y="4254"/>
                    <a:pt x="2773" y="4443"/>
                  </a:cubicBezTo>
                  <a:cubicBezTo>
                    <a:pt x="2773" y="4663"/>
                    <a:pt x="2616" y="4821"/>
                    <a:pt x="2427" y="4821"/>
                  </a:cubicBezTo>
                  <a:lnTo>
                    <a:pt x="1734" y="4821"/>
                  </a:lnTo>
                  <a:cubicBezTo>
                    <a:pt x="1545" y="4821"/>
                    <a:pt x="1387" y="4663"/>
                    <a:pt x="1387" y="4443"/>
                  </a:cubicBezTo>
                  <a:cubicBezTo>
                    <a:pt x="1387" y="4254"/>
                    <a:pt x="1545" y="4096"/>
                    <a:pt x="1734" y="4096"/>
                  </a:cubicBezTo>
                  <a:close/>
                  <a:moveTo>
                    <a:pt x="4475" y="4096"/>
                  </a:moveTo>
                  <a:cubicBezTo>
                    <a:pt x="4664" y="4096"/>
                    <a:pt x="4821" y="4254"/>
                    <a:pt x="4821" y="4443"/>
                  </a:cubicBezTo>
                  <a:cubicBezTo>
                    <a:pt x="4821" y="4663"/>
                    <a:pt x="4664" y="4821"/>
                    <a:pt x="4475" y="4821"/>
                  </a:cubicBezTo>
                  <a:lnTo>
                    <a:pt x="3782" y="4821"/>
                  </a:lnTo>
                  <a:cubicBezTo>
                    <a:pt x="3593" y="4821"/>
                    <a:pt x="3435" y="4663"/>
                    <a:pt x="3435" y="4443"/>
                  </a:cubicBezTo>
                  <a:cubicBezTo>
                    <a:pt x="3435" y="4254"/>
                    <a:pt x="3593" y="4096"/>
                    <a:pt x="3782" y="4096"/>
                  </a:cubicBezTo>
                  <a:close/>
                  <a:moveTo>
                    <a:pt x="6554" y="4096"/>
                  </a:moveTo>
                  <a:cubicBezTo>
                    <a:pt x="6743" y="4096"/>
                    <a:pt x="6901" y="4254"/>
                    <a:pt x="6901" y="4443"/>
                  </a:cubicBezTo>
                  <a:cubicBezTo>
                    <a:pt x="6901" y="4663"/>
                    <a:pt x="6743" y="4821"/>
                    <a:pt x="6554" y="4821"/>
                  </a:cubicBezTo>
                  <a:lnTo>
                    <a:pt x="5892" y="4821"/>
                  </a:lnTo>
                  <a:cubicBezTo>
                    <a:pt x="5672" y="4821"/>
                    <a:pt x="5514" y="4663"/>
                    <a:pt x="5514" y="4443"/>
                  </a:cubicBezTo>
                  <a:cubicBezTo>
                    <a:pt x="5514" y="4254"/>
                    <a:pt x="5672" y="4096"/>
                    <a:pt x="5892" y="4096"/>
                  </a:cubicBezTo>
                  <a:close/>
                  <a:moveTo>
                    <a:pt x="2427" y="5482"/>
                  </a:moveTo>
                  <a:cubicBezTo>
                    <a:pt x="2616" y="5482"/>
                    <a:pt x="2773" y="5640"/>
                    <a:pt x="2773" y="5829"/>
                  </a:cubicBezTo>
                  <a:cubicBezTo>
                    <a:pt x="2773" y="6018"/>
                    <a:pt x="2616" y="6175"/>
                    <a:pt x="2427" y="6175"/>
                  </a:cubicBezTo>
                  <a:lnTo>
                    <a:pt x="1734" y="6175"/>
                  </a:lnTo>
                  <a:cubicBezTo>
                    <a:pt x="1545" y="6175"/>
                    <a:pt x="1387" y="6018"/>
                    <a:pt x="1387" y="5829"/>
                  </a:cubicBezTo>
                  <a:cubicBezTo>
                    <a:pt x="1387" y="5640"/>
                    <a:pt x="1545" y="5482"/>
                    <a:pt x="1734" y="5482"/>
                  </a:cubicBezTo>
                  <a:close/>
                  <a:moveTo>
                    <a:pt x="4475" y="5482"/>
                  </a:moveTo>
                  <a:cubicBezTo>
                    <a:pt x="4664" y="5482"/>
                    <a:pt x="4821" y="5640"/>
                    <a:pt x="4821" y="5829"/>
                  </a:cubicBezTo>
                  <a:cubicBezTo>
                    <a:pt x="4821" y="6018"/>
                    <a:pt x="4664" y="6175"/>
                    <a:pt x="4475" y="6175"/>
                  </a:cubicBezTo>
                  <a:lnTo>
                    <a:pt x="3782" y="6175"/>
                  </a:lnTo>
                  <a:cubicBezTo>
                    <a:pt x="3593" y="6175"/>
                    <a:pt x="3435" y="6018"/>
                    <a:pt x="3435" y="5829"/>
                  </a:cubicBezTo>
                  <a:cubicBezTo>
                    <a:pt x="3435" y="5640"/>
                    <a:pt x="3593" y="5482"/>
                    <a:pt x="3782" y="5482"/>
                  </a:cubicBezTo>
                  <a:close/>
                  <a:moveTo>
                    <a:pt x="6554" y="5482"/>
                  </a:moveTo>
                  <a:cubicBezTo>
                    <a:pt x="6743" y="5482"/>
                    <a:pt x="6901" y="5640"/>
                    <a:pt x="6901" y="5829"/>
                  </a:cubicBezTo>
                  <a:cubicBezTo>
                    <a:pt x="6901" y="6018"/>
                    <a:pt x="6743" y="6175"/>
                    <a:pt x="6554" y="6175"/>
                  </a:cubicBezTo>
                  <a:lnTo>
                    <a:pt x="5892" y="6175"/>
                  </a:lnTo>
                  <a:cubicBezTo>
                    <a:pt x="5672" y="6175"/>
                    <a:pt x="5514" y="6018"/>
                    <a:pt x="5514" y="5829"/>
                  </a:cubicBezTo>
                  <a:cubicBezTo>
                    <a:pt x="5514" y="5640"/>
                    <a:pt x="5672" y="5482"/>
                    <a:pt x="5892" y="5482"/>
                  </a:cubicBezTo>
                  <a:close/>
                  <a:moveTo>
                    <a:pt x="2427" y="6869"/>
                  </a:moveTo>
                  <a:cubicBezTo>
                    <a:pt x="2616" y="6869"/>
                    <a:pt x="2773" y="7026"/>
                    <a:pt x="2773" y="7215"/>
                  </a:cubicBezTo>
                  <a:cubicBezTo>
                    <a:pt x="2773" y="7404"/>
                    <a:pt x="2616" y="7562"/>
                    <a:pt x="2427" y="7562"/>
                  </a:cubicBezTo>
                  <a:lnTo>
                    <a:pt x="1734" y="7562"/>
                  </a:lnTo>
                  <a:cubicBezTo>
                    <a:pt x="1545" y="7562"/>
                    <a:pt x="1387" y="7404"/>
                    <a:pt x="1387" y="7215"/>
                  </a:cubicBezTo>
                  <a:cubicBezTo>
                    <a:pt x="1387" y="7026"/>
                    <a:pt x="1545" y="6869"/>
                    <a:pt x="1734" y="6869"/>
                  </a:cubicBezTo>
                  <a:close/>
                  <a:moveTo>
                    <a:pt x="4475" y="6869"/>
                  </a:moveTo>
                  <a:cubicBezTo>
                    <a:pt x="4664" y="6869"/>
                    <a:pt x="4821" y="7026"/>
                    <a:pt x="4821" y="7215"/>
                  </a:cubicBezTo>
                  <a:cubicBezTo>
                    <a:pt x="4821" y="7404"/>
                    <a:pt x="4664" y="7562"/>
                    <a:pt x="4475" y="7562"/>
                  </a:cubicBezTo>
                  <a:lnTo>
                    <a:pt x="3782" y="7562"/>
                  </a:lnTo>
                  <a:cubicBezTo>
                    <a:pt x="3593" y="7562"/>
                    <a:pt x="3435" y="7404"/>
                    <a:pt x="3435" y="7215"/>
                  </a:cubicBezTo>
                  <a:cubicBezTo>
                    <a:pt x="3435" y="7026"/>
                    <a:pt x="3593" y="6869"/>
                    <a:pt x="3782" y="6869"/>
                  </a:cubicBezTo>
                  <a:close/>
                  <a:moveTo>
                    <a:pt x="6554" y="6869"/>
                  </a:moveTo>
                  <a:cubicBezTo>
                    <a:pt x="6743" y="6869"/>
                    <a:pt x="6901" y="7026"/>
                    <a:pt x="6901" y="7215"/>
                  </a:cubicBezTo>
                  <a:cubicBezTo>
                    <a:pt x="6901" y="7404"/>
                    <a:pt x="6743" y="7562"/>
                    <a:pt x="6554" y="7562"/>
                  </a:cubicBezTo>
                  <a:lnTo>
                    <a:pt x="5892" y="7562"/>
                  </a:lnTo>
                  <a:cubicBezTo>
                    <a:pt x="5672" y="7562"/>
                    <a:pt x="5514" y="7404"/>
                    <a:pt x="5514" y="7215"/>
                  </a:cubicBezTo>
                  <a:cubicBezTo>
                    <a:pt x="5514" y="7026"/>
                    <a:pt x="5672" y="6869"/>
                    <a:pt x="5892" y="6869"/>
                  </a:cubicBezTo>
                  <a:close/>
                  <a:moveTo>
                    <a:pt x="694" y="1"/>
                  </a:moveTo>
                  <a:lnTo>
                    <a:pt x="694" y="95"/>
                  </a:lnTo>
                  <a:cubicBezTo>
                    <a:pt x="694" y="631"/>
                    <a:pt x="442" y="1198"/>
                    <a:pt x="64" y="1576"/>
                  </a:cubicBezTo>
                  <a:lnTo>
                    <a:pt x="1" y="1607"/>
                  </a:lnTo>
                  <a:lnTo>
                    <a:pt x="1" y="5860"/>
                  </a:lnTo>
                  <a:lnTo>
                    <a:pt x="64" y="5923"/>
                  </a:lnTo>
                  <a:cubicBezTo>
                    <a:pt x="442" y="6301"/>
                    <a:pt x="694" y="6869"/>
                    <a:pt x="694" y="7404"/>
                  </a:cubicBezTo>
                  <a:cubicBezTo>
                    <a:pt x="694" y="7971"/>
                    <a:pt x="442" y="8475"/>
                    <a:pt x="95" y="8853"/>
                  </a:cubicBezTo>
                  <a:lnTo>
                    <a:pt x="7184" y="8853"/>
                  </a:lnTo>
                  <a:cubicBezTo>
                    <a:pt x="7720" y="8853"/>
                    <a:pt x="8192" y="8381"/>
                    <a:pt x="8192" y="7845"/>
                  </a:cubicBezTo>
                  <a:lnTo>
                    <a:pt x="8192" y="946"/>
                  </a:lnTo>
                  <a:cubicBezTo>
                    <a:pt x="8255" y="473"/>
                    <a:pt x="7814" y="1"/>
                    <a:pt x="7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1"/>
            <p:cNvSpPr/>
            <p:nvPr/>
          </p:nvSpPr>
          <p:spPr>
            <a:xfrm>
              <a:off x="-31452725" y="3191825"/>
              <a:ext cx="86650" cy="259150"/>
            </a:xfrm>
            <a:custGeom>
              <a:avLst/>
              <a:gdLst/>
              <a:ahLst/>
              <a:cxnLst/>
              <a:rect l="l" t="t" r="r" b="b"/>
              <a:pathLst>
                <a:path w="3466" h="10366" extrusionOk="0">
                  <a:moveTo>
                    <a:pt x="1450" y="1"/>
                  </a:moveTo>
                  <a:cubicBezTo>
                    <a:pt x="662" y="1"/>
                    <a:pt x="0" y="662"/>
                    <a:pt x="0" y="1450"/>
                  </a:cubicBezTo>
                  <a:cubicBezTo>
                    <a:pt x="0" y="1860"/>
                    <a:pt x="158" y="2206"/>
                    <a:pt x="410" y="2490"/>
                  </a:cubicBezTo>
                  <a:lnTo>
                    <a:pt x="694" y="2773"/>
                  </a:lnTo>
                  <a:lnTo>
                    <a:pt x="694" y="7593"/>
                  </a:lnTo>
                  <a:lnTo>
                    <a:pt x="410" y="7877"/>
                  </a:lnTo>
                  <a:cubicBezTo>
                    <a:pt x="158" y="8161"/>
                    <a:pt x="0" y="8507"/>
                    <a:pt x="0" y="8917"/>
                  </a:cubicBezTo>
                  <a:cubicBezTo>
                    <a:pt x="0" y="9704"/>
                    <a:pt x="662" y="10366"/>
                    <a:pt x="1450" y="10366"/>
                  </a:cubicBezTo>
                  <a:lnTo>
                    <a:pt x="1985" y="10366"/>
                  </a:lnTo>
                  <a:cubicBezTo>
                    <a:pt x="2773" y="10366"/>
                    <a:pt x="3466" y="9704"/>
                    <a:pt x="3466" y="8917"/>
                  </a:cubicBezTo>
                  <a:cubicBezTo>
                    <a:pt x="3466" y="8507"/>
                    <a:pt x="3308" y="8161"/>
                    <a:pt x="3025" y="7877"/>
                  </a:cubicBezTo>
                  <a:lnTo>
                    <a:pt x="2741" y="7593"/>
                  </a:lnTo>
                  <a:lnTo>
                    <a:pt x="2741" y="2773"/>
                  </a:lnTo>
                  <a:lnTo>
                    <a:pt x="3025" y="2490"/>
                  </a:lnTo>
                  <a:cubicBezTo>
                    <a:pt x="3308" y="2206"/>
                    <a:pt x="3466" y="1860"/>
                    <a:pt x="3466" y="1450"/>
                  </a:cubicBezTo>
                  <a:cubicBezTo>
                    <a:pt x="3466" y="662"/>
                    <a:pt x="2773" y="1"/>
                    <a:pt x="19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1"/>
            <p:cNvSpPr/>
            <p:nvPr/>
          </p:nvSpPr>
          <p:spPr>
            <a:xfrm>
              <a:off x="-31409400" y="3468275"/>
              <a:ext cx="92950" cy="17375"/>
            </a:xfrm>
            <a:custGeom>
              <a:avLst/>
              <a:gdLst/>
              <a:ahLst/>
              <a:cxnLst/>
              <a:rect l="l" t="t" r="r" b="b"/>
              <a:pathLst>
                <a:path w="3718" h="695" extrusionOk="0">
                  <a:moveTo>
                    <a:pt x="0" y="1"/>
                  </a:moveTo>
                  <a:cubicBezTo>
                    <a:pt x="0" y="379"/>
                    <a:pt x="315" y="694"/>
                    <a:pt x="662" y="694"/>
                  </a:cubicBezTo>
                  <a:lnTo>
                    <a:pt x="3056" y="694"/>
                  </a:lnTo>
                  <a:cubicBezTo>
                    <a:pt x="3466" y="694"/>
                    <a:pt x="3718" y="379"/>
                    <a:pt x="3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2" name="Google Shape;1572;p41"/>
          <p:cNvSpPr/>
          <p:nvPr/>
        </p:nvSpPr>
        <p:spPr>
          <a:xfrm>
            <a:off x="2300136" y="1555188"/>
            <a:ext cx="428985" cy="428948"/>
          </a:xfrm>
          <a:custGeom>
            <a:avLst/>
            <a:gdLst/>
            <a:ahLst/>
            <a:cxnLst/>
            <a:rect l="l" t="t" r="r" b="b"/>
            <a:pathLst>
              <a:path w="11658" h="11657" extrusionOk="0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3" name="Google Shape;1573;p41"/>
          <p:cNvGrpSpPr/>
          <p:nvPr/>
        </p:nvGrpSpPr>
        <p:grpSpPr>
          <a:xfrm>
            <a:off x="6414937" y="1555023"/>
            <a:ext cx="430126" cy="429280"/>
            <a:chOff x="-31094350" y="3194000"/>
            <a:chExt cx="292225" cy="291650"/>
          </a:xfrm>
        </p:grpSpPr>
        <p:sp>
          <p:nvSpPr>
            <p:cNvPr id="1574" name="Google Shape;1574;p41"/>
            <p:cNvSpPr/>
            <p:nvPr/>
          </p:nvSpPr>
          <p:spPr>
            <a:xfrm>
              <a:off x="-31033700" y="3194000"/>
              <a:ext cx="103200" cy="34100"/>
            </a:xfrm>
            <a:custGeom>
              <a:avLst/>
              <a:gdLst/>
              <a:ahLst/>
              <a:cxnLst/>
              <a:rect l="l" t="t" r="r" b="b"/>
              <a:pathLst>
                <a:path w="4128" h="1364" extrusionOk="0">
                  <a:moveTo>
                    <a:pt x="645" y="0"/>
                  </a:moveTo>
                  <a:cubicBezTo>
                    <a:pt x="263" y="0"/>
                    <a:pt x="0" y="296"/>
                    <a:pt x="0" y="670"/>
                  </a:cubicBezTo>
                  <a:lnTo>
                    <a:pt x="0" y="1016"/>
                  </a:lnTo>
                  <a:cubicBezTo>
                    <a:pt x="0" y="1205"/>
                    <a:pt x="158" y="1363"/>
                    <a:pt x="347" y="1363"/>
                  </a:cubicBezTo>
                  <a:lnTo>
                    <a:pt x="3781" y="1363"/>
                  </a:lnTo>
                  <a:cubicBezTo>
                    <a:pt x="3970" y="1363"/>
                    <a:pt x="4127" y="1205"/>
                    <a:pt x="4127" y="1016"/>
                  </a:cubicBezTo>
                  <a:lnTo>
                    <a:pt x="4127" y="670"/>
                  </a:lnTo>
                  <a:cubicBezTo>
                    <a:pt x="4127" y="260"/>
                    <a:pt x="3812" y="8"/>
                    <a:pt x="3466" y="8"/>
                  </a:cubicBezTo>
                  <a:lnTo>
                    <a:pt x="756" y="8"/>
                  </a:lnTo>
                  <a:cubicBezTo>
                    <a:pt x="718" y="3"/>
                    <a:pt x="681" y="0"/>
                    <a:pt x="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1"/>
            <p:cNvSpPr/>
            <p:nvPr/>
          </p:nvSpPr>
          <p:spPr>
            <a:xfrm>
              <a:off x="-31042375" y="3346200"/>
              <a:ext cx="16550" cy="18150"/>
            </a:xfrm>
            <a:custGeom>
              <a:avLst/>
              <a:gdLst/>
              <a:ahLst/>
              <a:cxnLst/>
              <a:rect l="l" t="t" r="r" b="b"/>
              <a:pathLst>
                <a:path w="662" h="726" extrusionOk="0">
                  <a:moveTo>
                    <a:pt x="1" y="1"/>
                  </a:moveTo>
                  <a:lnTo>
                    <a:pt x="1" y="725"/>
                  </a:lnTo>
                  <a:lnTo>
                    <a:pt x="662" y="725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1"/>
            <p:cNvSpPr/>
            <p:nvPr/>
          </p:nvSpPr>
          <p:spPr>
            <a:xfrm>
              <a:off x="-31042375" y="3278475"/>
              <a:ext cx="16550" cy="1655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1" y="0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1"/>
            <p:cNvSpPr/>
            <p:nvPr/>
          </p:nvSpPr>
          <p:spPr>
            <a:xfrm>
              <a:off x="-31042375" y="3416300"/>
              <a:ext cx="16550" cy="16575"/>
            </a:xfrm>
            <a:custGeom>
              <a:avLst/>
              <a:gdLst/>
              <a:ahLst/>
              <a:cxnLst/>
              <a:rect l="l" t="t" r="r" b="b"/>
              <a:pathLst>
                <a:path w="662" h="663" extrusionOk="0">
                  <a:moveTo>
                    <a:pt x="1" y="1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1"/>
            <p:cNvSpPr/>
            <p:nvPr/>
          </p:nvSpPr>
          <p:spPr>
            <a:xfrm>
              <a:off x="-31094350" y="3210725"/>
              <a:ext cx="222900" cy="274925"/>
            </a:xfrm>
            <a:custGeom>
              <a:avLst/>
              <a:gdLst/>
              <a:ahLst/>
              <a:cxnLst/>
              <a:rect l="l" t="t" r="r" b="b"/>
              <a:pathLst>
                <a:path w="8916" h="10997" extrusionOk="0">
                  <a:moveTo>
                    <a:pt x="7183" y="2049"/>
                  </a:moveTo>
                  <a:cubicBezTo>
                    <a:pt x="7404" y="2049"/>
                    <a:pt x="7561" y="2206"/>
                    <a:pt x="7561" y="2395"/>
                  </a:cubicBezTo>
                  <a:cubicBezTo>
                    <a:pt x="7561" y="2584"/>
                    <a:pt x="7404" y="2742"/>
                    <a:pt x="7183" y="2742"/>
                  </a:cubicBezTo>
                  <a:lnTo>
                    <a:pt x="4474" y="2742"/>
                  </a:lnTo>
                  <a:cubicBezTo>
                    <a:pt x="4285" y="2742"/>
                    <a:pt x="4127" y="2584"/>
                    <a:pt x="4127" y="2395"/>
                  </a:cubicBezTo>
                  <a:cubicBezTo>
                    <a:pt x="4127" y="2206"/>
                    <a:pt x="4285" y="2049"/>
                    <a:pt x="4474" y="2049"/>
                  </a:cubicBezTo>
                  <a:close/>
                  <a:moveTo>
                    <a:pt x="3151" y="2017"/>
                  </a:moveTo>
                  <a:cubicBezTo>
                    <a:pt x="3340" y="2017"/>
                    <a:pt x="3497" y="2175"/>
                    <a:pt x="3497" y="2364"/>
                  </a:cubicBezTo>
                  <a:lnTo>
                    <a:pt x="3497" y="3750"/>
                  </a:lnTo>
                  <a:cubicBezTo>
                    <a:pt x="3497" y="3939"/>
                    <a:pt x="3340" y="4097"/>
                    <a:pt x="3151" y="4097"/>
                  </a:cubicBezTo>
                  <a:lnTo>
                    <a:pt x="1764" y="4097"/>
                  </a:lnTo>
                  <a:cubicBezTo>
                    <a:pt x="1575" y="4097"/>
                    <a:pt x="1418" y="3939"/>
                    <a:pt x="1418" y="3750"/>
                  </a:cubicBezTo>
                  <a:lnTo>
                    <a:pt x="1418" y="2364"/>
                  </a:lnTo>
                  <a:cubicBezTo>
                    <a:pt x="1418" y="2175"/>
                    <a:pt x="1575" y="2017"/>
                    <a:pt x="1764" y="2017"/>
                  </a:cubicBezTo>
                  <a:close/>
                  <a:moveTo>
                    <a:pt x="5860" y="3372"/>
                  </a:moveTo>
                  <a:cubicBezTo>
                    <a:pt x="6049" y="3372"/>
                    <a:pt x="6207" y="3529"/>
                    <a:pt x="6207" y="3750"/>
                  </a:cubicBezTo>
                  <a:cubicBezTo>
                    <a:pt x="6207" y="3939"/>
                    <a:pt x="6049" y="4097"/>
                    <a:pt x="5860" y="4097"/>
                  </a:cubicBezTo>
                  <a:lnTo>
                    <a:pt x="4474" y="4097"/>
                  </a:lnTo>
                  <a:cubicBezTo>
                    <a:pt x="4285" y="4097"/>
                    <a:pt x="4127" y="3939"/>
                    <a:pt x="4127" y="3750"/>
                  </a:cubicBezTo>
                  <a:cubicBezTo>
                    <a:pt x="4127" y="3529"/>
                    <a:pt x="4285" y="3372"/>
                    <a:pt x="4474" y="3372"/>
                  </a:cubicBezTo>
                  <a:close/>
                  <a:moveTo>
                    <a:pt x="7183" y="4758"/>
                  </a:moveTo>
                  <a:cubicBezTo>
                    <a:pt x="7404" y="4758"/>
                    <a:pt x="7561" y="4916"/>
                    <a:pt x="7561" y="5105"/>
                  </a:cubicBezTo>
                  <a:cubicBezTo>
                    <a:pt x="7561" y="5325"/>
                    <a:pt x="7404" y="5483"/>
                    <a:pt x="7183" y="5483"/>
                  </a:cubicBezTo>
                  <a:lnTo>
                    <a:pt x="4474" y="5483"/>
                  </a:lnTo>
                  <a:cubicBezTo>
                    <a:pt x="4285" y="5483"/>
                    <a:pt x="4127" y="5325"/>
                    <a:pt x="4127" y="5105"/>
                  </a:cubicBezTo>
                  <a:cubicBezTo>
                    <a:pt x="4127" y="4916"/>
                    <a:pt x="4285" y="4758"/>
                    <a:pt x="4474" y="4758"/>
                  </a:cubicBezTo>
                  <a:close/>
                  <a:moveTo>
                    <a:pt x="3151" y="4758"/>
                  </a:moveTo>
                  <a:cubicBezTo>
                    <a:pt x="3340" y="4758"/>
                    <a:pt x="3497" y="4916"/>
                    <a:pt x="3497" y="5105"/>
                  </a:cubicBezTo>
                  <a:lnTo>
                    <a:pt x="3497" y="6491"/>
                  </a:lnTo>
                  <a:cubicBezTo>
                    <a:pt x="3497" y="6680"/>
                    <a:pt x="3340" y="6837"/>
                    <a:pt x="3151" y="6837"/>
                  </a:cubicBezTo>
                  <a:lnTo>
                    <a:pt x="1764" y="6837"/>
                  </a:lnTo>
                  <a:cubicBezTo>
                    <a:pt x="1575" y="6837"/>
                    <a:pt x="1418" y="6680"/>
                    <a:pt x="1418" y="6491"/>
                  </a:cubicBezTo>
                  <a:lnTo>
                    <a:pt x="1418" y="5105"/>
                  </a:lnTo>
                  <a:cubicBezTo>
                    <a:pt x="1418" y="4916"/>
                    <a:pt x="1575" y="4758"/>
                    <a:pt x="1764" y="4758"/>
                  </a:cubicBezTo>
                  <a:close/>
                  <a:moveTo>
                    <a:pt x="5860" y="6144"/>
                  </a:moveTo>
                  <a:cubicBezTo>
                    <a:pt x="6049" y="6144"/>
                    <a:pt x="6207" y="6302"/>
                    <a:pt x="6207" y="6491"/>
                  </a:cubicBezTo>
                  <a:cubicBezTo>
                    <a:pt x="6207" y="6680"/>
                    <a:pt x="6049" y="6837"/>
                    <a:pt x="5860" y="6837"/>
                  </a:cubicBezTo>
                  <a:lnTo>
                    <a:pt x="4474" y="6837"/>
                  </a:lnTo>
                  <a:cubicBezTo>
                    <a:pt x="4285" y="6837"/>
                    <a:pt x="4127" y="6680"/>
                    <a:pt x="4127" y="6491"/>
                  </a:cubicBezTo>
                  <a:cubicBezTo>
                    <a:pt x="4127" y="6302"/>
                    <a:pt x="4285" y="6144"/>
                    <a:pt x="4474" y="6144"/>
                  </a:cubicBezTo>
                  <a:close/>
                  <a:moveTo>
                    <a:pt x="7183" y="7562"/>
                  </a:moveTo>
                  <a:cubicBezTo>
                    <a:pt x="7404" y="7562"/>
                    <a:pt x="7561" y="7720"/>
                    <a:pt x="7561" y="7909"/>
                  </a:cubicBezTo>
                  <a:cubicBezTo>
                    <a:pt x="7561" y="8098"/>
                    <a:pt x="7404" y="8255"/>
                    <a:pt x="7183" y="8255"/>
                  </a:cubicBezTo>
                  <a:lnTo>
                    <a:pt x="4474" y="8255"/>
                  </a:lnTo>
                  <a:cubicBezTo>
                    <a:pt x="4285" y="8255"/>
                    <a:pt x="4127" y="8098"/>
                    <a:pt x="4127" y="7909"/>
                  </a:cubicBezTo>
                  <a:cubicBezTo>
                    <a:pt x="4127" y="7720"/>
                    <a:pt x="4285" y="7562"/>
                    <a:pt x="4474" y="7562"/>
                  </a:cubicBezTo>
                  <a:close/>
                  <a:moveTo>
                    <a:pt x="3151" y="7531"/>
                  </a:moveTo>
                  <a:cubicBezTo>
                    <a:pt x="3340" y="7531"/>
                    <a:pt x="3497" y="7657"/>
                    <a:pt x="3497" y="7877"/>
                  </a:cubicBezTo>
                  <a:lnTo>
                    <a:pt x="3497" y="9232"/>
                  </a:lnTo>
                  <a:cubicBezTo>
                    <a:pt x="3497" y="9452"/>
                    <a:pt x="3340" y="9610"/>
                    <a:pt x="3151" y="9610"/>
                  </a:cubicBezTo>
                  <a:lnTo>
                    <a:pt x="1764" y="9610"/>
                  </a:lnTo>
                  <a:cubicBezTo>
                    <a:pt x="1575" y="9610"/>
                    <a:pt x="1418" y="9452"/>
                    <a:pt x="1418" y="9232"/>
                  </a:cubicBezTo>
                  <a:lnTo>
                    <a:pt x="1418" y="7877"/>
                  </a:lnTo>
                  <a:cubicBezTo>
                    <a:pt x="1418" y="7657"/>
                    <a:pt x="1575" y="7531"/>
                    <a:pt x="1764" y="7531"/>
                  </a:cubicBezTo>
                  <a:close/>
                  <a:moveTo>
                    <a:pt x="5860" y="8885"/>
                  </a:moveTo>
                  <a:cubicBezTo>
                    <a:pt x="6049" y="8885"/>
                    <a:pt x="6207" y="9043"/>
                    <a:pt x="6207" y="9232"/>
                  </a:cubicBezTo>
                  <a:cubicBezTo>
                    <a:pt x="6207" y="9452"/>
                    <a:pt x="6049" y="9610"/>
                    <a:pt x="5860" y="9610"/>
                  </a:cubicBezTo>
                  <a:lnTo>
                    <a:pt x="4474" y="9610"/>
                  </a:lnTo>
                  <a:cubicBezTo>
                    <a:pt x="4285" y="9610"/>
                    <a:pt x="4127" y="9452"/>
                    <a:pt x="4127" y="9232"/>
                  </a:cubicBezTo>
                  <a:cubicBezTo>
                    <a:pt x="4127" y="9043"/>
                    <a:pt x="4285" y="8885"/>
                    <a:pt x="4474" y="8885"/>
                  </a:cubicBezTo>
                  <a:close/>
                  <a:moveTo>
                    <a:pt x="1040" y="1"/>
                  </a:moveTo>
                  <a:cubicBezTo>
                    <a:pt x="504" y="1"/>
                    <a:pt x="0" y="473"/>
                    <a:pt x="0" y="1009"/>
                  </a:cubicBezTo>
                  <a:lnTo>
                    <a:pt x="0" y="9956"/>
                  </a:lnTo>
                  <a:cubicBezTo>
                    <a:pt x="32" y="10524"/>
                    <a:pt x="504" y="10996"/>
                    <a:pt x="1040" y="10996"/>
                  </a:cubicBezTo>
                  <a:lnTo>
                    <a:pt x="7908" y="10996"/>
                  </a:lnTo>
                  <a:cubicBezTo>
                    <a:pt x="8444" y="10996"/>
                    <a:pt x="8916" y="10524"/>
                    <a:pt x="8916" y="9956"/>
                  </a:cubicBezTo>
                  <a:lnTo>
                    <a:pt x="8916" y="1009"/>
                  </a:lnTo>
                  <a:cubicBezTo>
                    <a:pt x="8916" y="473"/>
                    <a:pt x="8444" y="1"/>
                    <a:pt x="7908" y="1"/>
                  </a:cubicBezTo>
                  <a:lnTo>
                    <a:pt x="7183" y="1"/>
                  </a:lnTo>
                  <a:lnTo>
                    <a:pt x="7183" y="347"/>
                  </a:lnTo>
                  <a:cubicBezTo>
                    <a:pt x="7183" y="915"/>
                    <a:pt x="6711" y="1387"/>
                    <a:pt x="6175" y="1387"/>
                  </a:cubicBezTo>
                  <a:lnTo>
                    <a:pt x="2741" y="1387"/>
                  </a:lnTo>
                  <a:cubicBezTo>
                    <a:pt x="2206" y="1387"/>
                    <a:pt x="1733" y="915"/>
                    <a:pt x="1733" y="347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1"/>
            <p:cNvSpPr/>
            <p:nvPr/>
          </p:nvSpPr>
          <p:spPr>
            <a:xfrm>
              <a:off x="-30853350" y="3295000"/>
              <a:ext cx="51225" cy="104000"/>
            </a:xfrm>
            <a:custGeom>
              <a:avLst/>
              <a:gdLst/>
              <a:ahLst/>
              <a:cxnLst/>
              <a:rect l="l" t="t" r="r" b="b"/>
              <a:pathLst>
                <a:path w="2049" h="4160" extrusionOk="0">
                  <a:moveTo>
                    <a:pt x="1" y="1"/>
                  </a:moveTo>
                  <a:lnTo>
                    <a:pt x="1" y="4160"/>
                  </a:lnTo>
                  <a:lnTo>
                    <a:pt x="2049" y="4160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1"/>
            <p:cNvSpPr/>
            <p:nvPr/>
          </p:nvSpPr>
          <p:spPr>
            <a:xfrm>
              <a:off x="-30853350" y="32272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048"/>
                  </a:lnTo>
                  <a:lnTo>
                    <a:pt x="2049" y="2048"/>
                  </a:lnTo>
                  <a:lnTo>
                    <a:pt x="2049" y="1040"/>
                  </a:ln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1"/>
            <p:cNvSpPr/>
            <p:nvPr/>
          </p:nvSpPr>
          <p:spPr>
            <a:xfrm>
              <a:off x="-30851775" y="3416300"/>
              <a:ext cx="46500" cy="51225"/>
            </a:xfrm>
            <a:custGeom>
              <a:avLst/>
              <a:gdLst/>
              <a:ahLst/>
              <a:cxnLst/>
              <a:rect l="l" t="t" r="r" b="b"/>
              <a:pathLst>
                <a:path w="1860" h="2049" extrusionOk="0">
                  <a:moveTo>
                    <a:pt x="1" y="1"/>
                  </a:moveTo>
                  <a:lnTo>
                    <a:pt x="599" y="1796"/>
                  </a:lnTo>
                  <a:cubicBezTo>
                    <a:pt x="694" y="1985"/>
                    <a:pt x="788" y="2048"/>
                    <a:pt x="946" y="2048"/>
                  </a:cubicBezTo>
                  <a:cubicBezTo>
                    <a:pt x="1103" y="2048"/>
                    <a:pt x="1229" y="1985"/>
                    <a:pt x="1261" y="179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2" name="Google Shape;1582;p41"/>
          <p:cNvGrpSpPr/>
          <p:nvPr/>
        </p:nvGrpSpPr>
        <p:grpSpPr>
          <a:xfrm>
            <a:off x="5043345" y="1555188"/>
            <a:ext cx="428985" cy="428948"/>
            <a:chOff x="-31093575" y="3911725"/>
            <a:chExt cx="291450" cy="291425"/>
          </a:xfrm>
        </p:grpSpPr>
        <p:sp>
          <p:nvSpPr>
            <p:cNvPr id="1583" name="Google Shape;1583;p41"/>
            <p:cNvSpPr/>
            <p:nvPr/>
          </p:nvSpPr>
          <p:spPr>
            <a:xfrm>
              <a:off x="-31093575" y="3911725"/>
              <a:ext cx="291450" cy="291425"/>
            </a:xfrm>
            <a:custGeom>
              <a:avLst/>
              <a:gdLst/>
              <a:ahLst/>
              <a:cxnLst/>
              <a:rect l="l" t="t" r="r" b="b"/>
              <a:pathLst>
                <a:path w="11658" h="11657" extrusionOk="0">
                  <a:moveTo>
                    <a:pt x="5829" y="0"/>
                  </a:moveTo>
                  <a:cubicBezTo>
                    <a:pt x="3372" y="0"/>
                    <a:pt x="1261" y="1796"/>
                    <a:pt x="788" y="4159"/>
                  </a:cubicBezTo>
                  <a:cubicBezTo>
                    <a:pt x="347" y="4285"/>
                    <a:pt x="1" y="4694"/>
                    <a:pt x="1" y="5167"/>
                  </a:cubicBezTo>
                  <a:lnTo>
                    <a:pt x="1" y="7876"/>
                  </a:lnTo>
                  <a:cubicBezTo>
                    <a:pt x="1" y="8412"/>
                    <a:pt x="473" y="8885"/>
                    <a:pt x="1009" y="8885"/>
                  </a:cubicBezTo>
                  <a:lnTo>
                    <a:pt x="1702" y="8885"/>
                  </a:lnTo>
                  <a:cubicBezTo>
                    <a:pt x="1891" y="8885"/>
                    <a:pt x="2049" y="8727"/>
                    <a:pt x="2049" y="8538"/>
                  </a:cubicBezTo>
                  <a:lnTo>
                    <a:pt x="2049" y="4442"/>
                  </a:lnTo>
                  <a:cubicBezTo>
                    <a:pt x="2049" y="4253"/>
                    <a:pt x="1891" y="4096"/>
                    <a:pt x="1702" y="4096"/>
                  </a:cubicBezTo>
                  <a:lnTo>
                    <a:pt x="1481" y="4096"/>
                  </a:lnTo>
                  <a:cubicBezTo>
                    <a:pt x="1954" y="2111"/>
                    <a:pt x="3781" y="630"/>
                    <a:pt x="5829" y="630"/>
                  </a:cubicBezTo>
                  <a:cubicBezTo>
                    <a:pt x="7877" y="630"/>
                    <a:pt x="9673" y="2111"/>
                    <a:pt x="10145" y="4096"/>
                  </a:cubicBezTo>
                  <a:lnTo>
                    <a:pt x="9956" y="4096"/>
                  </a:lnTo>
                  <a:cubicBezTo>
                    <a:pt x="9767" y="4096"/>
                    <a:pt x="9610" y="4253"/>
                    <a:pt x="9610" y="4442"/>
                  </a:cubicBezTo>
                  <a:lnTo>
                    <a:pt x="9610" y="8538"/>
                  </a:lnTo>
                  <a:cubicBezTo>
                    <a:pt x="9610" y="8727"/>
                    <a:pt x="9767" y="8885"/>
                    <a:pt x="9956" y="8885"/>
                  </a:cubicBezTo>
                  <a:lnTo>
                    <a:pt x="10271" y="8885"/>
                  </a:lnTo>
                  <a:cubicBezTo>
                    <a:pt x="10114" y="9672"/>
                    <a:pt x="9421" y="10271"/>
                    <a:pt x="8570" y="10271"/>
                  </a:cubicBezTo>
                  <a:lnTo>
                    <a:pt x="6774" y="10271"/>
                  </a:lnTo>
                  <a:cubicBezTo>
                    <a:pt x="6617" y="9893"/>
                    <a:pt x="6270" y="9609"/>
                    <a:pt x="5829" y="9609"/>
                  </a:cubicBezTo>
                  <a:cubicBezTo>
                    <a:pt x="5262" y="9609"/>
                    <a:pt x="4789" y="10082"/>
                    <a:pt x="4789" y="10617"/>
                  </a:cubicBezTo>
                  <a:cubicBezTo>
                    <a:pt x="4789" y="11184"/>
                    <a:pt x="5262" y="11657"/>
                    <a:pt x="5829" y="11657"/>
                  </a:cubicBezTo>
                  <a:cubicBezTo>
                    <a:pt x="6270" y="11657"/>
                    <a:pt x="6648" y="11373"/>
                    <a:pt x="6774" y="10995"/>
                  </a:cubicBezTo>
                  <a:lnTo>
                    <a:pt x="8570" y="10995"/>
                  </a:lnTo>
                  <a:cubicBezTo>
                    <a:pt x="9799" y="10995"/>
                    <a:pt x="10775" y="10082"/>
                    <a:pt x="10933" y="8885"/>
                  </a:cubicBezTo>
                  <a:cubicBezTo>
                    <a:pt x="11342" y="8790"/>
                    <a:pt x="11658" y="8380"/>
                    <a:pt x="11658" y="7908"/>
                  </a:cubicBezTo>
                  <a:lnTo>
                    <a:pt x="11658" y="5198"/>
                  </a:lnTo>
                  <a:cubicBezTo>
                    <a:pt x="11658" y="4694"/>
                    <a:pt x="11311" y="4253"/>
                    <a:pt x="10870" y="4159"/>
                  </a:cubicBezTo>
                  <a:cubicBezTo>
                    <a:pt x="10397" y="1796"/>
                    <a:pt x="8255" y="0"/>
                    <a:pt x="5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1"/>
            <p:cNvSpPr/>
            <p:nvPr/>
          </p:nvSpPr>
          <p:spPr>
            <a:xfrm>
              <a:off x="-31025825" y="3980250"/>
              <a:ext cx="156750" cy="154250"/>
            </a:xfrm>
            <a:custGeom>
              <a:avLst/>
              <a:gdLst/>
              <a:ahLst/>
              <a:cxnLst/>
              <a:rect l="l" t="t" r="r" b="b"/>
              <a:pathLst>
                <a:path w="6270" h="6170" extrusionOk="0">
                  <a:moveTo>
                    <a:pt x="3119" y="1386"/>
                  </a:moveTo>
                  <a:cubicBezTo>
                    <a:pt x="3308" y="1386"/>
                    <a:pt x="3466" y="1544"/>
                    <a:pt x="3466" y="1733"/>
                  </a:cubicBezTo>
                  <a:cubicBezTo>
                    <a:pt x="3466" y="1953"/>
                    <a:pt x="3308" y="2079"/>
                    <a:pt x="3119" y="2079"/>
                  </a:cubicBezTo>
                  <a:cubicBezTo>
                    <a:pt x="2930" y="2079"/>
                    <a:pt x="2773" y="1953"/>
                    <a:pt x="2773" y="1733"/>
                  </a:cubicBezTo>
                  <a:cubicBezTo>
                    <a:pt x="2773" y="1544"/>
                    <a:pt x="2930" y="1386"/>
                    <a:pt x="3119" y="1386"/>
                  </a:cubicBezTo>
                  <a:close/>
                  <a:moveTo>
                    <a:pt x="3119" y="2741"/>
                  </a:moveTo>
                  <a:cubicBezTo>
                    <a:pt x="3308" y="2741"/>
                    <a:pt x="3466" y="2867"/>
                    <a:pt x="3466" y="3088"/>
                  </a:cubicBezTo>
                  <a:lnTo>
                    <a:pt x="3466" y="4474"/>
                  </a:lnTo>
                  <a:cubicBezTo>
                    <a:pt x="3466" y="4663"/>
                    <a:pt x="3308" y="4820"/>
                    <a:pt x="3119" y="4820"/>
                  </a:cubicBezTo>
                  <a:cubicBezTo>
                    <a:pt x="2930" y="4820"/>
                    <a:pt x="2773" y="4663"/>
                    <a:pt x="2773" y="4474"/>
                  </a:cubicBezTo>
                  <a:lnTo>
                    <a:pt x="2773" y="3088"/>
                  </a:lnTo>
                  <a:cubicBezTo>
                    <a:pt x="2773" y="2867"/>
                    <a:pt x="2930" y="2741"/>
                    <a:pt x="3119" y="2741"/>
                  </a:cubicBezTo>
                  <a:close/>
                  <a:moveTo>
                    <a:pt x="3151" y="0"/>
                  </a:moveTo>
                  <a:cubicBezTo>
                    <a:pt x="1449" y="0"/>
                    <a:pt x="63" y="1386"/>
                    <a:pt x="63" y="3088"/>
                  </a:cubicBezTo>
                  <a:cubicBezTo>
                    <a:pt x="63" y="3592"/>
                    <a:pt x="158" y="4096"/>
                    <a:pt x="441" y="4568"/>
                  </a:cubicBezTo>
                  <a:lnTo>
                    <a:pt x="63" y="5734"/>
                  </a:lnTo>
                  <a:cubicBezTo>
                    <a:pt x="0" y="5828"/>
                    <a:pt x="0" y="5955"/>
                    <a:pt x="126" y="6081"/>
                  </a:cubicBezTo>
                  <a:cubicBezTo>
                    <a:pt x="171" y="6125"/>
                    <a:pt x="263" y="6170"/>
                    <a:pt x="357" y="6170"/>
                  </a:cubicBezTo>
                  <a:cubicBezTo>
                    <a:pt x="396" y="6170"/>
                    <a:pt x="436" y="6162"/>
                    <a:pt x="473" y="6144"/>
                  </a:cubicBezTo>
                  <a:lnTo>
                    <a:pt x="1638" y="5765"/>
                  </a:lnTo>
                  <a:cubicBezTo>
                    <a:pt x="2079" y="6049"/>
                    <a:pt x="2615" y="6144"/>
                    <a:pt x="3151" y="6144"/>
                  </a:cubicBezTo>
                  <a:cubicBezTo>
                    <a:pt x="4852" y="6144"/>
                    <a:pt x="6270" y="4789"/>
                    <a:pt x="6270" y="3088"/>
                  </a:cubicBezTo>
                  <a:cubicBezTo>
                    <a:pt x="6270" y="1386"/>
                    <a:pt x="4852" y="0"/>
                    <a:pt x="3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42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pSp>
        <p:nvGrpSpPr>
          <p:cNvPr id="1590" name="Google Shape;1590;p42"/>
          <p:cNvGrpSpPr/>
          <p:nvPr/>
        </p:nvGrpSpPr>
        <p:grpSpPr>
          <a:xfrm>
            <a:off x="2676261" y="2710350"/>
            <a:ext cx="3791162" cy="2020046"/>
            <a:chOff x="792783" y="1840345"/>
            <a:chExt cx="4811120" cy="2563511"/>
          </a:xfrm>
        </p:grpSpPr>
        <p:sp>
          <p:nvSpPr>
            <p:cNvPr id="1591" name="Google Shape;1591;p42"/>
            <p:cNvSpPr/>
            <p:nvPr/>
          </p:nvSpPr>
          <p:spPr>
            <a:xfrm>
              <a:off x="3620616" y="3093937"/>
              <a:ext cx="996926" cy="222553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2"/>
            <p:cNvSpPr/>
            <p:nvPr/>
          </p:nvSpPr>
          <p:spPr>
            <a:xfrm>
              <a:off x="2596655" y="1925882"/>
              <a:ext cx="2776382" cy="2096239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2"/>
            <p:cNvSpPr/>
            <p:nvPr/>
          </p:nvSpPr>
          <p:spPr>
            <a:xfrm>
              <a:off x="4621860" y="3575556"/>
              <a:ext cx="747627" cy="54871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2"/>
            <p:cNvSpPr/>
            <p:nvPr/>
          </p:nvSpPr>
          <p:spPr>
            <a:xfrm>
              <a:off x="4978027" y="3383852"/>
              <a:ext cx="385332" cy="210216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2"/>
            <p:cNvSpPr/>
            <p:nvPr/>
          </p:nvSpPr>
          <p:spPr>
            <a:xfrm>
              <a:off x="4611665" y="3242628"/>
              <a:ext cx="190197" cy="214699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2"/>
            <p:cNvSpPr/>
            <p:nvPr/>
          </p:nvSpPr>
          <p:spPr>
            <a:xfrm>
              <a:off x="4372855" y="3266899"/>
              <a:ext cx="365227" cy="290378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2"/>
            <p:cNvSpPr/>
            <p:nvPr/>
          </p:nvSpPr>
          <p:spPr>
            <a:xfrm>
              <a:off x="3593821" y="3580646"/>
              <a:ext cx="153206" cy="266596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2"/>
            <p:cNvSpPr/>
            <p:nvPr/>
          </p:nvSpPr>
          <p:spPr>
            <a:xfrm>
              <a:off x="4975415" y="2477178"/>
              <a:ext cx="180288" cy="282001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2"/>
            <p:cNvSpPr/>
            <p:nvPr/>
          </p:nvSpPr>
          <p:spPr>
            <a:xfrm>
              <a:off x="5287902" y="4045917"/>
              <a:ext cx="316001" cy="239038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2"/>
            <p:cNvSpPr/>
            <p:nvPr/>
          </p:nvSpPr>
          <p:spPr>
            <a:xfrm>
              <a:off x="4886302" y="2990214"/>
              <a:ext cx="156981" cy="259854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2"/>
            <p:cNvSpPr/>
            <p:nvPr/>
          </p:nvSpPr>
          <p:spPr>
            <a:xfrm>
              <a:off x="4774169" y="3343300"/>
              <a:ext cx="124961" cy="153330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2"/>
            <p:cNvSpPr/>
            <p:nvPr/>
          </p:nvSpPr>
          <p:spPr>
            <a:xfrm>
              <a:off x="3547512" y="1927972"/>
              <a:ext cx="175350" cy="109895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2"/>
            <p:cNvSpPr/>
            <p:nvPr/>
          </p:nvSpPr>
          <p:spPr>
            <a:xfrm>
              <a:off x="3066118" y="1886172"/>
              <a:ext cx="166014" cy="59852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2"/>
            <p:cNvSpPr/>
            <p:nvPr/>
          </p:nvSpPr>
          <p:spPr>
            <a:xfrm>
              <a:off x="2766439" y="2287682"/>
              <a:ext cx="78078" cy="78089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2"/>
            <p:cNvSpPr/>
            <p:nvPr/>
          </p:nvSpPr>
          <p:spPr>
            <a:xfrm>
              <a:off x="4735814" y="3531937"/>
              <a:ext cx="145167" cy="55537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2"/>
            <p:cNvSpPr/>
            <p:nvPr/>
          </p:nvSpPr>
          <p:spPr>
            <a:xfrm>
              <a:off x="4495824" y="1944573"/>
              <a:ext cx="176732" cy="36963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2"/>
            <p:cNvSpPr/>
            <p:nvPr/>
          </p:nvSpPr>
          <p:spPr>
            <a:xfrm>
              <a:off x="5015607" y="4161067"/>
              <a:ext cx="84751" cy="65650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2"/>
            <p:cNvSpPr/>
            <p:nvPr/>
          </p:nvSpPr>
          <p:spPr>
            <a:xfrm>
              <a:off x="4231619" y="3159754"/>
              <a:ext cx="55344" cy="86331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2"/>
            <p:cNvSpPr/>
            <p:nvPr/>
          </p:nvSpPr>
          <p:spPr>
            <a:xfrm>
              <a:off x="3917666" y="1872908"/>
              <a:ext cx="108362" cy="44598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2"/>
            <p:cNvSpPr/>
            <p:nvPr/>
          </p:nvSpPr>
          <p:spPr>
            <a:xfrm>
              <a:off x="3172420" y="1873531"/>
              <a:ext cx="79527" cy="37570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2"/>
            <p:cNvSpPr/>
            <p:nvPr/>
          </p:nvSpPr>
          <p:spPr>
            <a:xfrm>
              <a:off x="4844947" y="3535190"/>
              <a:ext cx="86217" cy="51677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2"/>
            <p:cNvSpPr/>
            <p:nvPr/>
          </p:nvSpPr>
          <p:spPr>
            <a:xfrm>
              <a:off x="4873242" y="2861782"/>
              <a:ext cx="45687" cy="63274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2"/>
            <p:cNvSpPr/>
            <p:nvPr/>
          </p:nvSpPr>
          <p:spPr>
            <a:xfrm>
              <a:off x="4868237" y="3129466"/>
              <a:ext cx="50979" cy="65583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2"/>
            <p:cNvSpPr/>
            <p:nvPr/>
          </p:nvSpPr>
          <p:spPr>
            <a:xfrm>
              <a:off x="3429565" y="1871172"/>
              <a:ext cx="75162" cy="31907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2"/>
            <p:cNvSpPr/>
            <p:nvPr/>
          </p:nvSpPr>
          <p:spPr>
            <a:xfrm>
              <a:off x="5045334" y="3302715"/>
              <a:ext cx="44541" cy="53801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2"/>
            <p:cNvSpPr/>
            <p:nvPr/>
          </p:nvSpPr>
          <p:spPr>
            <a:xfrm>
              <a:off x="3519268" y="1865930"/>
              <a:ext cx="58798" cy="33811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2"/>
            <p:cNvSpPr/>
            <p:nvPr/>
          </p:nvSpPr>
          <p:spPr>
            <a:xfrm>
              <a:off x="5081482" y="2012160"/>
              <a:ext cx="54653" cy="28182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2"/>
            <p:cNvSpPr/>
            <p:nvPr/>
          </p:nvSpPr>
          <p:spPr>
            <a:xfrm>
              <a:off x="4033085" y="1897903"/>
              <a:ext cx="54973" cy="31671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2"/>
            <p:cNvSpPr/>
            <p:nvPr/>
          </p:nvSpPr>
          <p:spPr>
            <a:xfrm>
              <a:off x="4936757" y="3426848"/>
              <a:ext cx="52445" cy="27120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2"/>
            <p:cNvSpPr/>
            <p:nvPr/>
          </p:nvSpPr>
          <p:spPr>
            <a:xfrm>
              <a:off x="3591209" y="1872335"/>
              <a:ext cx="41811" cy="26816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2"/>
            <p:cNvSpPr/>
            <p:nvPr/>
          </p:nvSpPr>
          <p:spPr>
            <a:xfrm>
              <a:off x="2051476" y="1877593"/>
              <a:ext cx="350667" cy="64083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2"/>
            <p:cNvSpPr/>
            <p:nvPr/>
          </p:nvSpPr>
          <p:spPr>
            <a:xfrm>
              <a:off x="792783" y="1840345"/>
              <a:ext cx="2179062" cy="2563511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2"/>
            <p:cNvSpPr/>
            <p:nvPr/>
          </p:nvSpPr>
          <p:spPr>
            <a:xfrm>
              <a:off x="1701426" y="1909027"/>
              <a:ext cx="190770" cy="61807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2"/>
            <p:cNvSpPr/>
            <p:nvPr/>
          </p:nvSpPr>
          <p:spPr>
            <a:xfrm>
              <a:off x="2755080" y="2089877"/>
              <a:ext cx="143887" cy="64437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2"/>
            <p:cNvSpPr/>
            <p:nvPr/>
          </p:nvSpPr>
          <p:spPr>
            <a:xfrm>
              <a:off x="1614925" y="2891901"/>
              <a:ext cx="177676" cy="76252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2"/>
            <p:cNvSpPr/>
            <p:nvPr/>
          </p:nvSpPr>
          <p:spPr>
            <a:xfrm>
              <a:off x="1903245" y="1888279"/>
              <a:ext cx="109221" cy="75527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2"/>
            <p:cNvSpPr/>
            <p:nvPr/>
          </p:nvSpPr>
          <p:spPr>
            <a:xfrm>
              <a:off x="1773940" y="2955578"/>
              <a:ext cx="111260" cy="49857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2"/>
            <p:cNvSpPr/>
            <p:nvPr/>
          </p:nvSpPr>
          <p:spPr>
            <a:xfrm>
              <a:off x="1931203" y="2107102"/>
              <a:ext cx="87380" cy="43503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2"/>
            <p:cNvSpPr/>
            <p:nvPr/>
          </p:nvSpPr>
          <p:spPr>
            <a:xfrm>
              <a:off x="1840623" y="1895156"/>
              <a:ext cx="63534" cy="30221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2"/>
            <p:cNvSpPr/>
            <p:nvPr/>
          </p:nvSpPr>
          <p:spPr>
            <a:xfrm>
              <a:off x="1896252" y="2979730"/>
              <a:ext cx="39924" cy="29884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2"/>
            <p:cNvSpPr/>
            <p:nvPr/>
          </p:nvSpPr>
          <p:spPr>
            <a:xfrm>
              <a:off x="1716862" y="2983826"/>
              <a:ext cx="37868" cy="2580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2"/>
            <p:cNvSpPr/>
            <p:nvPr/>
          </p:nvSpPr>
          <p:spPr>
            <a:xfrm>
              <a:off x="5384700" y="3481980"/>
              <a:ext cx="31935" cy="36103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2"/>
            <p:cNvSpPr/>
            <p:nvPr/>
          </p:nvSpPr>
          <p:spPr>
            <a:xfrm>
              <a:off x="3528300" y="2043375"/>
              <a:ext cx="37008" cy="25552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2"/>
            <p:cNvSpPr/>
            <p:nvPr/>
          </p:nvSpPr>
          <p:spPr>
            <a:xfrm>
              <a:off x="4897947" y="3435208"/>
              <a:ext cx="33789" cy="2516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2"/>
            <p:cNvSpPr/>
            <p:nvPr/>
          </p:nvSpPr>
          <p:spPr>
            <a:xfrm>
              <a:off x="5138492" y="2475088"/>
              <a:ext cx="31059" cy="28451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2"/>
            <p:cNvSpPr/>
            <p:nvPr/>
          </p:nvSpPr>
          <p:spPr>
            <a:xfrm>
              <a:off x="3029127" y="2518674"/>
              <a:ext cx="36132" cy="85067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2"/>
            <p:cNvSpPr/>
            <p:nvPr/>
          </p:nvSpPr>
          <p:spPr>
            <a:xfrm>
              <a:off x="3271139" y="2657606"/>
              <a:ext cx="63214" cy="30609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2"/>
            <p:cNvSpPr/>
            <p:nvPr/>
          </p:nvSpPr>
          <p:spPr>
            <a:xfrm>
              <a:off x="3416471" y="2665966"/>
              <a:ext cx="34093" cy="2535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2"/>
            <p:cNvSpPr/>
            <p:nvPr/>
          </p:nvSpPr>
          <p:spPr>
            <a:xfrm>
              <a:off x="2937992" y="2574580"/>
              <a:ext cx="30284" cy="25738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0" name="Google Shape;1640;p42"/>
          <p:cNvGrpSpPr/>
          <p:nvPr/>
        </p:nvGrpSpPr>
        <p:grpSpPr>
          <a:xfrm>
            <a:off x="6243300" y="1351025"/>
            <a:ext cx="2443500" cy="977400"/>
            <a:chOff x="6243300" y="1351025"/>
            <a:chExt cx="2443500" cy="977400"/>
          </a:xfrm>
        </p:grpSpPr>
        <p:sp>
          <p:nvSpPr>
            <p:cNvPr id="1641" name="Google Shape;1641;p42"/>
            <p:cNvSpPr/>
            <p:nvPr/>
          </p:nvSpPr>
          <p:spPr>
            <a:xfrm>
              <a:off x="6243300" y="1351025"/>
              <a:ext cx="2443500" cy="977400"/>
            </a:xfrm>
            <a:prstGeom prst="roundRect">
              <a:avLst>
                <a:gd name="adj" fmla="val 5742"/>
              </a:avLst>
            </a:prstGeom>
            <a:solidFill>
              <a:schemeClr val="dk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2"/>
            <p:cNvSpPr txBox="1"/>
            <p:nvPr/>
          </p:nvSpPr>
          <p:spPr>
            <a:xfrm>
              <a:off x="6714300" y="1383275"/>
              <a:ext cx="1501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2D2E27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2D2E27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JUPITER</a:t>
              </a:r>
              <a:endParaRPr sz="1800">
                <a:solidFill>
                  <a:srgbClr val="2D2E27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1643" name="Google Shape;1643;p42"/>
            <p:cNvSpPr txBox="1"/>
            <p:nvPr/>
          </p:nvSpPr>
          <p:spPr>
            <a:xfrm>
              <a:off x="6370950" y="1655675"/>
              <a:ext cx="2188200" cy="6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Jupiter is the biggest planet</a:t>
              </a:r>
              <a:endParaRPr sz="16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644" name="Google Shape;1644;p42"/>
          <p:cNvGrpSpPr/>
          <p:nvPr/>
        </p:nvGrpSpPr>
        <p:grpSpPr>
          <a:xfrm>
            <a:off x="457200" y="1351025"/>
            <a:ext cx="2443500" cy="977400"/>
            <a:chOff x="457200" y="1351025"/>
            <a:chExt cx="2443500" cy="977400"/>
          </a:xfrm>
        </p:grpSpPr>
        <p:sp>
          <p:nvSpPr>
            <p:cNvPr id="1645" name="Google Shape;1645;p42"/>
            <p:cNvSpPr/>
            <p:nvPr/>
          </p:nvSpPr>
          <p:spPr>
            <a:xfrm flipH="1">
              <a:off x="457200" y="1351025"/>
              <a:ext cx="2443500" cy="9774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2"/>
            <p:cNvSpPr txBox="1"/>
            <p:nvPr/>
          </p:nvSpPr>
          <p:spPr>
            <a:xfrm flipH="1">
              <a:off x="928200" y="1383275"/>
              <a:ext cx="1501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2D2E27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2D2E27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VENUS</a:t>
              </a:r>
              <a:endParaRPr sz="1800">
                <a:solidFill>
                  <a:srgbClr val="2D2E27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1647" name="Google Shape;1647;p42"/>
            <p:cNvSpPr txBox="1"/>
            <p:nvPr/>
          </p:nvSpPr>
          <p:spPr>
            <a:xfrm flipH="1">
              <a:off x="584850" y="1655675"/>
              <a:ext cx="2188200" cy="6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Venus has very high temperatures</a:t>
              </a:r>
              <a:endParaRPr sz="16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648" name="Google Shape;1648;p42"/>
          <p:cNvGrpSpPr/>
          <p:nvPr/>
        </p:nvGrpSpPr>
        <p:grpSpPr>
          <a:xfrm>
            <a:off x="3321675" y="1382325"/>
            <a:ext cx="2443500" cy="977400"/>
            <a:chOff x="3321675" y="1382325"/>
            <a:chExt cx="2443500" cy="977400"/>
          </a:xfrm>
        </p:grpSpPr>
        <p:sp>
          <p:nvSpPr>
            <p:cNvPr id="1649" name="Google Shape;1649;p42"/>
            <p:cNvSpPr/>
            <p:nvPr/>
          </p:nvSpPr>
          <p:spPr>
            <a:xfrm flipH="1">
              <a:off x="3321675" y="1382325"/>
              <a:ext cx="2443500" cy="9774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2"/>
            <p:cNvSpPr txBox="1"/>
            <p:nvPr/>
          </p:nvSpPr>
          <p:spPr>
            <a:xfrm flipH="1">
              <a:off x="3792675" y="1414575"/>
              <a:ext cx="1501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2D2E27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EARTH</a:t>
              </a:r>
              <a:endParaRPr sz="1800">
                <a:solidFill>
                  <a:schemeClr val="lt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1651" name="Google Shape;1651;p42"/>
            <p:cNvSpPr txBox="1"/>
            <p:nvPr/>
          </p:nvSpPr>
          <p:spPr>
            <a:xfrm flipH="1">
              <a:off x="3449325" y="1686975"/>
              <a:ext cx="2188200" cy="6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The Earth is the planet we live on</a:t>
              </a:r>
              <a:endParaRPr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652" name="Google Shape;1652;p42"/>
          <p:cNvGrpSpPr/>
          <p:nvPr/>
        </p:nvGrpSpPr>
        <p:grpSpPr>
          <a:xfrm>
            <a:off x="1679088" y="2328313"/>
            <a:ext cx="2151000" cy="1918500"/>
            <a:chOff x="1679088" y="2328313"/>
            <a:chExt cx="2151000" cy="1918500"/>
          </a:xfrm>
        </p:grpSpPr>
        <p:cxnSp>
          <p:nvCxnSpPr>
            <p:cNvPr id="1653" name="Google Shape;1653;p42"/>
            <p:cNvCxnSpPr>
              <a:endCxn id="1654" idx="1"/>
            </p:cNvCxnSpPr>
            <p:nvPr/>
          </p:nvCxnSpPr>
          <p:spPr>
            <a:xfrm>
              <a:off x="1679088" y="2328313"/>
              <a:ext cx="1791000" cy="1738500"/>
            </a:xfrm>
            <a:prstGeom prst="bentConnector3">
              <a:avLst>
                <a:gd name="adj1" fmla="val -132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55" name="Google Shape;1655;p42"/>
            <p:cNvGrpSpPr/>
            <p:nvPr/>
          </p:nvGrpSpPr>
          <p:grpSpPr>
            <a:xfrm>
              <a:off x="3470088" y="3886813"/>
              <a:ext cx="360000" cy="360000"/>
              <a:chOff x="3470088" y="2138825"/>
              <a:chExt cx="360000" cy="360000"/>
            </a:xfrm>
          </p:grpSpPr>
          <p:sp>
            <p:nvSpPr>
              <p:cNvPr id="1654" name="Google Shape;1654;p42"/>
              <p:cNvSpPr/>
              <p:nvPr/>
            </p:nvSpPr>
            <p:spPr>
              <a:xfrm>
                <a:off x="3470088" y="2138825"/>
                <a:ext cx="360000" cy="3600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2"/>
              <p:cNvSpPr/>
              <p:nvPr/>
            </p:nvSpPr>
            <p:spPr>
              <a:xfrm>
                <a:off x="3534000" y="2202725"/>
                <a:ext cx="232200" cy="2322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1657" name="Google Shape;1657;p42"/>
          <p:cNvGrpSpPr/>
          <p:nvPr/>
        </p:nvGrpSpPr>
        <p:grpSpPr>
          <a:xfrm>
            <a:off x="4309725" y="2359725"/>
            <a:ext cx="360000" cy="945963"/>
            <a:chOff x="4309725" y="2359725"/>
            <a:chExt cx="360000" cy="945963"/>
          </a:xfrm>
        </p:grpSpPr>
        <p:grpSp>
          <p:nvGrpSpPr>
            <p:cNvPr id="1658" name="Google Shape;1658;p42"/>
            <p:cNvGrpSpPr/>
            <p:nvPr/>
          </p:nvGrpSpPr>
          <p:grpSpPr>
            <a:xfrm>
              <a:off x="4309725" y="2945688"/>
              <a:ext cx="360000" cy="360000"/>
              <a:chOff x="3470088" y="2138825"/>
              <a:chExt cx="360000" cy="360000"/>
            </a:xfrm>
          </p:grpSpPr>
          <p:sp>
            <p:nvSpPr>
              <p:cNvPr id="1659" name="Google Shape;1659;p42"/>
              <p:cNvSpPr/>
              <p:nvPr/>
            </p:nvSpPr>
            <p:spPr>
              <a:xfrm>
                <a:off x="3470088" y="2138825"/>
                <a:ext cx="360000" cy="360000"/>
              </a:xfrm>
              <a:prstGeom prst="roundRect">
                <a:avLst>
                  <a:gd name="adj" fmla="val 5742"/>
                </a:avLst>
              </a:prstGeom>
              <a:solidFill>
                <a:schemeClr val="accen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42"/>
              <p:cNvSpPr/>
              <p:nvPr/>
            </p:nvSpPr>
            <p:spPr>
              <a:xfrm>
                <a:off x="3534000" y="2202725"/>
                <a:ext cx="232200" cy="232200"/>
              </a:xfrm>
              <a:prstGeom prst="mathMultiply">
                <a:avLst>
                  <a:gd name="adj1" fmla="val 2352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cxnSp>
          <p:nvCxnSpPr>
            <p:cNvPr id="1661" name="Google Shape;1661;p42"/>
            <p:cNvCxnSpPr>
              <a:stCxn id="1649" idx="2"/>
              <a:endCxn id="1659" idx="0"/>
            </p:cNvCxnSpPr>
            <p:nvPr/>
          </p:nvCxnSpPr>
          <p:spPr>
            <a:xfrm rot="5400000">
              <a:off x="4223625" y="2625825"/>
              <a:ext cx="585900" cy="53700"/>
            </a:xfrm>
            <a:prstGeom prst="bentConnector3">
              <a:avLst>
                <a:gd name="adj1" fmla="val 50005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62" name="Google Shape;1662;p42"/>
          <p:cNvGrpSpPr/>
          <p:nvPr/>
        </p:nvGrpSpPr>
        <p:grpSpPr>
          <a:xfrm>
            <a:off x="5509338" y="2328425"/>
            <a:ext cx="1955713" cy="1105100"/>
            <a:chOff x="5509338" y="2328425"/>
            <a:chExt cx="1955713" cy="1105100"/>
          </a:xfrm>
        </p:grpSpPr>
        <p:grpSp>
          <p:nvGrpSpPr>
            <p:cNvPr id="1663" name="Google Shape;1663;p42"/>
            <p:cNvGrpSpPr/>
            <p:nvPr/>
          </p:nvGrpSpPr>
          <p:grpSpPr>
            <a:xfrm>
              <a:off x="5509338" y="3073525"/>
              <a:ext cx="360000" cy="360000"/>
              <a:chOff x="3470088" y="2138825"/>
              <a:chExt cx="360000" cy="360000"/>
            </a:xfrm>
          </p:grpSpPr>
          <p:sp>
            <p:nvSpPr>
              <p:cNvPr id="1664" name="Google Shape;1664;p42"/>
              <p:cNvSpPr/>
              <p:nvPr/>
            </p:nvSpPr>
            <p:spPr>
              <a:xfrm>
                <a:off x="3470088" y="2138825"/>
                <a:ext cx="360000" cy="360000"/>
              </a:xfrm>
              <a:prstGeom prst="roundRect">
                <a:avLst>
                  <a:gd name="adj" fmla="val 5742"/>
                </a:avLst>
              </a:prstGeom>
              <a:solidFill>
                <a:schemeClr val="dk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42"/>
              <p:cNvSpPr/>
              <p:nvPr/>
            </p:nvSpPr>
            <p:spPr>
              <a:xfrm>
                <a:off x="3534000" y="2202725"/>
                <a:ext cx="232200" cy="2322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cxnSp>
          <p:nvCxnSpPr>
            <p:cNvPr id="1666" name="Google Shape;1666;p42"/>
            <p:cNvCxnSpPr>
              <a:stCxn id="1641" idx="2"/>
              <a:endCxn id="1664" idx="3"/>
            </p:cNvCxnSpPr>
            <p:nvPr/>
          </p:nvCxnSpPr>
          <p:spPr>
            <a:xfrm rot="5400000">
              <a:off x="6204600" y="1993175"/>
              <a:ext cx="925200" cy="1595700"/>
            </a:xfrm>
            <a:prstGeom prst="bentConnector2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43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pSp>
        <p:nvGrpSpPr>
          <p:cNvPr id="1672" name="Google Shape;1672;p43"/>
          <p:cNvGrpSpPr/>
          <p:nvPr/>
        </p:nvGrpSpPr>
        <p:grpSpPr>
          <a:xfrm>
            <a:off x="457203" y="1541469"/>
            <a:ext cx="8277522" cy="551400"/>
            <a:chOff x="457203" y="1541469"/>
            <a:chExt cx="8277522" cy="551400"/>
          </a:xfrm>
        </p:grpSpPr>
        <p:sp>
          <p:nvSpPr>
            <p:cNvPr id="1673" name="Google Shape;1673;p43"/>
            <p:cNvSpPr txBox="1"/>
            <p:nvPr/>
          </p:nvSpPr>
          <p:spPr>
            <a:xfrm>
              <a:off x="3248900" y="1541469"/>
              <a:ext cx="26442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Jupiter is the fifth planet and the biggest one 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674" name="Google Shape;1674;p43"/>
            <p:cNvSpPr/>
            <p:nvPr/>
          </p:nvSpPr>
          <p:spPr>
            <a:xfrm>
              <a:off x="1175588" y="1541469"/>
              <a:ext cx="1940700" cy="5514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JUPITER</a:t>
              </a:r>
              <a:endParaRPr sz="18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1675" name="Google Shape;1675;p43"/>
            <p:cNvSpPr/>
            <p:nvPr/>
          </p:nvSpPr>
          <p:spPr>
            <a:xfrm flipH="1">
              <a:off x="457203" y="1541469"/>
              <a:ext cx="551400" cy="5514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76" name="Google Shape;1676;p43"/>
            <p:cNvSpPr/>
            <p:nvPr/>
          </p:nvSpPr>
          <p:spPr>
            <a:xfrm>
              <a:off x="6025700" y="1704069"/>
              <a:ext cx="226200" cy="2262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3"/>
            <p:cNvSpPr/>
            <p:nvPr/>
          </p:nvSpPr>
          <p:spPr>
            <a:xfrm>
              <a:off x="6424801" y="1704069"/>
              <a:ext cx="226200" cy="2262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3"/>
            <p:cNvSpPr/>
            <p:nvPr/>
          </p:nvSpPr>
          <p:spPr>
            <a:xfrm>
              <a:off x="6823902" y="1704069"/>
              <a:ext cx="226200" cy="2262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3"/>
            <p:cNvSpPr/>
            <p:nvPr/>
          </p:nvSpPr>
          <p:spPr>
            <a:xfrm>
              <a:off x="7223002" y="1704069"/>
              <a:ext cx="226200" cy="2262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3"/>
            <p:cNvSpPr/>
            <p:nvPr/>
          </p:nvSpPr>
          <p:spPr>
            <a:xfrm>
              <a:off x="7622102" y="1704069"/>
              <a:ext cx="226200" cy="2262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1" name="Google Shape;1681;p43"/>
            <p:cNvGrpSpPr/>
            <p:nvPr/>
          </p:nvGrpSpPr>
          <p:grpSpPr>
            <a:xfrm>
              <a:off x="563276" y="1647542"/>
              <a:ext cx="339253" cy="339253"/>
              <a:chOff x="4456875" y="1435075"/>
              <a:chExt cx="481825" cy="481825"/>
            </a:xfrm>
          </p:grpSpPr>
          <p:sp>
            <p:nvSpPr>
              <p:cNvPr id="1682" name="Google Shape;1682;p43"/>
              <p:cNvSpPr/>
              <p:nvPr/>
            </p:nvSpPr>
            <p:spPr>
              <a:xfrm>
                <a:off x="4624975" y="1465275"/>
                <a:ext cx="56650" cy="86000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3440" extrusionOk="0">
                    <a:moveTo>
                      <a:pt x="2265" y="0"/>
                    </a:moveTo>
                    <a:cubicBezTo>
                      <a:pt x="1413" y="283"/>
                      <a:pt x="618" y="1196"/>
                      <a:pt x="1" y="2575"/>
                    </a:cubicBezTo>
                    <a:cubicBezTo>
                      <a:pt x="263" y="2801"/>
                      <a:pt x="449" y="3105"/>
                      <a:pt x="534" y="3439"/>
                    </a:cubicBezTo>
                    <a:cubicBezTo>
                      <a:pt x="1106" y="3364"/>
                      <a:pt x="1672" y="3322"/>
                      <a:pt x="2265" y="3304"/>
                    </a:cubicBezTo>
                    <a:lnTo>
                      <a:pt x="22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83" name="Google Shape;1683;p43"/>
              <p:cNvSpPr/>
              <p:nvPr/>
            </p:nvSpPr>
            <p:spPr>
              <a:xfrm>
                <a:off x="4615275" y="1797425"/>
                <a:ext cx="66350" cy="89375"/>
              </a:xfrm>
              <a:custGeom>
                <a:avLst/>
                <a:gdLst/>
                <a:ahLst/>
                <a:cxnLst/>
                <a:rect l="l" t="t" r="r" b="b"/>
                <a:pathLst>
                  <a:path w="2654" h="357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18" y="1882"/>
                      <a:pt x="1563" y="3225"/>
                      <a:pt x="2653" y="3574"/>
                    </a:cubicBezTo>
                    <a:lnTo>
                      <a:pt x="2653" y="1316"/>
                    </a:lnTo>
                    <a:cubicBezTo>
                      <a:pt x="2153" y="1135"/>
                      <a:pt x="1768" y="726"/>
                      <a:pt x="1620" y="217"/>
                    </a:cubicBezTo>
                    <a:cubicBezTo>
                      <a:pt x="1057" y="169"/>
                      <a:pt x="518" y="9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84" name="Google Shape;1684;p43"/>
              <p:cNvSpPr/>
              <p:nvPr/>
            </p:nvSpPr>
            <p:spPr>
              <a:xfrm>
                <a:off x="4583125" y="1547250"/>
                <a:ext cx="2825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0" extrusionOk="0">
                    <a:moveTo>
                      <a:pt x="567" y="1"/>
                    </a:moveTo>
                    <a:cubicBezTo>
                      <a:pt x="253" y="1"/>
                      <a:pt x="1" y="254"/>
                      <a:pt x="1" y="567"/>
                    </a:cubicBezTo>
                    <a:cubicBezTo>
                      <a:pt x="1" y="880"/>
                      <a:pt x="253" y="1130"/>
                      <a:pt x="567" y="1130"/>
                    </a:cubicBezTo>
                    <a:cubicBezTo>
                      <a:pt x="880" y="1130"/>
                      <a:pt x="1130" y="880"/>
                      <a:pt x="1130" y="567"/>
                    </a:cubicBezTo>
                    <a:cubicBezTo>
                      <a:pt x="1130" y="254"/>
                      <a:pt x="880" y="1"/>
                      <a:pt x="5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85" name="Google Shape;1685;p43"/>
              <p:cNvSpPr/>
              <p:nvPr/>
            </p:nvSpPr>
            <p:spPr>
              <a:xfrm>
                <a:off x="4597950" y="1576075"/>
                <a:ext cx="83675" cy="87525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501" extrusionOk="0">
                    <a:moveTo>
                      <a:pt x="3346" y="1"/>
                    </a:moveTo>
                    <a:cubicBezTo>
                      <a:pt x="2723" y="19"/>
                      <a:pt x="2103" y="73"/>
                      <a:pt x="1485" y="161"/>
                    </a:cubicBezTo>
                    <a:cubicBezTo>
                      <a:pt x="1241" y="654"/>
                      <a:pt x="772" y="998"/>
                      <a:pt x="230" y="1082"/>
                    </a:cubicBezTo>
                    <a:cubicBezTo>
                      <a:pt x="100" y="1817"/>
                      <a:pt x="25" y="2714"/>
                      <a:pt x="1" y="3500"/>
                    </a:cubicBezTo>
                    <a:lnTo>
                      <a:pt x="3346" y="3500"/>
                    </a:lnTo>
                    <a:lnTo>
                      <a:pt x="33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86" name="Google Shape;1686;p43"/>
              <p:cNvSpPr/>
              <p:nvPr/>
            </p:nvSpPr>
            <p:spPr>
              <a:xfrm>
                <a:off x="4597650" y="1692175"/>
                <a:ext cx="83975" cy="8245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98" extrusionOk="0">
                    <a:moveTo>
                      <a:pt x="1" y="0"/>
                    </a:moveTo>
                    <a:cubicBezTo>
                      <a:pt x="31" y="1003"/>
                      <a:pt x="154" y="2006"/>
                      <a:pt x="371" y="2987"/>
                    </a:cubicBezTo>
                    <a:cubicBezTo>
                      <a:pt x="1031" y="3135"/>
                      <a:pt x="1699" y="3237"/>
                      <a:pt x="2371" y="3298"/>
                    </a:cubicBezTo>
                    <a:cubicBezTo>
                      <a:pt x="2548" y="2855"/>
                      <a:pt x="2910" y="2509"/>
                      <a:pt x="3358" y="2346"/>
                    </a:cubicBezTo>
                    <a:lnTo>
                      <a:pt x="33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87" name="Google Shape;1687;p43"/>
              <p:cNvSpPr/>
              <p:nvPr/>
            </p:nvSpPr>
            <p:spPr>
              <a:xfrm>
                <a:off x="4798050" y="1663575"/>
                <a:ext cx="28475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1139" h="1130" extrusionOk="0">
                    <a:moveTo>
                      <a:pt x="564" y="0"/>
                    </a:moveTo>
                    <a:cubicBezTo>
                      <a:pt x="254" y="0"/>
                      <a:pt x="1" y="253"/>
                      <a:pt x="1" y="566"/>
                    </a:cubicBezTo>
                    <a:cubicBezTo>
                      <a:pt x="4" y="876"/>
                      <a:pt x="257" y="1129"/>
                      <a:pt x="567" y="1129"/>
                    </a:cubicBezTo>
                    <a:lnTo>
                      <a:pt x="573" y="1129"/>
                    </a:lnTo>
                    <a:cubicBezTo>
                      <a:pt x="886" y="1129"/>
                      <a:pt x="1139" y="876"/>
                      <a:pt x="1139" y="563"/>
                    </a:cubicBezTo>
                    <a:cubicBezTo>
                      <a:pt x="1139" y="253"/>
                      <a:pt x="886" y="0"/>
                      <a:pt x="5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88" name="Google Shape;1688;p43"/>
              <p:cNvSpPr/>
              <p:nvPr/>
            </p:nvSpPr>
            <p:spPr>
              <a:xfrm>
                <a:off x="4710200" y="1435075"/>
                <a:ext cx="228500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9140" h="9141" extrusionOk="0">
                    <a:moveTo>
                      <a:pt x="1" y="1"/>
                    </a:moveTo>
                    <a:lnTo>
                      <a:pt x="1" y="34"/>
                    </a:lnTo>
                    <a:cubicBezTo>
                      <a:pt x="1729" y="377"/>
                      <a:pt x="3313" y="2283"/>
                      <a:pt x="4075" y="5069"/>
                    </a:cubicBezTo>
                    <a:cubicBezTo>
                      <a:pt x="6833" y="5828"/>
                      <a:pt x="8763" y="7406"/>
                      <a:pt x="9107" y="9140"/>
                    </a:cubicBezTo>
                    <a:lnTo>
                      <a:pt x="9140" y="9140"/>
                    </a:lnTo>
                    <a:cubicBezTo>
                      <a:pt x="8854" y="4298"/>
                      <a:pt x="4843" y="28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89" name="Google Shape;1689;p43"/>
              <p:cNvSpPr/>
              <p:nvPr/>
            </p:nvSpPr>
            <p:spPr>
              <a:xfrm>
                <a:off x="4819200" y="1593475"/>
                <a:ext cx="89400" cy="70125"/>
              </a:xfrm>
              <a:custGeom>
                <a:avLst/>
                <a:gdLst/>
                <a:ahLst/>
                <a:cxnLst/>
                <a:rect l="l" t="t" r="r" b="b"/>
                <a:pathLst>
                  <a:path w="3576" h="2805" extrusionOk="0">
                    <a:moveTo>
                      <a:pt x="1" y="1"/>
                    </a:moveTo>
                    <a:cubicBezTo>
                      <a:pt x="94" y="519"/>
                      <a:pt x="166" y="1061"/>
                      <a:pt x="215" y="1621"/>
                    </a:cubicBezTo>
                    <a:cubicBezTo>
                      <a:pt x="727" y="1777"/>
                      <a:pt x="1136" y="2301"/>
                      <a:pt x="1317" y="2804"/>
                    </a:cubicBezTo>
                    <a:lnTo>
                      <a:pt x="3575" y="2804"/>
                    </a:lnTo>
                    <a:cubicBezTo>
                      <a:pt x="3223" y="1711"/>
                      <a:pt x="1883" y="62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90" name="Google Shape;1690;p43"/>
              <p:cNvSpPr/>
              <p:nvPr/>
            </p:nvSpPr>
            <p:spPr>
              <a:xfrm>
                <a:off x="4819200" y="1692175"/>
                <a:ext cx="89475" cy="66275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651" extrusionOk="0">
                    <a:moveTo>
                      <a:pt x="1317" y="0"/>
                    </a:moveTo>
                    <a:cubicBezTo>
                      <a:pt x="1133" y="500"/>
                      <a:pt x="727" y="883"/>
                      <a:pt x="215" y="1033"/>
                    </a:cubicBezTo>
                    <a:cubicBezTo>
                      <a:pt x="166" y="1593"/>
                      <a:pt x="94" y="2132"/>
                      <a:pt x="1" y="2650"/>
                    </a:cubicBezTo>
                    <a:cubicBezTo>
                      <a:pt x="1889" y="2030"/>
                      <a:pt x="3223" y="1078"/>
                      <a:pt x="35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91" name="Google Shape;1691;p43"/>
              <p:cNvSpPr/>
              <p:nvPr/>
            </p:nvSpPr>
            <p:spPr>
              <a:xfrm>
                <a:off x="4456875" y="1691800"/>
                <a:ext cx="225125" cy="225100"/>
              </a:xfrm>
              <a:custGeom>
                <a:avLst/>
                <a:gdLst/>
                <a:ahLst/>
                <a:cxnLst/>
                <a:rect l="l" t="t" r="r" b="b"/>
                <a:pathLst>
                  <a:path w="9005" h="9004" extrusionOk="0">
                    <a:moveTo>
                      <a:pt x="1" y="0"/>
                    </a:moveTo>
                    <a:cubicBezTo>
                      <a:pt x="284" y="4839"/>
                      <a:pt x="4162" y="8721"/>
                      <a:pt x="9004" y="9004"/>
                    </a:cubicBezTo>
                    <a:lnTo>
                      <a:pt x="9004" y="8974"/>
                    </a:lnTo>
                    <a:cubicBezTo>
                      <a:pt x="7273" y="8628"/>
                      <a:pt x="5827" y="6697"/>
                      <a:pt x="5066" y="3942"/>
                    </a:cubicBezTo>
                    <a:cubicBezTo>
                      <a:pt x="2283" y="3180"/>
                      <a:pt x="377" y="1726"/>
                      <a:pt x="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92" name="Google Shape;1692;p43"/>
              <p:cNvSpPr/>
              <p:nvPr/>
            </p:nvSpPr>
            <p:spPr>
              <a:xfrm>
                <a:off x="4487000" y="1595125"/>
                <a:ext cx="88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2739" extrusionOk="0">
                    <a:moveTo>
                      <a:pt x="3397" y="1"/>
                    </a:moveTo>
                    <a:cubicBezTo>
                      <a:pt x="1569" y="636"/>
                      <a:pt x="337" y="1720"/>
                      <a:pt x="0" y="2738"/>
                    </a:cubicBezTo>
                    <a:lnTo>
                      <a:pt x="3313" y="2738"/>
                    </a:lnTo>
                    <a:cubicBezTo>
                      <a:pt x="3337" y="1880"/>
                      <a:pt x="3418" y="913"/>
                      <a:pt x="3556" y="106"/>
                    </a:cubicBezTo>
                    <a:cubicBezTo>
                      <a:pt x="3502" y="73"/>
                      <a:pt x="3448" y="37"/>
                      <a:pt x="33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93" name="Google Shape;1693;p43"/>
              <p:cNvSpPr/>
              <p:nvPr/>
            </p:nvSpPr>
            <p:spPr>
              <a:xfrm>
                <a:off x="4486925" y="1692175"/>
                <a:ext cx="89450" cy="6635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2654" extrusionOk="0">
                    <a:moveTo>
                      <a:pt x="0" y="0"/>
                    </a:moveTo>
                    <a:cubicBezTo>
                      <a:pt x="352" y="1078"/>
                      <a:pt x="1689" y="2030"/>
                      <a:pt x="3578" y="2653"/>
                    </a:cubicBezTo>
                    <a:cubicBezTo>
                      <a:pt x="3418" y="1777"/>
                      <a:pt x="3325" y="889"/>
                      <a:pt x="33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94" name="Google Shape;1694;p43"/>
              <p:cNvSpPr/>
              <p:nvPr/>
            </p:nvSpPr>
            <p:spPr>
              <a:xfrm>
                <a:off x="4456875" y="1435075"/>
                <a:ext cx="225125" cy="228525"/>
              </a:xfrm>
              <a:custGeom>
                <a:avLst/>
                <a:gdLst/>
                <a:ahLst/>
                <a:cxnLst/>
                <a:rect l="l" t="t" r="r" b="b"/>
                <a:pathLst>
                  <a:path w="9005" h="9141" extrusionOk="0">
                    <a:moveTo>
                      <a:pt x="9004" y="1"/>
                    </a:moveTo>
                    <a:cubicBezTo>
                      <a:pt x="4162" y="284"/>
                      <a:pt x="284" y="4298"/>
                      <a:pt x="1" y="9140"/>
                    </a:cubicBezTo>
                    <a:lnTo>
                      <a:pt x="37" y="9140"/>
                    </a:lnTo>
                    <a:cubicBezTo>
                      <a:pt x="329" y="7686"/>
                      <a:pt x="1747" y="6267"/>
                      <a:pt x="3969" y="5433"/>
                    </a:cubicBezTo>
                    <a:cubicBezTo>
                      <a:pt x="3715" y="4375"/>
                      <a:pt x="4516" y="3361"/>
                      <a:pt x="5602" y="3361"/>
                    </a:cubicBezTo>
                    <a:cubicBezTo>
                      <a:pt x="5607" y="3361"/>
                      <a:pt x="5612" y="3361"/>
                      <a:pt x="5617" y="3361"/>
                    </a:cubicBezTo>
                    <a:cubicBezTo>
                      <a:pt x="5638" y="3361"/>
                      <a:pt x="5656" y="3364"/>
                      <a:pt x="5677" y="3367"/>
                    </a:cubicBezTo>
                    <a:cubicBezTo>
                      <a:pt x="6511" y="1476"/>
                      <a:pt x="7688" y="293"/>
                      <a:pt x="9004" y="31"/>
                    </a:cubicBezTo>
                    <a:lnTo>
                      <a:pt x="90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95" name="Google Shape;1695;p43"/>
              <p:cNvSpPr/>
              <p:nvPr/>
            </p:nvSpPr>
            <p:spPr>
              <a:xfrm>
                <a:off x="4710200" y="1691800"/>
                <a:ext cx="228500" cy="225100"/>
              </a:xfrm>
              <a:custGeom>
                <a:avLst/>
                <a:gdLst/>
                <a:ahLst/>
                <a:cxnLst/>
                <a:rect l="l" t="t" r="r" b="b"/>
                <a:pathLst>
                  <a:path w="9140" h="9004" extrusionOk="0">
                    <a:moveTo>
                      <a:pt x="9107" y="0"/>
                    </a:moveTo>
                    <a:cubicBezTo>
                      <a:pt x="8760" y="1726"/>
                      <a:pt x="6857" y="3177"/>
                      <a:pt x="4075" y="3942"/>
                    </a:cubicBezTo>
                    <a:cubicBezTo>
                      <a:pt x="3313" y="6721"/>
                      <a:pt x="1729" y="8628"/>
                      <a:pt x="1" y="8971"/>
                    </a:cubicBezTo>
                    <a:lnTo>
                      <a:pt x="1" y="9004"/>
                    </a:lnTo>
                    <a:cubicBezTo>
                      <a:pt x="4843" y="8721"/>
                      <a:pt x="8854" y="4839"/>
                      <a:pt x="91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96" name="Google Shape;1696;p43"/>
              <p:cNvSpPr/>
              <p:nvPr/>
            </p:nvSpPr>
            <p:spPr>
              <a:xfrm>
                <a:off x="4710200" y="1465200"/>
                <a:ext cx="70025" cy="89375"/>
              </a:xfrm>
              <a:custGeom>
                <a:avLst/>
                <a:gdLst/>
                <a:ahLst/>
                <a:cxnLst/>
                <a:rect l="l" t="t" r="r" b="b"/>
                <a:pathLst>
                  <a:path w="2801" h="3575" extrusionOk="0">
                    <a:moveTo>
                      <a:pt x="1" y="0"/>
                    </a:moveTo>
                    <a:lnTo>
                      <a:pt x="1" y="3298"/>
                    </a:lnTo>
                    <a:cubicBezTo>
                      <a:pt x="937" y="3328"/>
                      <a:pt x="1961" y="3421"/>
                      <a:pt x="2801" y="3575"/>
                    </a:cubicBezTo>
                    <a:cubicBezTo>
                      <a:pt x="2181" y="1687"/>
                      <a:pt x="1082" y="35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97" name="Google Shape;1697;p43"/>
              <p:cNvSpPr/>
              <p:nvPr/>
            </p:nvSpPr>
            <p:spPr>
              <a:xfrm>
                <a:off x="4710200" y="1575850"/>
                <a:ext cx="86150" cy="87750"/>
              </a:xfrm>
              <a:custGeom>
                <a:avLst/>
                <a:gdLst/>
                <a:ahLst/>
                <a:cxnLst/>
                <a:rect l="l" t="t" r="r" b="b"/>
                <a:pathLst>
                  <a:path w="3446" h="3510" extrusionOk="0">
                    <a:moveTo>
                      <a:pt x="1" y="1"/>
                    </a:moveTo>
                    <a:lnTo>
                      <a:pt x="1" y="3509"/>
                    </a:lnTo>
                    <a:lnTo>
                      <a:pt x="2494" y="3509"/>
                    </a:lnTo>
                    <a:cubicBezTo>
                      <a:pt x="2656" y="3054"/>
                      <a:pt x="3003" y="2554"/>
                      <a:pt x="3445" y="2374"/>
                    </a:cubicBezTo>
                    <a:cubicBezTo>
                      <a:pt x="3385" y="1702"/>
                      <a:pt x="3283" y="1034"/>
                      <a:pt x="3135" y="374"/>
                    </a:cubicBezTo>
                    <a:cubicBezTo>
                      <a:pt x="2208" y="167"/>
                      <a:pt x="1063" y="37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98" name="Google Shape;1698;p43"/>
              <p:cNvSpPr/>
              <p:nvPr/>
            </p:nvSpPr>
            <p:spPr>
              <a:xfrm>
                <a:off x="4710200" y="1797500"/>
                <a:ext cx="70025" cy="89375"/>
              </a:xfrm>
              <a:custGeom>
                <a:avLst/>
                <a:gdLst/>
                <a:ahLst/>
                <a:cxnLst/>
                <a:rect l="l" t="t" r="r" b="b"/>
                <a:pathLst>
                  <a:path w="2801" h="3575" extrusionOk="0">
                    <a:moveTo>
                      <a:pt x="2801" y="0"/>
                    </a:moveTo>
                    <a:lnTo>
                      <a:pt x="2801" y="0"/>
                    </a:lnTo>
                    <a:cubicBezTo>
                      <a:pt x="2283" y="93"/>
                      <a:pt x="1609" y="166"/>
                      <a:pt x="1048" y="214"/>
                    </a:cubicBezTo>
                    <a:cubicBezTo>
                      <a:pt x="892" y="726"/>
                      <a:pt x="503" y="1135"/>
                      <a:pt x="1" y="1316"/>
                    </a:cubicBezTo>
                    <a:lnTo>
                      <a:pt x="1" y="3574"/>
                    </a:lnTo>
                    <a:cubicBezTo>
                      <a:pt x="1082" y="3222"/>
                      <a:pt x="2181" y="1885"/>
                      <a:pt x="28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699" name="Google Shape;1699;p43"/>
              <p:cNvSpPr/>
              <p:nvPr/>
            </p:nvSpPr>
            <p:spPr>
              <a:xfrm>
                <a:off x="4681975" y="1776400"/>
                <a:ext cx="28250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4" extrusionOk="0">
                    <a:moveTo>
                      <a:pt x="566" y="1"/>
                    </a:moveTo>
                    <a:cubicBezTo>
                      <a:pt x="253" y="1"/>
                      <a:pt x="0" y="251"/>
                      <a:pt x="0" y="564"/>
                    </a:cubicBezTo>
                    <a:lnTo>
                      <a:pt x="0" y="567"/>
                    </a:lnTo>
                    <a:cubicBezTo>
                      <a:pt x="0" y="567"/>
                      <a:pt x="0" y="570"/>
                      <a:pt x="0" y="570"/>
                    </a:cubicBezTo>
                    <a:cubicBezTo>
                      <a:pt x="0" y="880"/>
                      <a:pt x="253" y="1133"/>
                      <a:pt x="566" y="1133"/>
                    </a:cubicBezTo>
                    <a:cubicBezTo>
                      <a:pt x="877" y="1133"/>
                      <a:pt x="1130" y="880"/>
                      <a:pt x="1130" y="570"/>
                    </a:cubicBezTo>
                    <a:cubicBezTo>
                      <a:pt x="1130" y="570"/>
                      <a:pt x="1130" y="567"/>
                      <a:pt x="1130" y="567"/>
                    </a:cubicBezTo>
                    <a:lnTo>
                      <a:pt x="1130" y="564"/>
                    </a:lnTo>
                    <a:cubicBezTo>
                      <a:pt x="1130" y="251"/>
                      <a:pt x="877" y="1"/>
                      <a:pt x="5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00" name="Google Shape;1700;p43"/>
              <p:cNvSpPr/>
              <p:nvPr/>
            </p:nvSpPr>
            <p:spPr>
              <a:xfrm>
                <a:off x="4710200" y="1692175"/>
                <a:ext cx="86150" cy="82450"/>
              </a:xfrm>
              <a:custGeom>
                <a:avLst/>
                <a:gdLst/>
                <a:ahLst/>
                <a:cxnLst/>
                <a:rect l="l" t="t" r="r" b="b"/>
                <a:pathLst>
                  <a:path w="3446" h="3298" extrusionOk="0">
                    <a:moveTo>
                      <a:pt x="1" y="0"/>
                    </a:moveTo>
                    <a:lnTo>
                      <a:pt x="1" y="2346"/>
                    </a:lnTo>
                    <a:cubicBezTo>
                      <a:pt x="455" y="2506"/>
                      <a:pt x="820" y="2852"/>
                      <a:pt x="1003" y="3298"/>
                    </a:cubicBezTo>
                    <a:cubicBezTo>
                      <a:pt x="1702" y="3234"/>
                      <a:pt x="2506" y="3129"/>
                      <a:pt x="3135" y="2987"/>
                    </a:cubicBezTo>
                    <a:cubicBezTo>
                      <a:pt x="3283" y="2328"/>
                      <a:pt x="3385" y="1660"/>
                      <a:pt x="3445" y="985"/>
                    </a:cubicBezTo>
                    <a:cubicBezTo>
                      <a:pt x="3003" y="807"/>
                      <a:pt x="2656" y="449"/>
                      <a:pt x="24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701" name="Google Shape;1701;p43"/>
            <p:cNvSpPr/>
            <p:nvPr/>
          </p:nvSpPr>
          <p:spPr>
            <a:xfrm flipH="1">
              <a:off x="8087325" y="1647538"/>
              <a:ext cx="647400" cy="3393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4/5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702" name="Google Shape;1702;p43"/>
          <p:cNvGrpSpPr/>
          <p:nvPr/>
        </p:nvGrpSpPr>
        <p:grpSpPr>
          <a:xfrm>
            <a:off x="457203" y="2413821"/>
            <a:ext cx="8277522" cy="551400"/>
            <a:chOff x="457203" y="2413821"/>
            <a:chExt cx="8277522" cy="551400"/>
          </a:xfrm>
        </p:grpSpPr>
        <p:sp>
          <p:nvSpPr>
            <p:cNvPr id="1703" name="Google Shape;1703;p43"/>
            <p:cNvSpPr/>
            <p:nvPr/>
          </p:nvSpPr>
          <p:spPr>
            <a:xfrm>
              <a:off x="1175588" y="2413821"/>
              <a:ext cx="1940700" cy="5514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VENUS</a:t>
              </a:r>
              <a:endParaRPr sz="18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1704" name="Google Shape;1704;p43"/>
            <p:cNvSpPr/>
            <p:nvPr/>
          </p:nvSpPr>
          <p:spPr>
            <a:xfrm flipH="1">
              <a:off x="457203" y="2413821"/>
              <a:ext cx="551400" cy="5514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05" name="Google Shape;1705;p43"/>
            <p:cNvSpPr txBox="1"/>
            <p:nvPr/>
          </p:nvSpPr>
          <p:spPr>
            <a:xfrm>
              <a:off x="3248900" y="2413821"/>
              <a:ext cx="26442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It has a beautiful name and high temperatures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706" name="Google Shape;1706;p43"/>
            <p:cNvSpPr/>
            <p:nvPr/>
          </p:nvSpPr>
          <p:spPr>
            <a:xfrm>
              <a:off x="6025700" y="2576421"/>
              <a:ext cx="226200" cy="2262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3"/>
            <p:cNvSpPr/>
            <p:nvPr/>
          </p:nvSpPr>
          <p:spPr>
            <a:xfrm>
              <a:off x="6424801" y="2576421"/>
              <a:ext cx="226200" cy="2262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3"/>
            <p:cNvSpPr/>
            <p:nvPr/>
          </p:nvSpPr>
          <p:spPr>
            <a:xfrm>
              <a:off x="6823902" y="2576421"/>
              <a:ext cx="226200" cy="2262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3"/>
            <p:cNvSpPr/>
            <p:nvPr/>
          </p:nvSpPr>
          <p:spPr>
            <a:xfrm>
              <a:off x="7223002" y="2576421"/>
              <a:ext cx="226200" cy="2262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3"/>
            <p:cNvSpPr/>
            <p:nvPr/>
          </p:nvSpPr>
          <p:spPr>
            <a:xfrm>
              <a:off x="7622102" y="2576421"/>
              <a:ext cx="226200" cy="2262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1" name="Google Shape;1711;p43"/>
            <p:cNvGrpSpPr/>
            <p:nvPr/>
          </p:nvGrpSpPr>
          <p:grpSpPr>
            <a:xfrm>
              <a:off x="563303" y="2519886"/>
              <a:ext cx="339200" cy="339271"/>
              <a:chOff x="5049725" y="2027900"/>
              <a:chExt cx="481750" cy="481850"/>
            </a:xfrm>
          </p:grpSpPr>
          <p:sp>
            <p:nvSpPr>
              <p:cNvPr id="1712" name="Google Shape;1712;p43"/>
              <p:cNvSpPr/>
              <p:nvPr/>
            </p:nvSpPr>
            <p:spPr>
              <a:xfrm>
                <a:off x="5191775" y="2394925"/>
                <a:ext cx="197625" cy="114825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4593" extrusionOk="0">
                    <a:moveTo>
                      <a:pt x="0" y="0"/>
                    </a:moveTo>
                    <a:lnTo>
                      <a:pt x="0" y="566"/>
                    </a:lnTo>
                    <a:cubicBezTo>
                      <a:pt x="3" y="1298"/>
                      <a:pt x="479" y="1949"/>
                      <a:pt x="1178" y="2171"/>
                    </a:cubicBezTo>
                    <a:cubicBezTo>
                      <a:pt x="1407" y="3502"/>
                      <a:pt x="2560" y="4593"/>
                      <a:pt x="3954" y="4593"/>
                    </a:cubicBezTo>
                    <a:cubicBezTo>
                      <a:pt x="5345" y="4593"/>
                      <a:pt x="6499" y="3502"/>
                      <a:pt x="6728" y="2171"/>
                    </a:cubicBezTo>
                    <a:cubicBezTo>
                      <a:pt x="7426" y="1949"/>
                      <a:pt x="7902" y="1298"/>
                      <a:pt x="7905" y="566"/>
                    </a:cubicBezTo>
                    <a:lnTo>
                      <a:pt x="79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13" name="Google Shape;1713;p43"/>
              <p:cNvSpPr/>
              <p:nvPr/>
            </p:nvSpPr>
            <p:spPr>
              <a:xfrm>
                <a:off x="5113625" y="2027900"/>
                <a:ext cx="347300" cy="338825"/>
              </a:xfrm>
              <a:custGeom>
                <a:avLst/>
                <a:gdLst/>
                <a:ahLst/>
                <a:cxnLst/>
                <a:rect l="l" t="t" r="r" b="b"/>
                <a:pathLst>
                  <a:path w="13892" h="13553" extrusionOk="0">
                    <a:moveTo>
                      <a:pt x="7080" y="2260"/>
                    </a:moveTo>
                    <a:cubicBezTo>
                      <a:pt x="9574" y="2263"/>
                      <a:pt x="11594" y="4284"/>
                      <a:pt x="11597" y="6777"/>
                    </a:cubicBezTo>
                    <a:cubicBezTo>
                      <a:pt x="11597" y="7090"/>
                      <a:pt x="11344" y="7340"/>
                      <a:pt x="11031" y="7340"/>
                    </a:cubicBezTo>
                    <a:cubicBezTo>
                      <a:pt x="10718" y="7340"/>
                      <a:pt x="10468" y="7090"/>
                      <a:pt x="10468" y="6777"/>
                    </a:cubicBezTo>
                    <a:cubicBezTo>
                      <a:pt x="10465" y="4907"/>
                      <a:pt x="8950" y="3392"/>
                      <a:pt x="7080" y="3389"/>
                    </a:cubicBezTo>
                    <a:cubicBezTo>
                      <a:pt x="6767" y="3389"/>
                      <a:pt x="6514" y="3136"/>
                      <a:pt x="6514" y="2826"/>
                    </a:cubicBezTo>
                    <a:cubicBezTo>
                      <a:pt x="6514" y="2513"/>
                      <a:pt x="6767" y="2260"/>
                      <a:pt x="7080" y="2260"/>
                    </a:cubicBezTo>
                    <a:close/>
                    <a:moveTo>
                      <a:pt x="7070" y="1"/>
                    </a:moveTo>
                    <a:cubicBezTo>
                      <a:pt x="6595" y="1"/>
                      <a:pt x="6111" y="50"/>
                      <a:pt x="5623" y="152"/>
                    </a:cubicBezTo>
                    <a:cubicBezTo>
                      <a:pt x="3075" y="685"/>
                      <a:pt x="1001" y="2754"/>
                      <a:pt x="459" y="5301"/>
                    </a:cubicBezTo>
                    <a:cubicBezTo>
                      <a:pt x="1" y="7469"/>
                      <a:pt x="567" y="9644"/>
                      <a:pt x="2015" y="11270"/>
                    </a:cubicBezTo>
                    <a:cubicBezTo>
                      <a:pt x="2584" y="11908"/>
                      <a:pt x="2952" y="12703"/>
                      <a:pt x="3072" y="13552"/>
                    </a:cubicBezTo>
                    <a:lnTo>
                      <a:pt x="11088" y="13552"/>
                    </a:lnTo>
                    <a:cubicBezTo>
                      <a:pt x="11221" y="12691"/>
                      <a:pt x="11597" y="11887"/>
                      <a:pt x="12175" y="11233"/>
                    </a:cubicBezTo>
                    <a:cubicBezTo>
                      <a:pt x="13259" y="10002"/>
                      <a:pt x="13892" y="8418"/>
                      <a:pt x="13892" y="6777"/>
                    </a:cubicBezTo>
                    <a:cubicBezTo>
                      <a:pt x="13892" y="2969"/>
                      <a:pt x="10766" y="1"/>
                      <a:pt x="70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14" name="Google Shape;1714;p43"/>
              <p:cNvSpPr/>
              <p:nvPr/>
            </p:nvSpPr>
            <p:spPr>
              <a:xfrm>
                <a:off x="5049725" y="2197300"/>
                <a:ext cx="5640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1131" extrusionOk="0">
                    <a:moveTo>
                      <a:pt x="563" y="1"/>
                    </a:moveTo>
                    <a:cubicBezTo>
                      <a:pt x="250" y="1"/>
                      <a:pt x="0" y="254"/>
                      <a:pt x="0" y="567"/>
                    </a:cubicBezTo>
                    <a:cubicBezTo>
                      <a:pt x="0" y="877"/>
                      <a:pt x="250" y="1130"/>
                      <a:pt x="563" y="1130"/>
                    </a:cubicBezTo>
                    <a:lnTo>
                      <a:pt x="1693" y="1130"/>
                    </a:lnTo>
                    <a:cubicBezTo>
                      <a:pt x="2006" y="1130"/>
                      <a:pt x="2256" y="877"/>
                      <a:pt x="2256" y="567"/>
                    </a:cubicBezTo>
                    <a:cubicBezTo>
                      <a:pt x="2256" y="254"/>
                      <a:pt x="2006" y="1"/>
                      <a:pt x="16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15" name="Google Shape;1715;p43"/>
              <p:cNvSpPr/>
              <p:nvPr/>
            </p:nvSpPr>
            <p:spPr>
              <a:xfrm>
                <a:off x="5052575" y="2102800"/>
                <a:ext cx="50850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1923" extrusionOk="0">
                    <a:moveTo>
                      <a:pt x="623" y="0"/>
                    </a:moveTo>
                    <a:cubicBezTo>
                      <a:pt x="478" y="0"/>
                      <a:pt x="333" y="56"/>
                      <a:pt x="224" y="167"/>
                    </a:cubicBezTo>
                    <a:cubicBezTo>
                      <a:pt x="4" y="384"/>
                      <a:pt x="1" y="736"/>
                      <a:pt x="214" y="959"/>
                    </a:cubicBezTo>
                    <a:lnTo>
                      <a:pt x="1015" y="1757"/>
                    </a:lnTo>
                    <a:cubicBezTo>
                      <a:pt x="1125" y="1867"/>
                      <a:pt x="1269" y="1922"/>
                      <a:pt x="1413" y="1922"/>
                    </a:cubicBezTo>
                    <a:cubicBezTo>
                      <a:pt x="1558" y="1922"/>
                      <a:pt x="1702" y="1867"/>
                      <a:pt x="1813" y="1757"/>
                    </a:cubicBezTo>
                    <a:cubicBezTo>
                      <a:pt x="2033" y="1534"/>
                      <a:pt x="2033" y="1179"/>
                      <a:pt x="1813" y="959"/>
                    </a:cubicBezTo>
                    <a:lnTo>
                      <a:pt x="1015" y="158"/>
                    </a:lnTo>
                    <a:cubicBezTo>
                      <a:pt x="906" y="53"/>
                      <a:pt x="764" y="0"/>
                      <a:pt x="6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16" name="Google Shape;1716;p43"/>
              <p:cNvSpPr/>
              <p:nvPr/>
            </p:nvSpPr>
            <p:spPr>
              <a:xfrm>
                <a:off x="5052575" y="2272175"/>
                <a:ext cx="5070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1916" extrusionOk="0">
                    <a:moveTo>
                      <a:pt x="1405" y="0"/>
                    </a:moveTo>
                    <a:cubicBezTo>
                      <a:pt x="1264" y="0"/>
                      <a:pt x="1124" y="53"/>
                      <a:pt x="1015" y="159"/>
                    </a:cubicBezTo>
                    <a:lnTo>
                      <a:pt x="214" y="960"/>
                    </a:lnTo>
                    <a:cubicBezTo>
                      <a:pt x="1" y="1179"/>
                      <a:pt x="4" y="1532"/>
                      <a:pt x="224" y="1749"/>
                    </a:cubicBezTo>
                    <a:cubicBezTo>
                      <a:pt x="333" y="1860"/>
                      <a:pt x="478" y="1916"/>
                      <a:pt x="623" y="1916"/>
                    </a:cubicBezTo>
                    <a:cubicBezTo>
                      <a:pt x="764" y="1916"/>
                      <a:pt x="906" y="1863"/>
                      <a:pt x="1015" y="1758"/>
                    </a:cubicBezTo>
                    <a:lnTo>
                      <a:pt x="1813" y="960"/>
                    </a:lnTo>
                    <a:cubicBezTo>
                      <a:pt x="2027" y="737"/>
                      <a:pt x="2024" y="384"/>
                      <a:pt x="1804" y="168"/>
                    </a:cubicBezTo>
                    <a:cubicBezTo>
                      <a:pt x="1695" y="56"/>
                      <a:pt x="1550" y="0"/>
                      <a:pt x="14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17" name="Google Shape;1717;p43"/>
              <p:cNvSpPr/>
              <p:nvPr/>
            </p:nvSpPr>
            <p:spPr>
              <a:xfrm>
                <a:off x="5475050" y="2197300"/>
                <a:ext cx="56425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1131" extrusionOk="0">
                    <a:moveTo>
                      <a:pt x="564" y="1"/>
                    </a:moveTo>
                    <a:cubicBezTo>
                      <a:pt x="251" y="1"/>
                      <a:pt x="1" y="254"/>
                      <a:pt x="1" y="567"/>
                    </a:cubicBezTo>
                    <a:cubicBezTo>
                      <a:pt x="1" y="877"/>
                      <a:pt x="251" y="1130"/>
                      <a:pt x="564" y="1130"/>
                    </a:cubicBezTo>
                    <a:lnTo>
                      <a:pt x="1693" y="1130"/>
                    </a:lnTo>
                    <a:cubicBezTo>
                      <a:pt x="2006" y="1130"/>
                      <a:pt x="2256" y="877"/>
                      <a:pt x="2256" y="567"/>
                    </a:cubicBezTo>
                    <a:cubicBezTo>
                      <a:pt x="2256" y="254"/>
                      <a:pt x="2006" y="1"/>
                      <a:pt x="16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18" name="Google Shape;1718;p43"/>
              <p:cNvSpPr/>
              <p:nvPr/>
            </p:nvSpPr>
            <p:spPr>
              <a:xfrm>
                <a:off x="5477925" y="2102800"/>
                <a:ext cx="5067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027" h="1916" extrusionOk="0">
                    <a:moveTo>
                      <a:pt x="1405" y="0"/>
                    </a:moveTo>
                    <a:cubicBezTo>
                      <a:pt x="1264" y="0"/>
                      <a:pt x="1123" y="53"/>
                      <a:pt x="1015" y="158"/>
                    </a:cubicBezTo>
                    <a:lnTo>
                      <a:pt x="214" y="959"/>
                    </a:lnTo>
                    <a:cubicBezTo>
                      <a:pt x="0" y="1179"/>
                      <a:pt x="3" y="1531"/>
                      <a:pt x="223" y="1748"/>
                    </a:cubicBezTo>
                    <a:cubicBezTo>
                      <a:pt x="333" y="1860"/>
                      <a:pt x="478" y="1915"/>
                      <a:pt x="623" y="1915"/>
                    </a:cubicBezTo>
                    <a:cubicBezTo>
                      <a:pt x="764" y="1915"/>
                      <a:pt x="905" y="1863"/>
                      <a:pt x="1015" y="1757"/>
                    </a:cubicBezTo>
                    <a:lnTo>
                      <a:pt x="1813" y="959"/>
                    </a:lnTo>
                    <a:cubicBezTo>
                      <a:pt x="2027" y="736"/>
                      <a:pt x="2024" y="384"/>
                      <a:pt x="1804" y="167"/>
                    </a:cubicBezTo>
                    <a:cubicBezTo>
                      <a:pt x="1694" y="56"/>
                      <a:pt x="1549" y="0"/>
                      <a:pt x="14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19" name="Google Shape;1719;p43"/>
              <p:cNvSpPr/>
              <p:nvPr/>
            </p:nvSpPr>
            <p:spPr>
              <a:xfrm>
                <a:off x="5477775" y="2272000"/>
                <a:ext cx="508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923" extrusionOk="0">
                    <a:moveTo>
                      <a:pt x="621" y="1"/>
                    </a:moveTo>
                    <a:cubicBezTo>
                      <a:pt x="476" y="1"/>
                      <a:pt x="331" y="56"/>
                      <a:pt x="220" y="166"/>
                    </a:cubicBezTo>
                    <a:cubicBezTo>
                      <a:pt x="0" y="388"/>
                      <a:pt x="0" y="744"/>
                      <a:pt x="220" y="967"/>
                    </a:cubicBezTo>
                    <a:lnTo>
                      <a:pt x="1021" y="1765"/>
                    </a:lnTo>
                    <a:cubicBezTo>
                      <a:pt x="1129" y="1870"/>
                      <a:pt x="1270" y="1923"/>
                      <a:pt x="1411" y="1923"/>
                    </a:cubicBezTo>
                    <a:cubicBezTo>
                      <a:pt x="1555" y="1923"/>
                      <a:pt x="1700" y="1867"/>
                      <a:pt x="1810" y="1756"/>
                    </a:cubicBezTo>
                    <a:cubicBezTo>
                      <a:pt x="2030" y="1539"/>
                      <a:pt x="2033" y="1186"/>
                      <a:pt x="1819" y="967"/>
                    </a:cubicBezTo>
                    <a:lnTo>
                      <a:pt x="1021" y="166"/>
                    </a:lnTo>
                    <a:cubicBezTo>
                      <a:pt x="910" y="56"/>
                      <a:pt x="765" y="1"/>
                      <a:pt x="6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720" name="Google Shape;1720;p43"/>
            <p:cNvSpPr/>
            <p:nvPr/>
          </p:nvSpPr>
          <p:spPr>
            <a:xfrm flipH="1">
              <a:off x="8087325" y="2519863"/>
              <a:ext cx="647400" cy="3393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2/5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721" name="Google Shape;1721;p43"/>
          <p:cNvGrpSpPr/>
          <p:nvPr/>
        </p:nvGrpSpPr>
        <p:grpSpPr>
          <a:xfrm>
            <a:off x="457203" y="3286173"/>
            <a:ext cx="8277522" cy="551400"/>
            <a:chOff x="457203" y="3286173"/>
            <a:chExt cx="8277522" cy="551400"/>
          </a:xfrm>
        </p:grpSpPr>
        <p:sp>
          <p:nvSpPr>
            <p:cNvPr id="1722" name="Google Shape;1722;p43"/>
            <p:cNvSpPr/>
            <p:nvPr/>
          </p:nvSpPr>
          <p:spPr>
            <a:xfrm>
              <a:off x="1175588" y="3286173"/>
              <a:ext cx="1940700" cy="5514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MERCURY</a:t>
              </a:r>
              <a:endParaRPr sz="18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1723" name="Google Shape;1723;p43"/>
            <p:cNvSpPr/>
            <p:nvPr/>
          </p:nvSpPr>
          <p:spPr>
            <a:xfrm flipH="1">
              <a:off x="457203" y="3286173"/>
              <a:ext cx="551400" cy="5514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24" name="Google Shape;1724;p43"/>
            <p:cNvSpPr txBox="1"/>
            <p:nvPr/>
          </p:nvSpPr>
          <p:spPr>
            <a:xfrm>
              <a:off x="3248900" y="3286173"/>
              <a:ext cx="26442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It is the closest to the Sun and the smallest one 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725" name="Google Shape;1725;p43"/>
            <p:cNvSpPr/>
            <p:nvPr/>
          </p:nvSpPr>
          <p:spPr>
            <a:xfrm>
              <a:off x="6025700" y="3448773"/>
              <a:ext cx="226200" cy="2262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3"/>
            <p:cNvSpPr/>
            <p:nvPr/>
          </p:nvSpPr>
          <p:spPr>
            <a:xfrm>
              <a:off x="6424801" y="3448773"/>
              <a:ext cx="226200" cy="2262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3"/>
            <p:cNvSpPr/>
            <p:nvPr/>
          </p:nvSpPr>
          <p:spPr>
            <a:xfrm>
              <a:off x="6823902" y="3448773"/>
              <a:ext cx="226200" cy="2262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3"/>
            <p:cNvSpPr/>
            <p:nvPr/>
          </p:nvSpPr>
          <p:spPr>
            <a:xfrm>
              <a:off x="7223002" y="3448773"/>
              <a:ext cx="226200" cy="2262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3"/>
            <p:cNvSpPr/>
            <p:nvPr/>
          </p:nvSpPr>
          <p:spPr>
            <a:xfrm>
              <a:off x="7622102" y="3448773"/>
              <a:ext cx="226200" cy="2262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0" name="Google Shape;1730;p43"/>
            <p:cNvGrpSpPr/>
            <p:nvPr/>
          </p:nvGrpSpPr>
          <p:grpSpPr>
            <a:xfrm>
              <a:off x="564421" y="3418464"/>
              <a:ext cx="336965" cy="286833"/>
              <a:chOff x="5645200" y="879425"/>
              <a:chExt cx="478575" cy="407375"/>
            </a:xfrm>
          </p:grpSpPr>
          <p:sp>
            <p:nvSpPr>
              <p:cNvPr id="1731" name="Google Shape;1731;p43"/>
              <p:cNvSpPr/>
              <p:nvPr/>
            </p:nvSpPr>
            <p:spPr>
              <a:xfrm>
                <a:off x="6004200" y="1075025"/>
                <a:ext cx="860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3443" h="3738" extrusionOk="0">
                    <a:moveTo>
                      <a:pt x="1" y="0"/>
                    </a:moveTo>
                    <a:lnTo>
                      <a:pt x="1" y="3737"/>
                    </a:lnTo>
                    <a:lnTo>
                      <a:pt x="1907" y="3737"/>
                    </a:lnTo>
                    <a:cubicBezTo>
                      <a:pt x="2157" y="3737"/>
                      <a:pt x="2377" y="3574"/>
                      <a:pt x="2449" y="3334"/>
                    </a:cubicBezTo>
                    <a:lnTo>
                      <a:pt x="34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32" name="Google Shape;1732;p43"/>
              <p:cNvSpPr/>
              <p:nvPr/>
            </p:nvSpPr>
            <p:spPr>
              <a:xfrm>
                <a:off x="5880900" y="953275"/>
                <a:ext cx="95100" cy="93525"/>
              </a:xfrm>
              <a:custGeom>
                <a:avLst/>
                <a:gdLst/>
                <a:ahLst/>
                <a:cxnLst/>
                <a:rect l="l" t="t" r="r" b="b"/>
                <a:pathLst>
                  <a:path w="3804" h="3741" extrusionOk="0">
                    <a:moveTo>
                      <a:pt x="0" y="1"/>
                    </a:moveTo>
                    <a:lnTo>
                      <a:pt x="0" y="3741"/>
                    </a:lnTo>
                    <a:lnTo>
                      <a:pt x="3804" y="3741"/>
                    </a:lnTo>
                    <a:lnTo>
                      <a:pt x="38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33" name="Google Shape;1733;p43"/>
              <p:cNvSpPr/>
              <p:nvPr/>
            </p:nvSpPr>
            <p:spPr>
              <a:xfrm>
                <a:off x="6004200" y="953275"/>
                <a:ext cx="119575" cy="93525"/>
              </a:xfrm>
              <a:custGeom>
                <a:avLst/>
                <a:gdLst/>
                <a:ahLst/>
                <a:cxnLst/>
                <a:rect l="l" t="t" r="r" b="b"/>
                <a:pathLst>
                  <a:path w="4783" h="3741" extrusionOk="0">
                    <a:moveTo>
                      <a:pt x="1" y="1"/>
                    </a:moveTo>
                    <a:lnTo>
                      <a:pt x="1" y="3741"/>
                    </a:lnTo>
                    <a:lnTo>
                      <a:pt x="3777" y="3741"/>
                    </a:lnTo>
                    <a:lnTo>
                      <a:pt x="4674" y="727"/>
                    </a:lnTo>
                    <a:cubicBezTo>
                      <a:pt x="4783" y="365"/>
                      <a:pt x="4512" y="1"/>
                      <a:pt x="4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34" name="Google Shape;1734;p43"/>
              <p:cNvSpPr/>
              <p:nvPr/>
            </p:nvSpPr>
            <p:spPr>
              <a:xfrm>
                <a:off x="5880900" y="1075025"/>
                <a:ext cx="951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3804" h="3738" extrusionOk="0">
                    <a:moveTo>
                      <a:pt x="0" y="0"/>
                    </a:moveTo>
                    <a:lnTo>
                      <a:pt x="0" y="3737"/>
                    </a:lnTo>
                    <a:lnTo>
                      <a:pt x="3804" y="3737"/>
                    </a:lnTo>
                    <a:lnTo>
                      <a:pt x="38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35" name="Google Shape;1735;p43"/>
              <p:cNvSpPr/>
              <p:nvPr/>
            </p:nvSpPr>
            <p:spPr>
              <a:xfrm>
                <a:off x="5645200" y="879425"/>
                <a:ext cx="207500" cy="167375"/>
              </a:xfrm>
              <a:custGeom>
                <a:avLst/>
                <a:gdLst/>
                <a:ahLst/>
                <a:cxnLst/>
                <a:rect l="l" t="t" r="r" b="b"/>
                <a:pathLst>
                  <a:path w="8300" h="6695" extrusionOk="0">
                    <a:moveTo>
                      <a:pt x="563" y="1"/>
                    </a:moveTo>
                    <a:cubicBezTo>
                      <a:pt x="253" y="1"/>
                      <a:pt x="0" y="254"/>
                      <a:pt x="0" y="564"/>
                    </a:cubicBezTo>
                    <a:cubicBezTo>
                      <a:pt x="0" y="877"/>
                      <a:pt x="253" y="1130"/>
                      <a:pt x="563" y="1130"/>
                    </a:cubicBezTo>
                    <a:lnTo>
                      <a:pt x="2403" y="1130"/>
                    </a:lnTo>
                    <a:lnTo>
                      <a:pt x="3159" y="3672"/>
                    </a:lnTo>
                    <a:cubicBezTo>
                      <a:pt x="3162" y="3678"/>
                      <a:pt x="3162" y="3687"/>
                      <a:pt x="3165" y="3696"/>
                    </a:cubicBezTo>
                    <a:lnTo>
                      <a:pt x="4059" y="6695"/>
                    </a:lnTo>
                    <a:lnTo>
                      <a:pt x="8299" y="6695"/>
                    </a:lnTo>
                    <a:lnTo>
                      <a:pt x="8299" y="2955"/>
                    </a:lnTo>
                    <a:lnTo>
                      <a:pt x="4123" y="2955"/>
                    </a:lnTo>
                    <a:lnTo>
                      <a:pt x="3364" y="404"/>
                    </a:lnTo>
                    <a:cubicBezTo>
                      <a:pt x="3295" y="163"/>
                      <a:pt x="3072" y="1"/>
                      <a:pt x="2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36" name="Google Shape;1736;p43"/>
              <p:cNvSpPr/>
              <p:nvPr/>
            </p:nvSpPr>
            <p:spPr>
              <a:xfrm>
                <a:off x="5722500" y="1075025"/>
                <a:ext cx="370875" cy="211775"/>
              </a:xfrm>
              <a:custGeom>
                <a:avLst/>
                <a:gdLst/>
                <a:ahLst/>
                <a:cxnLst/>
                <a:rect l="l" t="t" r="r" b="b"/>
                <a:pathLst>
                  <a:path w="14835" h="8471" extrusionOk="0">
                    <a:moveTo>
                      <a:pt x="1305" y="0"/>
                    </a:moveTo>
                    <a:lnTo>
                      <a:pt x="2082" y="2614"/>
                    </a:lnTo>
                    <a:cubicBezTo>
                      <a:pt x="901" y="2701"/>
                      <a:pt x="1" y="3704"/>
                      <a:pt x="40" y="4887"/>
                    </a:cubicBezTo>
                    <a:cubicBezTo>
                      <a:pt x="82" y="6071"/>
                      <a:pt x="1049" y="7010"/>
                      <a:pt x="2232" y="7019"/>
                    </a:cubicBezTo>
                    <a:lnTo>
                      <a:pt x="2795" y="7019"/>
                    </a:lnTo>
                    <a:cubicBezTo>
                      <a:pt x="3045" y="7878"/>
                      <a:pt x="3834" y="8471"/>
                      <a:pt x="4731" y="8471"/>
                    </a:cubicBezTo>
                    <a:cubicBezTo>
                      <a:pt x="5629" y="8471"/>
                      <a:pt x="6418" y="7878"/>
                      <a:pt x="6671" y="7019"/>
                    </a:cubicBezTo>
                    <a:lnTo>
                      <a:pt x="9667" y="7019"/>
                    </a:lnTo>
                    <a:cubicBezTo>
                      <a:pt x="9917" y="7878"/>
                      <a:pt x="10709" y="8471"/>
                      <a:pt x="11606" y="8471"/>
                    </a:cubicBezTo>
                    <a:cubicBezTo>
                      <a:pt x="12500" y="8471"/>
                      <a:pt x="13292" y="7878"/>
                      <a:pt x="13542" y="7019"/>
                    </a:cubicBezTo>
                    <a:lnTo>
                      <a:pt x="14271" y="7019"/>
                    </a:lnTo>
                    <a:cubicBezTo>
                      <a:pt x="14581" y="7019"/>
                      <a:pt x="14834" y="6766"/>
                      <a:pt x="14834" y="6453"/>
                    </a:cubicBezTo>
                    <a:cubicBezTo>
                      <a:pt x="14834" y="6140"/>
                      <a:pt x="14581" y="5890"/>
                      <a:pt x="14271" y="5890"/>
                    </a:cubicBezTo>
                    <a:lnTo>
                      <a:pt x="13542" y="5890"/>
                    </a:lnTo>
                    <a:cubicBezTo>
                      <a:pt x="13292" y="5029"/>
                      <a:pt x="12500" y="4436"/>
                      <a:pt x="11606" y="4436"/>
                    </a:cubicBezTo>
                    <a:cubicBezTo>
                      <a:pt x="10709" y="4436"/>
                      <a:pt x="9917" y="5029"/>
                      <a:pt x="9667" y="5890"/>
                    </a:cubicBezTo>
                    <a:lnTo>
                      <a:pt x="6671" y="5890"/>
                    </a:lnTo>
                    <a:cubicBezTo>
                      <a:pt x="6418" y="5029"/>
                      <a:pt x="5629" y="4436"/>
                      <a:pt x="4731" y="4436"/>
                    </a:cubicBezTo>
                    <a:cubicBezTo>
                      <a:pt x="3834" y="4436"/>
                      <a:pt x="3045" y="5029"/>
                      <a:pt x="2792" y="5890"/>
                    </a:cubicBezTo>
                    <a:lnTo>
                      <a:pt x="2232" y="5890"/>
                    </a:lnTo>
                    <a:cubicBezTo>
                      <a:pt x="1639" y="5890"/>
                      <a:pt x="1157" y="5408"/>
                      <a:pt x="1157" y="4815"/>
                    </a:cubicBezTo>
                    <a:cubicBezTo>
                      <a:pt x="1157" y="4219"/>
                      <a:pt x="1639" y="3737"/>
                      <a:pt x="2232" y="3737"/>
                    </a:cubicBezTo>
                    <a:lnTo>
                      <a:pt x="5207" y="3737"/>
                    </a:lnTo>
                    <a:lnTo>
                      <a:pt x="52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737" name="Google Shape;1737;p43"/>
            <p:cNvSpPr/>
            <p:nvPr/>
          </p:nvSpPr>
          <p:spPr>
            <a:xfrm flipH="1">
              <a:off x="8087325" y="3392188"/>
              <a:ext cx="647400" cy="3393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3/5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738" name="Google Shape;1738;p43"/>
          <p:cNvGrpSpPr/>
          <p:nvPr/>
        </p:nvGrpSpPr>
        <p:grpSpPr>
          <a:xfrm>
            <a:off x="457203" y="4158525"/>
            <a:ext cx="8277522" cy="551400"/>
            <a:chOff x="457203" y="4158525"/>
            <a:chExt cx="8277522" cy="551400"/>
          </a:xfrm>
        </p:grpSpPr>
        <p:sp>
          <p:nvSpPr>
            <p:cNvPr id="1739" name="Google Shape;1739;p43"/>
            <p:cNvSpPr/>
            <p:nvPr/>
          </p:nvSpPr>
          <p:spPr>
            <a:xfrm>
              <a:off x="1175588" y="4158525"/>
              <a:ext cx="1940700" cy="5514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EARTH</a:t>
              </a:r>
              <a:endParaRPr sz="18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1740" name="Google Shape;1740;p43"/>
            <p:cNvSpPr/>
            <p:nvPr/>
          </p:nvSpPr>
          <p:spPr>
            <a:xfrm flipH="1">
              <a:off x="457203" y="4158525"/>
              <a:ext cx="551400" cy="5514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41" name="Google Shape;1741;p43"/>
            <p:cNvSpPr txBox="1"/>
            <p:nvPr/>
          </p:nvSpPr>
          <p:spPr>
            <a:xfrm>
              <a:off x="3248900" y="4158525"/>
              <a:ext cx="26442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The Earth is the third planet from the Sun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742" name="Google Shape;1742;p43"/>
            <p:cNvSpPr/>
            <p:nvPr/>
          </p:nvSpPr>
          <p:spPr>
            <a:xfrm>
              <a:off x="6025700" y="4321125"/>
              <a:ext cx="226200" cy="2262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3"/>
            <p:cNvSpPr/>
            <p:nvPr/>
          </p:nvSpPr>
          <p:spPr>
            <a:xfrm>
              <a:off x="6424801" y="4321125"/>
              <a:ext cx="226200" cy="2262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3"/>
            <p:cNvSpPr/>
            <p:nvPr/>
          </p:nvSpPr>
          <p:spPr>
            <a:xfrm>
              <a:off x="6823902" y="4321125"/>
              <a:ext cx="226200" cy="2262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3"/>
            <p:cNvSpPr/>
            <p:nvPr/>
          </p:nvSpPr>
          <p:spPr>
            <a:xfrm>
              <a:off x="7223002" y="4321125"/>
              <a:ext cx="226200" cy="2262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3"/>
            <p:cNvSpPr/>
            <p:nvPr/>
          </p:nvSpPr>
          <p:spPr>
            <a:xfrm>
              <a:off x="7622102" y="4321125"/>
              <a:ext cx="226200" cy="2262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7" name="Google Shape;1747;p43"/>
            <p:cNvGrpSpPr/>
            <p:nvPr/>
          </p:nvGrpSpPr>
          <p:grpSpPr>
            <a:xfrm>
              <a:off x="595375" y="4264589"/>
              <a:ext cx="275057" cy="339271"/>
              <a:chOff x="3330525" y="4399275"/>
              <a:chExt cx="390650" cy="481850"/>
            </a:xfrm>
          </p:grpSpPr>
          <p:sp>
            <p:nvSpPr>
              <p:cNvPr id="1748" name="Google Shape;1748;p43"/>
              <p:cNvSpPr/>
              <p:nvPr/>
            </p:nvSpPr>
            <p:spPr>
              <a:xfrm>
                <a:off x="3543950" y="4648550"/>
                <a:ext cx="78450" cy="95775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3831" extrusionOk="0">
                    <a:moveTo>
                      <a:pt x="2677" y="0"/>
                    </a:moveTo>
                    <a:cubicBezTo>
                      <a:pt x="2298" y="356"/>
                      <a:pt x="1861" y="648"/>
                      <a:pt x="1388" y="858"/>
                    </a:cubicBezTo>
                    <a:lnTo>
                      <a:pt x="0" y="2948"/>
                    </a:lnTo>
                    <a:lnTo>
                      <a:pt x="880" y="3831"/>
                    </a:lnTo>
                    <a:lnTo>
                      <a:pt x="3138" y="443"/>
                    </a:lnTo>
                    <a:lnTo>
                      <a:pt x="26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49" name="Google Shape;1749;p43"/>
              <p:cNvSpPr/>
              <p:nvPr/>
            </p:nvSpPr>
            <p:spPr>
              <a:xfrm>
                <a:off x="3427250" y="4456050"/>
                <a:ext cx="197650" cy="197175"/>
              </a:xfrm>
              <a:custGeom>
                <a:avLst/>
                <a:gdLst/>
                <a:ahLst/>
                <a:cxnLst/>
                <a:rect l="l" t="t" r="r" b="b"/>
                <a:pathLst>
                  <a:path w="7906" h="7887" extrusionOk="0">
                    <a:moveTo>
                      <a:pt x="7520" y="0"/>
                    </a:moveTo>
                    <a:cubicBezTo>
                      <a:pt x="6863" y="1374"/>
                      <a:pt x="5475" y="2247"/>
                      <a:pt x="3952" y="2247"/>
                    </a:cubicBezTo>
                    <a:lnTo>
                      <a:pt x="1" y="2247"/>
                    </a:lnTo>
                    <a:lnTo>
                      <a:pt x="1" y="3942"/>
                    </a:lnTo>
                    <a:cubicBezTo>
                      <a:pt x="1" y="5698"/>
                      <a:pt x="1154" y="7137"/>
                      <a:pt x="2587" y="7643"/>
                    </a:cubicBezTo>
                    <a:lnTo>
                      <a:pt x="2597" y="7643"/>
                    </a:lnTo>
                    <a:cubicBezTo>
                      <a:pt x="3006" y="7806"/>
                      <a:pt x="3480" y="7887"/>
                      <a:pt x="3953" y="7887"/>
                    </a:cubicBezTo>
                    <a:cubicBezTo>
                      <a:pt x="4426" y="7887"/>
                      <a:pt x="4899" y="7806"/>
                      <a:pt x="5307" y="7643"/>
                    </a:cubicBezTo>
                    <a:lnTo>
                      <a:pt x="5319" y="7643"/>
                    </a:lnTo>
                    <a:cubicBezTo>
                      <a:pt x="6451" y="7306"/>
                      <a:pt x="7905" y="5848"/>
                      <a:pt x="7905" y="3942"/>
                    </a:cubicBezTo>
                    <a:lnTo>
                      <a:pt x="7905" y="1684"/>
                    </a:lnTo>
                    <a:cubicBezTo>
                      <a:pt x="7905" y="1100"/>
                      <a:pt x="7776" y="524"/>
                      <a:pt x="7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50" name="Google Shape;1750;p43"/>
              <p:cNvSpPr/>
              <p:nvPr/>
            </p:nvSpPr>
            <p:spPr>
              <a:xfrm>
                <a:off x="3428150" y="4399275"/>
                <a:ext cx="166925" cy="84725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3389" extrusionOk="0">
                    <a:moveTo>
                      <a:pt x="3921" y="1"/>
                    </a:moveTo>
                    <a:cubicBezTo>
                      <a:pt x="3917" y="1"/>
                      <a:pt x="3913" y="1"/>
                      <a:pt x="3910" y="1"/>
                    </a:cubicBezTo>
                    <a:cubicBezTo>
                      <a:pt x="1946" y="4"/>
                      <a:pt x="284" y="1446"/>
                      <a:pt x="1" y="3389"/>
                    </a:cubicBezTo>
                    <a:lnTo>
                      <a:pt x="3910" y="3389"/>
                    </a:lnTo>
                    <a:cubicBezTo>
                      <a:pt x="5247" y="3389"/>
                      <a:pt x="6403" y="2452"/>
                      <a:pt x="6677" y="1142"/>
                    </a:cubicBezTo>
                    <a:cubicBezTo>
                      <a:pt x="5945" y="410"/>
                      <a:pt x="4953" y="1"/>
                      <a:pt x="39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51" name="Google Shape;1751;p43"/>
              <p:cNvSpPr/>
              <p:nvPr/>
            </p:nvSpPr>
            <p:spPr>
              <a:xfrm>
                <a:off x="3330525" y="4674000"/>
                <a:ext cx="181225" cy="207125"/>
              </a:xfrm>
              <a:custGeom>
                <a:avLst/>
                <a:gdLst/>
                <a:ahLst/>
                <a:cxnLst/>
                <a:rect l="l" t="t" r="r" b="b"/>
                <a:pathLst>
                  <a:path w="7249" h="8285" extrusionOk="0">
                    <a:moveTo>
                      <a:pt x="2972" y="0"/>
                    </a:moveTo>
                    <a:lnTo>
                      <a:pt x="1455" y="440"/>
                    </a:lnTo>
                    <a:cubicBezTo>
                      <a:pt x="542" y="744"/>
                      <a:pt x="0" y="1716"/>
                      <a:pt x="235" y="2620"/>
                    </a:cubicBezTo>
                    <a:lnTo>
                      <a:pt x="1229" y="7832"/>
                    </a:lnTo>
                    <a:cubicBezTo>
                      <a:pt x="1289" y="8091"/>
                      <a:pt x="1518" y="8278"/>
                      <a:pt x="1783" y="8284"/>
                    </a:cubicBezTo>
                    <a:cubicBezTo>
                      <a:pt x="1787" y="8284"/>
                      <a:pt x="1792" y="8285"/>
                      <a:pt x="1796" y="8285"/>
                    </a:cubicBezTo>
                    <a:cubicBezTo>
                      <a:pt x="1816" y="8285"/>
                      <a:pt x="1835" y="8279"/>
                      <a:pt x="1852" y="8272"/>
                    </a:cubicBezTo>
                    <a:cubicBezTo>
                      <a:pt x="1861" y="8284"/>
                      <a:pt x="1861" y="8284"/>
                      <a:pt x="1873" y="8284"/>
                    </a:cubicBezTo>
                    <a:lnTo>
                      <a:pt x="7248" y="8284"/>
                    </a:lnTo>
                    <a:lnTo>
                      <a:pt x="7248" y="3364"/>
                    </a:lnTo>
                    <a:lnTo>
                      <a:pt x="6514" y="4086"/>
                    </a:lnTo>
                    <a:cubicBezTo>
                      <a:pt x="6410" y="4202"/>
                      <a:pt x="6270" y="4259"/>
                      <a:pt x="6126" y="4259"/>
                    </a:cubicBezTo>
                    <a:cubicBezTo>
                      <a:pt x="5952" y="4259"/>
                      <a:pt x="5772" y="4175"/>
                      <a:pt x="5646" y="4008"/>
                    </a:cubicBezTo>
                    <a:lnTo>
                      <a:pt x="297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52" name="Google Shape;1752;p43"/>
              <p:cNvSpPr/>
              <p:nvPr/>
            </p:nvSpPr>
            <p:spPr>
              <a:xfrm>
                <a:off x="3540175" y="4674000"/>
                <a:ext cx="18100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8284" extrusionOk="0">
                    <a:moveTo>
                      <a:pt x="3951" y="4821"/>
                    </a:moveTo>
                    <a:cubicBezTo>
                      <a:pt x="4701" y="4821"/>
                      <a:pt x="4701" y="5950"/>
                      <a:pt x="3951" y="5950"/>
                    </a:cubicBezTo>
                    <a:lnTo>
                      <a:pt x="2822" y="5950"/>
                    </a:lnTo>
                    <a:cubicBezTo>
                      <a:pt x="2075" y="5950"/>
                      <a:pt x="2075" y="4821"/>
                      <a:pt x="2822" y="4821"/>
                    </a:cubicBezTo>
                    <a:close/>
                    <a:moveTo>
                      <a:pt x="4280" y="0"/>
                    </a:moveTo>
                    <a:lnTo>
                      <a:pt x="1603" y="4008"/>
                    </a:lnTo>
                    <a:cubicBezTo>
                      <a:pt x="1476" y="4178"/>
                      <a:pt x="1297" y="4257"/>
                      <a:pt x="1126" y="4257"/>
                    </a:cubicBezTo>
                    <a:cubicBezTo>
                      <a:pt x="977" y="4257"/>
                      <a:pt x="834" y="4197"/>
                      <a:pt x="735" y="4086"/>
                    </a:cubicBezTo>
                    <a:lnTo>
                      <a:pt x="1" y="3364"/>
                    </a:lnTo>
                    <a:lnTo>
                      <a:pt x="1" y="8284"/>
                    </a:lnTo>
                    <a:lnTo>
                      <a:pt x="5454" y="8284"/>
                    </a:lnTo>
                    <a:cubicBezTo>
                      <a:pt x="5722" y="8284"/>
                      <a:pt x="5954" y="8094"/>
                      <a:pt x="6008" y="7832"/>
                    </a:cubicBezTo>
                    <a:lnTo>
                      <a:pt x="7002" y="2653"/>
                    </a:lnTo>
                    <a:cubicBezTo>
                      <a:pt x="7240" y="1716"/>
                      <a:pt x="6707" y="744"/>
                      <a:pt x="5770" y="428"/>
                    </a:cubicBezTo>
                    <a:lnTo>
                      <a:pt x="42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53" name="Google Shape;1753;p43"/>
              <p:cNvSpPr/>
              <p:nvPr/>
            </p:nvSpPr>
            <p:spPr>
              <a:xfrm>
                <a:off x="3429975" y="4648850"/>
                <a:ext cx="78225" cy="95400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816" extrusionOk="0">
                    <a:moveTo>
                      <a:pt x="452" y="0"/>
                    </a:moveTo>
                    <a:lnTo>
                      <a:pt x="0" y="440"/>
                    </a:lnTo>
                    <a:lnTo>
                      <a:pt x="2247" y="3816"/>
                    </a:lnTo>
                    <a:lnTo>
                      <a:pt x="3129" y="2936"/>
                    </a:lnTo>
                    <a:lnTo>
                      <a:pt x="1741" y="846"/>
                    </a:lnTo>
                    <a:cubicBezTo>
                      <a:pt x="1268" y="636"/>
                      <a:pt x="834" y="350"/>
                      <a:pt x="4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54" name="Google Shape;1754;p43"/>
              <p:cNvSpPr/>
              <p:nvPr/>
            </p:nvSpPr>
            <p:spPr>
              <a:xfrm>
                <a:off x="3514200" y="4681000"/>
                <a:ext cx="23150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926" h="702" extrusionOk="0">
                    <a:moveTo>
                      <a:pt x="1" y="0"/>
                    </a:moveTo>
                    <a:lnTo>
                      <a:pt x="465" y="702"/>
                    </a:lnTo>
                    <a:lnTo>
                      <a:pt x="925" y="0"/>
                    </a:lnTo>
                    <a:lnTo>
                      <a:pt x="916" y="0"/>
                    </a:lnTo>
                    <a:cubicBezTo>
                      <a:pt x="769" y="12"/>
                      <a:pt x="609" y="24"/>
                      <a:pt x="465" y="24"/>
                    </a:cubicBezTo>
                    <a:cubicBezTo>
                      <a:pt x="317" y="24"/>
                      <a:pt x="157" y="12"/>
                      <a:pt x="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755" name="Google Shape;1755;p43"/>
            <p:cNvSpPr/>
            <p:nvPr/>
          </p:nvSpPr>
          <p:spPr>
            <a:xfrm flipH="1">
              <a:off x="8087325" y="4264575"/>
              <a:ext cx="647400" cy="3393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5/5</a:t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4"/>
          <p:cNvSpPr/>
          <p:nvPr/>
        </p:nvSpPr>
        <p:spPr>
          <a:xfrm rot="-5400000">
            <a:off x="2176989" y="1493300"/>
            <a:ext cx="2693700" cy="26925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40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" name="Google Shape;1761;p44"/>
          <p:cNvSpPr/>
          <p:nvPr/>
        </p:nvSpPr>
        <p:spPr>
          <a:xfrm>
            <a:off x="2862489" y="2178200"/>
            <a:ext cx="1322700" cy="13227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4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sp>
        <p:nvSpPr>
          <p:cNvPr id="1763" name="Google Shape;1763;p44"/>
          <p:cNvSpPr txBox="1"/>
          <p:nvPr/>
        </p:nvSpPr>
        <p:spPr>
          <a:xfrm>
            <a:off x="1439300" y="4243075"/>
            <a:ext cx="4169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For more info,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764" name="Google Shape;1764;p44"/>
          <p:cNvGrpSpPr/>
          <p:nvPr/>
        </p:nvGrpSpPr>
        <p:grpSpPr>
          <a:xfrm>
            <a:off x="3443175" y="3831325"/>
            <a:ext cx="5300700" cy="903725"/>
            <a:chOff x="3443175" y="3831325"/>
            <a:chExt cx="5300700" cy="903725"/>
          </a:xfrm>
        </p:grpSpPr>
        <p:cxnSp>
          <p:nvCxnSpPr>
            <p:cNvPr id="1765" name="Google Shape;1765;p44"/>
            <p:cNvCxnSpPr>
              <a:stCxn id="1766" idx="1"/>
            </p:cNvCxnSpPr>
            <p:nvPr/>
          </p:nvCxnSpPr>
          <p:spPr>
            <a:xfrm rot="10800000">
              <a:off x="3443175" y="4010575"/>
              <a:ext cx="2747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767" name="Google Shape;1767;p44"/>
            <p:cNvGrpSpPr/>
            <p:nvPr/>
          </p:nvGrpSpPr>
          <p:grpSpPr>
            <a:xfrm>
              <a:off x="6190575" y="3831325"/>
              <a:ext cx="2553300" cy="903725"/>
              <a:chOff x="6190575" y="3831325"/>
              <a:chExt cx="2553300" cy="903725"/>
            </a:xfrm>
          </p:grpSpPr>
          <p:sp>
            <p:nvSpPr>
              <p:cNvPr id="1766" name="Google Shape;1766;p44"/>
              <p:cNvSpPr/>
              <p:nvPr/>
            </p:nvSpPr>
            <p:spPr>
              <a:xfrm>
                <a:off x="6190575" y="3831325"/>
                <a:ext cx="25533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dk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EARTH</a:t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768" name="Google Shape;1768;p44"/>
              <p:cNvSpPr txBox="1"/>
              <p:nvPr/>
            </p:nvSpPr>
            <p:spPr>
              <a:xfrm>
                <a:off x="6190575" y="4183650"/>
                <a:ext cx="2553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The Earth is the third planet from the Sun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769" name="Google Shape;1769;p44"/>
          <p:cNvGrpSpPr/>
          <p:nvPr/>
        </p:nvGrpSpPr>
        <p:grpSpPr>
          <a:xfrm>
            <a:off x="4434975" y="2660300"/>
            <a:ext cx="4308900" cy="904951"/>
            <a:chOff x="4434975" y="2660300"/>
            <a:chExt cx="4308900" cy="904951"/>
          </a:xfrm>
        </p:grpSpPr>
        <p:cxnSp>
          <p:nvCxnSpPr>
            <p:cNvPr id="1770" name="Google Shape;1770;p44"/>
            <p:cNvCxnSpPr>
              <a:stCxn id="1771" idx="1"/>
            </p:cNvCxnSpPr>
            <p:nvPr/>
          </p:nvCxnSpPr>
          <p:spPr>
            <a:xfrm rot="10800000">
              <a:off x="4434975" y="2839550"/>
              <a:ext cx="17556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772" name="Google Shape;1772;p44"/>
            <p:cNvGrpSpPr/>
            <p:nvPr/>
          </p:nvGrpSpPr>
          <p:grpSpPr>
            <a:xfrm>
              <a:off x="6190575" y="2660300"/>
              <a:ext cx="2553300" cy="904951"/>
              <a:chOff x="6190575" y="2660300"/>
              <a:chExt cx="2553300" cy="904951"/>
            </a:xfrm>
          </p:grpSpPr>
          <p:sp>
            <p:nvSpPr>
              <p:cNvPr id="1771" name="Google Shape;1771;p44"/>
              <p:cNvSpPr/>
              <p:nvPr/>
            </p:nvSpPr>
            <p:spPr>
              <a:xfrm>
                <a:off x="6190575" y="2660300"/>
                <a:ext cx="25533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accen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MARS</a:t>
                </a:r>
                <a:endParaRPr/>
              </a:p>
            </p:txBody>
          </p:sp>
          <p:sp>
            <p:nvSpPr>
              <p:cNvPr id="1773" name="Google Shape;1773;p44"/>
              <p:cNvSpPr txBox="1"/>
              <p:nvPr/>
            </p:nvSpPr>
            <p:spPr>
              <a:xfrm>
                <a:off x="6190575" y="3013851"/>
                <a:ext cx="2553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Mars is a cold place full of iron oxide dust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774" name="Google Shape;1774;p44"/>
          <p:cNvGrpSpPr/>
          <p:nvPr/>
        </p:nvGrpSpPr>
        <p:grpSpPr>
          <a:xfrm>
            <a:off x="3795375" y="1484325"/>
            <a:ext cx="4948500" cy="902500"/>
            <a:chOff x="3795375" y="1484325"/>
            <a:chExt cx="4948500" cy="902500"/>
          </a:xfrm>
        </p:grpSpPr>
        <p:cxnSp>
          <p:nvCxnSpPr>
            <p:cNvPr id="1775" name="Google Shape;1775;p44"/>
            <p:cNvCxnSpPr>
              <a:stCxn id="1776" idx="1"/>
            </p:cNvCxnSpPr>
            <p:nvPr/>
          </p:nvCxnSpPr>
          <p:spPr>
            <a:xfrm rot="10800000">
              <a:off x="3795375" y="1663575"/>
              <a:ext cx="23952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777" name="Google Shape;1777;p44"/>
            <p:cNvGrpSpPr/>
            <p:nvPr/>
          </p:nvGrpSpPr>
          <p:grpSpPr>
            <a:xfrm>
              <a:off x="6190575" y="1484325"/>
              <a:ext cx="2553300" cy="902500"/>
              <a:chOff x="6190575" y="1484325"/>
              <a:chExt cx="2553300" cy="902500"/>
            </a:xfrm>
          </p:grpSpPr>
          <p:sp>
            <p:nvSpPr>
              <p:cNvPr id="1776" name="Google Shape;1776;p44"/>
              <p:cNvSpPr/>
              <p:nvPr/>
            </p:nvSpPr>
            <p:spPr>
              <a:xfrm>
                <a:off x="6190575" y="1484325"/>
                <a:ext cx="25533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VENUS</a:t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778" name="Google Shape;1778;p44"/>
              <p:cNvSpPr txBox="1"/>
              <p:nvPr/>
            </p:nvSpPr>
            <p:spPr>
              <a:xfrm>
                <a:off x="6190575" y="1835425"/>
                <a:ext cx="2553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It has a beautiful name and high temperatures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pic>
        <p:nvPicPr>
          <p:cNvPr id="1779" name="Google Shape;1779;p44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8476" y="1348204"/>
            <a:ext cx="2990726" cy="29826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44"/>
          <p:cNvGrpSpPr/>
          <p:nvPr/>
        </p:nvGrpSpPr>
        <p:grpSpPr>
          <a:xfrm>
            <a:off x="457199" y="1300423"/>
            <a:ext cx="3064500" cy="726300"/>
            <a:chOff x="457199" y="1300423"/>
            <a:chExt cx="3064500" cy="726300"/>
          </a:xfrm>
        </p:grpSpPr>
        <p:sp>
          <p:nvSpPr>
            <p:cNvPr id="1781" name="Google Shape;1781;p44"/>
            <p:cNvSpPr/>
            <p:nvPr/>
          </p:nvSpPr>
          <p:spPr>
            <a:xfrm flipH="1">
              <a:off x="457199" y="1300423"/>
              <a:ext cx="726300" cy="7263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15%</a:t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1782" name="Google Shape;1782;p44"/>
            <p:cNvCxnSpPr>
              <a:stCxn id="1781" idx="1"/>
            </p:cNvCxnSpPr>
            <p:nvPr/>
          </p:nvCxnSpPr>
          <p:spPr>
            <a:xfrm>
              <a:off x="1183499" y="1663573"/>
              <a:ext cx="23382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83" name="Google Shape;1783;p44"/>
          <p:cNvGrpSpPr/>
          <p:nvPr/>
        </p:nvGrpSpPr>
        <p:grpSpPr>
          <a:xfrm>
            <a:off x="457199" y="2476401"/>
            <a:ext cx="3736500" cy="726300"/>
            <a:chOff x="457199" y="2476401"/>
            <a:chExt cx="3736500" cy="726300"/>
          </a:xfrm>
        </p:grpSpPr>
        <p:sp>
          <p:nvSpPr>
            <p:cNvPr id="1784" name="Google Shape;1784;p44"/>
            <p:cNvSpPr/>
            <p:nvPr/>
          </p:nvSpPr>
          <p:spPr>
            <a:xfrm flipH="1">
              <a:off x="457199" y="2476401"/>
              <a:ext cx="726300" cy="7263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15%</a:t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785" name="Google Shape;1785;p44"/>
            <p:cNvCxnSpPr>
              <a:stCxn id="1784" idx="1"/>
            </p:cNvCxnSpPr>
            <p:nvPr/>
          </p:nvCxnSpPr>
          <p:spPr>
            <a:xfrm>
              <a:off x="1183499" y="2839551"/>
              <a:ext cx="30102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86" name="Google Shape;1786;p44"/>
          <p:cNvGrpSpPr/>
          <p:nvPr/>
        </p:nvGrpSpPr>
        <p:grpSpPr>
          <a:xfrm>
            <a:off x="457199" y="3652376"/>
            <a:ext cx="2391900" cy="726300"/>
            <a:chOff x="457199" y="3652376"/>
            <a:chExt cx="2391900" cy="726300"/>
          </a:xfrm>
        </p:grpSpPr>
        <p:sp>
          <p:nvSpPr>
            <p:cNvPr id="1787" name="Google Shape;1787;p44"/>
            <p:cNvSpPr/>
            <p:nvPr/>
          </p:nvSpPr>
          <p:spPr>
            <a:xfrm flipH="1">
              <a:off x="457199" y="3652376"/>
              <a:ext cx="726300" cy="726300"/>
            </a:xfrm>
            <a:prstGeom prst="roundRect">
              <a:avLst>
                <a:gd name="adj" fmla="val 5742"/>
              </a:avLst>
            </a:prstGeom>
            <a:solidFill>
              <a:schemeClr val="dk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70%</a:t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788" name="Google Shape;1788;p44"/>
            <p:cNvCxnSpPr>
              <a:stCxn id="1787" idx="1"/>
            </p:cNvCxnSpPr>
            <p:nvPr/>
          </p:nvCxnSpPr>
          <p:spPr>
            <a:xfrm>
              <a:off x="1183499" y="4015526"/>
              <a:ext cx="16656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586185" y="484741"/>
            <a:ext cx="7704000" cy="682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Example.</a:t>
            </a:r>
            <a:endParaRPr dirty="0"/>
          </a:p>
        </p:txBody>
      </p:sp>
      <p:sp>
        <p:nvSpPr>
          <p:cNvPr id="74" name="Google Shape;74;p17"/>
          <p:cNvSpPr txBox="1"/>
          <p:nvPr/>
        </p:nvSpPr>
        <p:spPr>
          <a:xfrm>
            <a:off x="353122" y="1237170"/>
            <a:ext cx="8229600" cy="315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600" b="0" i="0" dirty="0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#Delegate</a:t>
            </a:r>
          </a:p>
          <a:p>
            <a:pPr marL="1524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EventHandler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e);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</a:endParaRPr>
          </a:p>
          <a:p>
            <a:pPr marL="1524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endParaRPr lang="en-US" sz="1600" b="0" i="0" dirty="0">
              <a:solidFill>
                <a:schemeClr val="accent6">
                  <a:lumMod val="50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1524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</a:rPr>
              <a:t>#Adding “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lblSaveContact_Click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</a:rPr>
              <a:t> method to “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</a:rPr>
              <a:t>EventHandler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</a:rPr>
              <a:t>” delegate</a:t>
            </a:r>
            <a:endParaRPr lang="en-US" sz="1600" b="0" i="0" dirty="0">
              <a:solidFill>
                <a:schemeClr val="accent6">
                  <a:lumMod val="50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1524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picBoxSaveContact.Click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EventHandler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lblSaveContact_Click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524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524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600" dirty="0">
                <a:latin typeface="Consolas" panose="020B0609020204030204" pitchFamily="49" charset="0"/>
              </a:rPr>
              <a:t>#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lblSaveContact_Click method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lblSaveContact_Click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800" dirty="0">
                <a:latin typeface="Consolas" panose="020B0609020204030204" pitchFamily="49" charset="0"/>
              </a:rPr>
              <a:t>//Doing something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sz="1050" dirty="0">
              <a:solidFill>
                <a:schemeClr val="accent6">
                  <a:lumMod val="50000"/>
                </a:schemeClr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4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pSp>
        <p:nvGrpSpPr>
          <p:cNvPr id="1794" name="Google Shape;1794;p45"/>
          <p:cNvGrpSpPr/>
          <p:nvPr/>
        </p:nvGrpSpPr>
        <p:grpSpPr>
          <a:xfrm>
            <a:off x="584850" y="1655825"/>
            <a:ext cx="2188200" cy="977400"/>
            <a:chOff x="584850" y="1655825"/>
            <a:chExt cx="2188200" cy="977400"/>
          </a:xfrm>
        </p:grpSpPr>
        <p:sp>
          <p:nvSpPr>
            <p:cNvPr id="1795" name="Google Shape;1795;p45"/>
            <p:cNvSpPr/>
            <p:nvPr/>
          </p:nvSpPr>
          <p:spPr>
            <a:xfrm flipH="1">
              <a:off x="584850" y="1655825"/>
              <a:ext cx="2188200" cy="9774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5"/>
            <p:cNvSpPr txBox="1"/>
            <p:nvPr/>
          </p:nvSpPr>
          <p:spPr>
            <a:xfrm flipH="1">
              <a:off x="928200" y="1688075"/>
              <a:ext cx="1501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MERCURY</a:t>
              </a:r>
              <a:endParaRPr sz="1800">
                <a:solidFill>
                  <a:srgbClr val="2D2E27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1797" name="Google Shape;1797;p45"/>
            <p:cNvSpPr txBox="1"/>
            <p:nvPr/>
          </p:nvSpPr>
          <p:spPr>
            <a:xfrm flipH="1">
              <a:off x="584850" y="1960475"/>
              <a:ext cx="2188200" cy="6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It is the closest planet to the Sun 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798" name="Google Shape;1798;p45"/>
          <p:cNvGrpSpPr/>
          <p:nvPr/>
        </p:nvGrpSpPr>
        <p:grpSpPr>
          <a:xfrm>
            <a:off x="3478063" y="1655825"/>
            <a:ext cx="2180100" cy="977400"/>
            <a:chOff x="3478063" y="1655825"/>
            <a:chExt cx="2180100" cy="977400"/>
          </a:xfrm>
        </p:grpSpPr>
        <p:sp>
          <p:nvSpPr>
            <p:cNvPr id="1799" name="Google Shape;1799;p45"/>
            <p:cNvSpPr/>
            <p:nvPr/>
          </p:nvSpPr>
          <p:spPr>
            <a:xfrm flipH="1">
              <a:off x="3478063" y="1655825"/>
              <a:ext cx="2180100" cy="9774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5"/>
            <p:cNvSpPr txBox="1"/>
            <p:nvPr/>
          </p:nvSpPr>
          <p:spPr>
            <a:xfrm flipH="1">
              <a:off x="3819966" y="1688075"/>
              <a:ext cx="1496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JUPITER</a:t>
              </a:r>
              <a:endParaRPr sz="1800">
                <a:solidFill>
                  <a:srgbClr val="2D2E27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1801" name="Google Shape;1801;p45"/>
            <p:cNvSpPr txBox="1"/>
            <p:nvPr/>
          </p:nvSpPr>
          <p:spPr>
            <a:xfrm flipH="1">
              <a:off x="3478063" y="1960475"/>
              <a:ext cx="2180100" cy="6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Jupiter is the biggest planet 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802" name="Google Shape;1802;p45"/>
          <p:cNvGrpSpPr/>
          <p:nvPr/>
        </p:nvGrpSpPr>
        <p:grpSpPr>
          <a:xfrm>
            <a:off x="6371050" y="1655825"/>
            <a:ext cx="2188200" cy="977400"/>
            <a:chOff x="6371050" y="1655825"/>
            <a:chExt cx="2188200" cy="977400"/>
          </a:xfrm>
        </p:grpSpPr>
        <p:sp>
          <p:nvSpPr>
            <p:cNvPr id="1803" name="Google Shape;1803;p45"/>
            <p:cNvSpPr/>
            <p:nvPr/>
          </p:nvSpPr>
          <p:spPr>
            <a:xfrm flipH="1">
              <a:off x="6371050" y="1655825"/>
              <a:ext cx="2188200" cy="9774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5"/>
            <p:cNvSpPr txBox="1"/>
            <p:nvPr/>
          </p:nvSpPr>
          <p:spPr>
            <a:xfrm flipH="1">
              <a:off x="6714400" y="1688075"/>
              <a:ext cx="1501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2D2E27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2D2E27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VENUS</a:t>
              </a:r>
              <a:endParaRPr sz="1800">
                <a:solidFill>
                  <a:srgbClr val="2D2E27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1805" name="Google Shape;1805;p45"/>
            <p:cNvSpPr txBox="1"/>
            <p:nvPr/>
          </p:nvSpPr>
          <p:spPr>
            <a:xfrm flipH="1">
              <a:off x="6371050" y="1960475"/>
              <a:ext cx="2188200" cy="6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Venus has very high temperatures</a:t>
              </a:r>
              <a:endParaRPr sz="16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806" name="Google Shape;1806;p45"/>
          <p:cNvGrpSpPr/>
          <p:nvPr/>
        </p:nvGrpSpPr>
        <p:grpSpPr>
          <a:xfrm>
            <a:off x="8239750" y="2319050"/>
            <a:ext cx="600900" cy="601200"/>
            <a:chOff x="1127075" y="1387825"/>
            <a:chExt cx="600900" cy="601200"/>
          </a:xfrm>
        </p:grpSpPr>
        <p:sp>
          <p:nvSpPr>
            <p:cNvPr id="1807" name="Google Shape;1807;p45"/>
            <p:cNvSpPr/>
            <p:nvPr/>
          </p:nvSpPr>
          <p:spPr>
            <a:xfrm rot="-5400000">
              <a:off x="1126925" y="1387975"/>
              <a:ext cx="601200" cy="600900"/>
            </a:xfrm>
            <a:prstGeom prst="ellipse">
              <a:avLst/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5"/>
            <p:cNvSpPr/>
            <p:nvPr/>
          </p:nvSpPr>
          <p:spPr>
            <a:xfrm>
              <a:off x="1276436" y="1553039"/>
              <a:ext cx="302200" cy="339253"/>
            </a:xfrm>
            <a:custGeom>
              <a:avLst/>
              <a:gdLst/>
              <a:ahLst/>
              <a:cxnLst/>
              <a:rect l="l" t="t" r="r" b="b"/>
              <a:pathLst>
                <a:path w="17168" h="19273" extrusionOk="0">
                  <a:moveTo>
                    <a:pt x="15361" y="1130"/>
                  </a:moveTo>
                  <a:cubicBezTo>
                    <a:pt x="15671" y="1130"/>
                    <a:pt x="15924" y="1382"/>
                    <a:pt x="15924" y="1696"/>
                  </a:cubicBezTo>
                  <a:cubicBezTo>
                    <a:pt x="15924" y="2006"/>
                    <a:pt x="15671" y="2259"/>
                    <a:pt x="15361" y="2259"/>
                  </a:cubicBezTo>
                  <a:lnTo>
                    <a:pt x="1810" y="2259"/>
                  </a:lnTo>
                  <a:cubicBezTo>
                    <a:pt x="1497" y="2259"/>
                    <a:pt x="1244" y="2006"/>
                    <a:pt x="1244" y="1696"/>
                  </a:cubicBezTo>
                  <a:cubicBezTo>
                    <a:pt x="1244" y="1382"/>
                    <a:pt x="1497" y="1130"/>
                    <a:pt x="1810" y="1130"/>
                  </a:cubicBezTo>
                  <a:close/>
                  <a:moveTo>
                    <a:pt x="15361" y="11332"/>
                  </a:moveTo>
                  <a:cubicBezTo>
                    <a:pt x="15671" y="11332"/>
                    <a:pt x="15924" y="11582"/>
                    <a:pt x="15924" y="11895"/>
                  </a:cubicBezTo>
                  <a:cubicBezTo>
                    <a:pt x="15924" y="12208"/>
                    <a:pt x="15671" y="12461"/>
                    <a:pt x="15361" y="12461"/>
                  </a:cubicBezTo>
                  <a:lnTo>
                    <a:pt x="1810" y="12461"/>
                  </a:lnTo>
                  <a:cubicBezTo>
                    <a:pt x="1497" y="12461"/>
                    <a:pt x="1244" y="12208"/>
                    <a:pt x="1244" y="11895"/>
                  </a:cubicBezTo>
                  <a:cubicBezTo>
                    <a:pt x="1244" y="11582"/>
                    <a:pt x="1497" y="11332"/>
                    <a:pt x="1810" y="11332"/>
                  </a:cubicBezTo>
                  <a:close/>
                  <a:moveTo>
                    <a:pt x="1804" y="0"/>
                  </a:moveTo>
                  <a:cubicBezTo>
                    <a:pt x="982" y="0"/>
                    <a:pt x="277" y="593"/>
                    <a:pt x="139" y="1404"/>
                  </a:cubicBezTo>
                  <a:cubicBezTo>
                    <a:pt x="1" y="2217"/>
                    <a:pt x="467" y="3012"/>
                    <a:pt x="1244" y="3286"/>
                  </a:cubicBezTo>
                  <a:lnTo>
                    <a:pt x="1244" y="10305"/>
                  </a:lnTo>
                  <a:cubicBezTo>
                    <a:pt x="570" y="10543"/>
                    <a:pt x="118" y="11178"/>
                    <a:pt x="115" y="11895"/>
                  </a:cubicBezTo>
                  <a:cubicBezTo>
                    <a:pt x="115" y="12831"/>
                    <a:pt x="874" y="13587"/>
                    <a:pt x="1810" y="13590"/>
                  </a:cubicBezTo>
                  <a:lnTo>
                    <a:pt x="6752" y="13590"/>
                  </a:lnTo>
                  <a:lnTo>
                    <a:pt x="2518" y="18333"/>
                  </a:lnTo>
                  <a:cubicBezTo>
                    <a:pt x="2316" y="18565"/>
                    <a:pt x="2337" y="18914"/>
                    <a:pt x="2566" y="19122"/>
                  </a:cubicBezTo>
                  <a:cubicBezTo>
                    <a:pt x="2674" y="19218"/>
                    <a:pt x="2809" y="19266"/>
                    <a:pt x="2943" y="19266"/>
                  </a:cubicBezTo>
                  <a:cubicBezTo>
                    <a:pt x="3095" y="19266"/>
                    <a:pt x="3247" y="19205"/>
                    <a:pt x="3358" y="19086"/>
                  </a:cubicBezTo>
                  <a:lnTo>
                    <a:pt x="8020" y="13867"/>
                  </a:lnTo>
                  <a:lnTo>
                    <a:pt x="8020" y="18709"/>
                  </a:lnTo>
                  <a:cubicBezTo>
                    <a:pt x="8020" y="19019"/>
                    <a:pt x="8273" y="19272"/>
                    <a:pt x="8586" y="19272"/>
                  </a:cubicBezTo>
                  <a:cubicBezTo>
                    <a:pt x="8896" y="19272"/>
                    <a:pt x="9149" y="19019"/>
                    <a:pt x="9149" y="18709"/>
                  </a:cubicBezTo>
                  <a:lnTo>
                    <a:pt x="9149" y="13867"/>
                  </a:lnTo>
                  <a:lnTo>
                    <a:pt x="13810" y="19086"/>
                  </a:lnTo>
                  <a:cubicBezTo>
                    <a:pt x="13922" y="19203"/>
                    <a:pt x="14072" y="19263"/>
                    <a:pt x="14224" y="19263"/>
                  </a:cubicBezTo>
                  <a:cubicBezTo>
                    <a:pt x="14359" y="19263"/>
                    <a:pt x="14494" y="19215"/>
                    <a:pt x="14602" y="19119"/>
                  </a:cubicBezTo>
                  <a:cubicBezTo>
                    <a:pt x="14831" y="18914"/>
                    <a:pt x="14852" y="18562"/>
                    <a:pt x="14650" y="18330"/>
                  </a:cubicBezTo>
                  <a:lnTo>
                    <a:pt x="10417" y="13590"/>
                  </a:lnTo>
                  <a:lnTo>
                    <a:pt x="15361" y="13590"/>
                  </a:lnTo>
                  <a:cubicBezTo>
                    <a:pt x="16183" y="13590"/>
                    <a:pt x="16891" y="12997"/>
                    <a:pt x="17029" y="12184"/>
                  </a:cubicBezTo>
                  <a:cubicBezTo>
                    <a:pt x="17168" y="11374"/>
                    <a:pt x="16701" y="10579"/>
                    <a:pt x="15924" y="10305"/>
                  </a:cubicBezTo>
                  <a:lnTo>
                    <a:pt x="15924" y="3286"/>
                  </a:lnTo>
                  <a:cubicBezTo>
                    <a:pt x="16701" y="3012"/>
                    <a:pt x="17168" y="2217"/>
                    <a:pt x="17029" y="1404"/>
                  </a:cubicBezTo>
                  <a:cubicBezTo>
                    <a:pt x="16891" y="593"/>
                    <a:pt x="16187" y="0"/>
                    <a:pt x="15367" y="0"/>
                  </a:cubicBezTo>
                  <a:cubicBezTo>
                    <a:pt x="15365" y="0"/>
                    <a:pt x="15363" y="0"/>
                    <a:pt x="15361" y="0"/>
                  </a:cubicBezTo>
                  <a:lnTo>
                    <a:pt x="1810" y="0"/>
                  </a:lnTo>
                  <a:cubicBezTo>
                    <a:pt x="1808" y="0"/>
                    <a:pt x="1806" y="0"/>
                    <a:pt x="1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09" name="Google Shape;1809;p45"/>
          <p:cNvGrpSpPr/>
          <p:nvPr/>
        </p:nvGrpSpPr>
        <p:grpSpPr>
          <a:xfrm>
            <a:off x="584850" y="3277875"/>
            <a:ext cx="2188200" cy="977400"/>
            <a:chOff x="584850" y="3277875"/>
            <a:chExt cx="2188200" cy="977400"/>
          </a:xfrm>
        </p:grpSpPr>
        <p:sp>
          <p:nvSpPr>
            <p:cNvPr id="1810" name="Google Shape;1810;p45"/>
            <p:cNvSpPr/>
            <p:nvPr/>
          </p:nvSpPr>
          <p:spPr>
            <a:xfrm flipH="1">
              <a:off x="584850" y="3277875"/>
              <a:ext cx="2188200" cy="9774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5"/>
            <p:cNvSpPr txBox="1"/>
            <p:nvPr/>
          </p:nvSpPr>
          <p:spPr>
            <a:xfrm flipH="1">
              <a:off x="928200" y="3310125"/>
              <a:ext cx="1501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2D2E27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2D2E27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SATURN</a:t>
              </a:r>
              <a:endParaRPr sz="1800">
                <a:solidFill>
                  <a:srgbClr val="2D2E27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1812" name="Google Shape;1812;p45"/>
            <p:cNvSpPr txBox="1"/>
            <p:nvPr/>
          </p:nvSpPr>
          <p:spPr>
            <a:xfrm flipH="1">
              <a:off x="584850" y="3582525"/>
              <a:ext cx="2188200" cy="6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Saturn is the only planet with rings 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813" name="Google Shape;1813;p45"/>
          <p:cNvGrpSpPr/>
          <p:nvPr/>
        </p:nvGrpSpPr>
        <p:grpSpPr>
          <a:xfrm>
            <a:off x="3478063" y="3277875"/>
            <a:ext cx="2180100" cy="977400"/>
            <a:chOff x="3478063" y="3277875"/>
            <a:chExt cx="2180100" cy="977400"/>
          </a:xfrm>
        </p:grpSpPr>
        <p:sp>
          <p:nvSpPr>
            <p:cNvPr id="1814" name="Google Shape;1814;p45"/>
            <p:cNvSpPr/>
            <p:nvPr/>
          </p:nvSpPr>
          <p:spPr>
            <a:xfrm flipH="1">
              <a:off x="3478063" y="3277875"/>
              <a:ext cx="2180100" cy="9774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5"/>
            <p:cNvSpPr txBox="1"/>
            <p:nvPr/>
          </p:nvSpPr>
          <p:spPr>
            <a:xfrm flipH="1">
              <a:off x="3819966" y="3310125"/>
              <a:ext cx="1496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MARS</a:t>
              </a:r>
              <a:endParaRPr sz="1800">
                <a:solidFill>
                  <a:srgbClr val="2D2E27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1816" name="Google Shape;1816;p45"/>
            <p:cNvSpPr txBox="1"/>
            <p:nvPr/>
          </p:nvSpPr>
          <p:spPr>
            <a:xfrm flipH="1">
              <a:off x="3478063" y="3582525"/>
              <a:ext cx="2180100" cy="6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Despite being red, Mars is very cold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817" name="Google Shape;1817;p45"/>
          <p:cNvGrpSpPr/>
          <p:nvPr/>
        </p:nvGrpSpPr>
        <p:grpSpPr>
          <a:xfrm>
            <a:off x="6371050" y="3277875"/>
            <a:ext cx="2188200" cy="977400"/>
            <a:chOff x="6371050" y="3277875"/>
            <a:chExt cx="2188200" cy="977400"/>
          </a:xfrm>
        </p:grpSpPr>
        <p:sp>
          <p:nvSpPr>
            <p:cNvPr id="1818" name="Google Shape;1818;p45"/>
            <p:cNvSpPr/>
            <p:nvPr/>
          </p:nvSpPr>
          <p:spPr>
            <a:xfrm flipH="1">
              <a:off x="6371050" y="3277875"/>
              <a:ext cx="2188200" cy="9774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5"/>
            <p:cNvSpPr txBox="1"/>
            <p:nvPr/>
          </p:nvSpPr>
          <p:spPr>
            <a:xfrm flipH="1">
              <a:off x="6714400" y="3310125"/>
              <a:ext cx="1501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EARTH</a:t>
              </a:r>
              <a:endParaRPr sz="1800">
                <a:solidFill>
                  <a:srgbClr val="2D2E27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1820" name="Google Shape;1820;p45"/>
            <p:cNvSpPr txBox="1"/>
            <p:nvPr/>
          </p:nvSpPr>
          <p:spPr>
            <a:xfrm flipH="1">
              <a:off x="6371050" y="3582525"/>
              <a:ext cx="2188200" cy="6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The Earth is the planet we live on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821" name="Google Shape;1821;p45"/>
          <p:cNvGrpSpPr/>
          <p:nvPr/>
        </p:nvGrpSpPr>
        <p:grpSpPr>
          <a:xfrm>
            <a:off x="2454175" y="3941100"/>
            <a:ext cx="600900" cy="601200"/>
            <a:chOff x="1127050" y="3148050"/>
            <a:chExt cx="600900" cy="601200"/>
          </a:xfrm>
        </p:grpSpPr>
        <p:sp>
          <p:nvSpPr>
            <p:cNvPr id="1822" name="Google Shape;1822;p45"/>
            <p:cNvSpPr/>
            <p:nvPr/>
          </p:nvSpPr>
          <p:spPr>
            <a:xfrm rot="-5400000">
              <a:off x="1126900" y="3148200"/>
              <a:ext cx="601200" cy="600900"/>
            </a:xfrm>
            <a:prstGeom prst="ellipse">
              <a:avLst/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5"/>
            <p:cNvSpPr/>
            <p:nvPr/>
          </p:nvSpPr>
          <p:spPr>
            <a:xfrm>
              <a:off x="1257917" y="3289623"/>
              <a:ext cx="339253" cy="318060"/>
            </a:xfrm>
            <a:custGeom>
              <a:avLst/>
              <a:gdLst/>
              <a:ahLst/>
              <a:cxnLst/>
              <a:rect l="l" t="t" r="r" b="b"/>
              <a:pathLst>
                <a:path w="19273" h="18069" extrusionOk="0">
                  <a:moveTo>
                    <a:pt x="5456" y="7679"/>
                  </a:moveTo>
                  <a:cubicBezTo>
                    <a:pt x="6294" y="7679"/>
                    <a:pt x="6715" y="8694"/>
                    <a:pt x="6122" y="9284"/>
                  </a:cubicBezTo>
                  <a:cubicBezTo>
                    <a:pt x="5930" y="9476"/>
                    <a:pt x="5694" y="9562"/>
                    <a:pt x="5462" y="9562"/>
                  </a:cubicBezTo>
                  <a:cubicBezTo>
                    <a:pt x="4979" y="9562"/>
                    <a:pt x="4517" y="9188"/>
                    <a:pt x="4517" y="8622"/>
                  </a:cubicBezTo>
                  <a:cubicBezTo>
                    <a:pt x="4517" y="8101"/>
                    <a:pt x="4936" y="7679"/>
                    <a:pt x="5456" y="7679"/>
                  </a:cubicBezTo>
                  <a:close/>
                  <a:moveTo>
                    <a:pt x="9636" y="7679"/>
                  </a:moveTo>
                  <a:cubicBezTo>
                    <a:pt x="10473" y="7679"/>
                    <a:pt x="10892" y="8694"/>
                    <a:pt x="10299" y="9284"/>
                  </a:cubicBezTo>
                  <a:cubicBezTo>
                    <a:pt x="10107" y="9476"/>
                    <a:pt x="9872" y="9562"/>
                    <a:pt x="9640" y="9562"/>
                  </a:cubicBezTo>
                  <a:cubicBezTo>
                    <a:pt x="9157" y="9562"/>
                    <a:pt x="8694" y="9188"/>
                    <a:pt x="8694" y="8622"/>
                  </a:cubicBezTo>
                  <a:cubicBezTo>
                    <a:pt x="8694" y="8101"/>
                    <a:pt x="9115" y="7679"/>
                    <a:pt x="9636" y="7679"/>
                  </a:cubicBezTo>
                  <a:close/>
                  <a:moveTo>
                    <a:pt x="13813" y="7679"/>
                  </a:moveTo>
                  <a:cubicBezTo>
                    <a:pt x="14650" y="7679"/>
                    <a:pt x="15071" y="8694"/>
                    <a:pt x="14478" y="9284"/>
                  </a:cubicBezTo>
                  <a:cubicBezTo>
                    <a:pt x="14286" y="9476"/>
                    <a:pt x="14050" y="9562"/>
                    <a:pt x="13819" y="9562"/>
                  </a:cubicBezTo>
                  <a:cubicBezTo>
                    <a:pt x="13336" y="9562"/>
                    <a:pt x="12873" y="9188"/>
                    <a:pt x="12873" y="8622"/>
                  </a:cubicBezTo>
                  <a:cubicBezTo>
                    <a:pt x="12873" y="8101"/>
                    <a:pt x="13292" y="7679"/>
                    <a:pt x="13813" y="7679"/>
                  </a:cubicBezTo>
                  <a:close/>
                  <a:moveTo>
                    <a:pt x="9597" y="1"/>
                  </a:moveTo>
                  <a:cubicBezTo>
                    <a:pt x="4303" y="1"/>
                    <a:pt x="0" y="3801"/>
                    <a:pt x="0" y="8471"/>
                  </a:cubicBezTo>
                  <a:cubicBezTo>
                    <a:pt x="0" y="10444"/>
                    <a:pt x="780" y="12356"/>
                    <a:pt x="2201" y="13870"/>
                  </a:cubicBezTo>
                  <a:cubicBezTo>
                    <a:pt x="2481" y="15033"/>
                    <a:pt x="2138" y="16258"/>
                    <a:pt x="1292" y="17104"/>
                  </a:cubicBezTo>
                  <a:cubicBezTo>
                    <a:pt x="940" y="17460"/>
                    <a:pt x="1190" y="18068"/>
                    <a:pt x="1692" y="18068"/>
                  </a:cubicBezTo>
                  <a:cubicBezTo>
                    <a:pt x="3300" y="18065"/>
                    <a:pt x="4845" y="17442"/>
                    <a:pt x="6005" y="16328"/>
                  </a:cubicBezTo>
                  <a:cubicBezTo>
                    <a:pt x="7150" y="16731"/>
                    <a:pt x="8357" y="16939"/>
                    <a:pt x="9571" y="16939"/>
                  </a:cubicBezTo>
                  <a:cubicBezTo>
                    <a:pt x="9579" y="16939"/>
                    <a:pt x="9588" y="16939"/>
                    <a:pt x="9597" y="16939"/>
                  </a:cubicBezTo>
                  <a:cubicBezTo>
                    <a:pt x="14891" y="16939"/>
                    <a:pt x="19272" y="13139"/>
                    <a:pt x="19272" y="8471"/>
                  </a:cubicBezTo>
                  <a:cubicBezTo>
                    <a:pt x="19272" y="3801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24" name="Google Shape;1824;p45"/>
          <p:cNvGrpSpPr/>
          <p:nvPr/>
        </p:nvGrpSpPr>
        <p:grpSpPr>
          <a:xfrm>
            <a:off x="5346950" y="3941100"/>
            <a:ext cx="600900" cy="601200"/>
            <a:chOff x="7416000" y="1387825"/>
            <a:chExt cx="600900" cy="601200"/>
          </a:xfrm>
        </p:grpSpPr>
        <p:sp>
          <p:nvSpPr>
            <p:cNvPr id="1825" name="Google Shape;1825;p45"/>
            <p:cNvSpPr/>
            <p:nvPr/>
          </p:nvSpPr>
          <p:spPr>
            <a:xfrm rot="-5400000">
              <a:off x="7415850" y="1387975"/>
              <a:ext cx="601200" cy="600900"/>
            </a:xfrm>
            <a:prstGeom prst="ellipse">
              <a:avLst/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6" name="Google Shape;1826;p45"/>
            <p:cNvGrpSpPr/>
            <p:nvPr/>
          </p:nvGrpSpPr>
          <p:grpSpPr>
            <a:xfrm>
              <a:off x="7565387" y="1518791"/>
              <a:ext cx="298186" cy="339253"/>
              <a:chOff x="6264525" y="842250"/>
              <a:chExt cx="423500" cy="481825"/>
            </a:xfrm>
          </p:grpSpPr>
          <p:sp>
            <p:nvSpPr>
              <p:cNvPr id="1827" name="Google Shape;1827;p45"/>
              <p:cNvSpPr/>
              <p:nvPr/>
            </p:nvSpPr>
            <p:spPr>
              <a:xfrm>
                <a:off x="6264525" y="1033450"/>
                <a:ext cx="135300" cy="266450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10658" extrusionOk="0">
                    <a:moveTo>
                      <a:pt x="1" y="1"/>
                    </a:moveTo>
                    <a:lnTo>
                      <a:pt x="1" y="9932"/>
                    </a:lnTo>
                    <a:cubicBezTo>
                      <a:pt x="1" y="10182"/>
                      <a:pt x="61" y="10429"/>
                      <a:pt x="169" y="10658"/>
                    </a:cubicBezTo>
                    <a:lnTo>
                      <a:pt x="5412" y="5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28" name="Google Shape;1828;p45"/>
              <p:cNvSpPr/>
              <p:nvPr/>
            </p:nvSpPr>
            <p:spPr>
              <a:xfrm>
                <a:off x="6552700" y="1033450"/>
                <a:ext cx="135325" cy="266450"/>
              </a:xfrm>
              <a:custGeom>
                <a:avLst/>
                <a:gdLst/>
                <a:ahLst/>
                <a:cxnLst/>
                <a:rect l="l" t="t" r="r" b="b"/>
                <a:pathLst>
                  <a:path w="5413" h="10658" extrusionOk="0">
                    <a:moveTo>
                      <a:pt x="5412" y="1"/>
                    </a:moveTo>
                    <a:lnTo>
                      <a:pt x="1" y="5415"/>
                    </a:lnTo>
                    <a:lnTo>
                      <a:pt x="5243" y="10658"/>
                    </a:lnTo>
                    <a:cubicBezTo>
                      <a:pt x="5352" y="10429"/>
                      <a:pt x="5412" y="10182"/>
                      <a:pt x="5412" y="9932"/>
                    </a:cubicBezTo>
                    <a:lnTo>
                      <a:pt x="54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29" name="Google Shape;1829;p45"/>
              <p:cNvSpPr/>
              <p:nvPr/>
            </p:nvSpPr>
            <p:spPr>
              <a:xfrm>
                <a:off x="6462150" y="985275"/>
                <a:ext cx="28025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1130" extrusionOk="0">
                    <a:moveTo>
                      <a:pt x="566" y="1"/>
                    </a:moveTo>
                    <a:cubicBezTo>
                      <a:pt x="253" y="1"/>
                      <a:pt x="0" y="254"/>
                      <a:pt x="0" y="567"/>
                    </a:cubicBezTo>
                    <a:cubicBezTo>
                      <a:pt x="0" y="877"/>
                      <a:pt x="253" y="1130"/>
                      <a:pt x="566" y="1130"/>
                    </a:cubicBezTo>
                    <a:cubicBezTo>
                      <a:pt x="955" y="1130"/>
                      <a:pt x="1060" y="862"/>
                      <a:pt x="1120" y="528"/>
                    </a:cubicBezTo>
                    <a:cubicBezTo>
                      <a:pt x="1102" y="233"/>
                      <a:pt x="862" y="4"/>
                      <a:pt x="5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30" name="Google Shape;1830;p45"/>
              <p:cNvSpPr/>
              <p:nvPr/>
            </p:nvSpPr>
            <p:spPr>
              <a:xfrm>
                <a:off x="6288775" y="1182900"/>
                <a:ext cx="37507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5003" h="5647" extrusionOk="0">
                    <a:moveTo>
                      <a:pt x="5475" y="0"/>
                    </a:moveTo>
                    <a:lnTo>
                      <a:pt x="0" y="5478"/>
                    </a:lnTo>
                    <a:cubicBezTo>
                      <a:pt x="226" y="5586"/>
                      <a:pt x="473" y="5646"/>
                      <a:pt x="726" y="5646"/>
                    </a:cubicBezTo>
                    <a:lnTo>
                      <a:pt x="14277" y="5646"/>
                    </a:lnTo>
                    <a:cubicBezTo>
                      <a:pt x="14527" y="5646"/>
                      <a:pt x="14774" y="5586"/>
                      <a:pt x="15002" y="5478"/>
                    </a:cubicBez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31" name="Google Shape;1831;p45"/>
              <p:cNvSpPr/>
              <p:nvPr/>
            </p:nvSpPr>
            <p:spPr>
              <a:xfrm>
                <a:off x="6278675" y="965325"/>
                <a:ext cx="42350" cy="847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3389" extrusionOk="0">
                    <a:moveTo>
                      <a:pt x="1693" y="1"/>
                    </a:moveTo>
                    <a:lnTo>
                      <a:pt x="1" y="1693"/>
                    </a:lnTo>
                    <a:lnTo>
                      <a:pt x="1693" y="3388"/>
                    </a:lnTo>
                    <a:lnTo>
                      <a:pt x="16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32" name="Google Shape;1832;p45"/>
              <p:cNvSpPr/>
              <p:nvPr/>
            </p:nvSpPr>
            <p:spPr>
              <a:xfrm>
                <a:off x="6631525" y="965325"/>
                <a:ext cx="42400" cy="8472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3389" extrusionOk="0">
                    <a:moveTo>
                      <a:pt x="1" y="1"/>
                    </a:moveTo>
                    <a:lnTo>
                      <a:pt x="1" y="3388"/>
                    </a:lnTo>
                    <a:lnTo>
                      <a:pt x="1696" y="169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33" name="Google Shape;1833;p45"/>
              <p:cNvSpPr/>
              <p:nvPr/>
            </p:nvSpPr>
            <p:spPr>
              <a:xfrm>
                <a:off x="6349225" y="842250"/>
                <a:ext cx="254100" cy="312425"/>
              </a:xfrm>
              <a:custGeom>
                <a:avLst/>
                <a:gdLst/>
                <a:ahLst/>
                <a:cxnLst/>
                <a:rect l="l" t="t" r="r" b="b"/>
                <a:pathLst>
                  <a:path w="10164" h="12497" extrusionOk="0">
                    <a:moveTo>
                      <a:pt x="5081" y="2333"/>
                    </a:moveTo>
                    <a:cubicBezTo>
                      <a:pt x="5779" y="2333"/>
                      <a:pt x="6477" y="2518"/>
                      <a:pt x="7098" y="2885"/>
                    </a:cubicBezTo>
                    <a:cubicBezTo>
                      <a:pt x="8299" y="3596"/>
                      <a:pt x="9034" y="4891"/>
                      <a:pt x="9034" y="6288"/>
                    </a:cubicBezTo>
                    <a:cubicBezTo>
                      <a:pt x="9034" y="7293"/>
                      <a:pt x="8207" y="7981"/>
                      <a:pt x="7335" y="7981"/>
                    </a:cubicBezTo>
                    <a:cubicBezTo>
                      <a:pt x="6947" y="7981"/>
                      <a:pt x="6550" y="7845"/>
                      <a:pt x="6213" y="7540"/>
                    </a:cubicBezTo>
                    <a:cubicBezTo>
                      <a:pt x="5894" y="7824"/>
                      <a:pt x="5492" y="7968"/>
                      <a:pt x="5089" y="7968"/>
                    </a:cubicBezTo>
                    <a:cubicBezTo>
                      <a:pt x="4739" y="7968"/>
                      <a:pt x="4388" y="7860"/>
                      <a:pt x="4090" y="7640"/>
                    </a:cubicBezTo>
                    <a:cubicBezTo>
                      <a:pt x="3448" y="7170"/>
                      <a:pt x="3222" y="6315"/>
                      <a:pt x="3551" y="5589"/>
                    </a:cubicBezTo>
                    <a:cubicBezTo>
                      <a:pt x="3826" y="4973"/>
                      <a:pt x="4435" y="4593"/>
                      <a:pt x="5087" y="4593"/>
                    </a:cubicBezTo>
                    <a:cubicBezTo>
                      <a:pt x="5205" y="4593"/>
                      <a:pt x="5325" y="4606"/>
                      <a:pt x="5445" y="4632"/>
                    </a:cubicBezTo>
                    <a:cubicBezTo>
                      <a:pt x="6225" y="4800"/>
                      <a:pt x="6779" y="5490"/>
                      <a:pt x="6776" y="6288"/>
                    </a:cubicBezTo>
                    <a:cubicBezTo>
                      <a:pt x="6776" y="6660"/>
                      <a:pt x="7058" y="6846"/>
                      <a:pt x="7340" y="6846"/>
                    </a:cubicBezTo>
                    <a:cubicBezTo>
                      <a:pt x="7623" y="6846"/>
                      <a:pt x="7905" y="6660"/>
                      <a:pt x="7905" y="6288"/>
                    </a:cubicBezTo>
                    <a:cubicBezTo>
                      <a:pt x="7905" y="5288"/>
                      <a:pt x="7378" y="4367"/>
                      <a:pt x="6520" y="3858"/>
                    </a:cubicBezTo>
                    <a:cubicBezTo>
                      <a:pt x="6076" y="3595"/>
                      <a:pt x="5578" y="3463"/>
                      <a:pt x="5080" y="3463"/>
                    </a:cubicBezTo>
                    <a:cubicBezTo>
                      <a:pt x="4614" y="3463"/>
                      <a:pt x="4147" y="3578"/>
                      <a:pt x="3725" y="3810"/>
                    </a:cubicBezTo>
                    <a:cubicBezTo>
                      <a:pt x="2849" y="4288"/>
                      <a:pt x="2295" y="5195"/>
                      <a:pt x="2262" y="6191"/>
                    </a:cubicBezTo>
                    <a:cubicBezTo>
                      <a:pt x="2226" y="7188"/>
                      <a:pt x="2723" y="8128"/>
                      <a:pt x="3563" y="8667"/>
                    </a:cubicBezTo>
                    <a:cubicBezTo>
                      <a:pt x="4023" y="8960"/>
                      <a:pt x="4541" y="9107"/>
                      <a:pt x="5077" y="9107"/>
                    </a:cubicBezTo>
                    <a:cubicBezTo>
                      <a:pt x="5519" y="9107"/>
                      <a:pt x="5973" y="9007"/>
                      <a:pt x="6414" y="8805"/>
                    </a:cubicBezTo>
                    <a:cubicBezTo>
                      <a:pt x="6502" y="8765"/>
                      <a:pt x="6585" y="8746"/>
                      <a:pt x="6664" y="8746"/>
                    </a:cubicBezTo>
                    <a:cubicBezTo>
                      <a:pt x="7191" y="8746"/>
                      <a:pt x="7476" y="9559"/>
                      <a:pt x="6884" y="9832"/>
                    </a:cubicBezTo>
                    <a:cubicBezTo>
                      <a:pt x="6300" y="10100"/>
                      <a:pt x="5685" y="10239"/>
                      <a:pt x="5077" y="10239"/>
                    </a:cubicBezTo>
                    <a:cubicBezTo>
                      <a:pt x="4340" y="10239"/>
                      <a:pt x="3611" y="10036"/>
                      <a:pt x="2954" y="9615"/>
                    </a:cubicBezTo>
                    <a:cubicBezTo>
                      <a:pt x="1777" y="8865"/>
                      <a:pt x="1084" y="7546"/>
                      <a:pt x="1133" y="6152"/>
                    </a:cubicBezTo>
                    <a:cubicBezTo>
                      <a:pt x="1178" y="4755"/>
                      <a:pt x="1958" y="3490"/>
                      <a:pt x="3183" y="2819"/>
                    </a:cubicBezTo>
                    <a:cubicBezTo>
                      <a:pt x="3775" y="2494"/>
                      <a:pt x="4429" y="2333"/>
                      <a:pt x="5081" y="2333"/>
                    </a:cubicBezTo>
                    <a:close/>
                    <a:moveTo>
                      <a:pt x="618" y="0"/>
                    </a:moveTo>
                    <a:cubicBezTo>
                      <a:pt x="277" y="0"/>
                      <a:pt x="0" y="277"/>
                      <a:pt x="0" y="618"/>
                    </a:cubicBezTo>
                    <a:lnTo>
                      <a:pt x="0" y="9441"/>
                    </a:lnTo>
                    <a:lnTo>
                      <a:pt x="3057" y="12497"/>
                    </a:lnTo>
                    <a:lnTo>
                      <a:pt x="7107" y="12497"/>
                    </a:lnTo>
                    <a:lnTo>
                      <a:pt x="10163" y="9441"/>
                    </a:lnTo>
                    <a:lnTo>
                      <a:pt x="10163" y="723"/>
                    </a:lnTo>
                    <a:cubicBezTo>
                      <a:pt x="10163" y="326"/>
                      <a:pt x="9838" y="0"/>
                      <a:pt x="94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834" name="Google Shape;1834;p45"/>
          <p:cNvGrpSpPr/>
          <p:nvPr/>
        </p:nvGrpSpPr>
        <p:grpSpPr>
          <a:xfrm>
            <a:off x="8239725" y="3941100"/>
            <a:ext cx="600900" cy="601200"/>
            <a:chOff x="7416000" y="3148050"/>
            <a:chExt cx="600900" cy="601200"/>
          </a:xfrm>
        </p:grpSpPr>
        <p:sp>
          <p:nvSpPr>
            <p:cNvPr id="1835" name="Google Shape;1835;p45"/>
            <p:cNvSpPr/>
            <p:nvPr/>
          </p:nvSpPr>
          <p:spPr>
            <a:xfrm rot="-5400000">
              <a:off x="7415850" y="3148200"/>
              <a:ext cx="601200" cy="600900"/>
            </a:xfrm>
            <a:prstGeom prst="ellipse">
              <a:avLst/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6" name="Google Shape;1836;p45"/>
            <p:cNvGrpSpPr/>
            <p:nvPr/>
          </p:nvGrpSpPr>
          <p:grpSpPr>
            <a:xfrm>
              <a:off x="7589821" y="3279015"/>
              <a:ext cx="253265" cy="339253"/>
              <a:chOff x="3938800" y="4399275"/>
              <a:chExt cx="359700" cy="481825"/>
            </a:xfrm>
          </p:grpSpPr>
          <p:sp>
            <p:nvSpPr>
              <p:cNvPr id="1837" name="Google Shape;1837;p45"/>
              <p:cNvSpPr/>
              <p:nvPr/>
            </p:nvSpPr>
            <p:spPr>
              <a:xfrm>
                <a:off x="4022650" y="4427525"/>
                <a:ext cx="166625" cy="8470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3388" extrusionOk="0">
                    <a:moveTo>
                      <a:pt x="3909" y="0"/>
                    </a:moveTo>
                    <a:cubicBezTo>
                      <a:pt x="1946" y="3"/>
                      <a:pt x="284" y="1446"/>
                      <a:pt x="1" y="3388"/>
                    </a:cubicBezTo>
                    <a:lnTo>
                      <a:pt x="3909" y="3388"/>
                    </a:lnTo>
                    <a:cubicBezTo>
                      <a:pt x="4807" y="3385"/>
                      <a:pt x="5647" y="2957"/>
                      <a:pt x="6180" y="2235"/>
                    </a:cubicBezTo>
                    <a:cubicBezTo>
                      <a:pt x="6421" y="1909"/>
                      <a:pt x="6589" y="1530"/>
                      <a:pt x="6665" y="1129"/>
                    </a:cubicBezTo>
                    <a:cubicBezTo>
                      <a:pt x="6135" y="602"/>
                      <a:pt x="5463" y="241"/>
                      <a:pt x="4734" y="91"/>
                    </a:cubicBezTo>
                    <a:cubicBezTo>
                      <a:pt x="4463" y="30"/>
                      <a:pt x="4186" y="0"/>
                      <a:pt x="39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38" name="Google Shape;1838;p45"/>
              <p:cNvSpPr/>
              <p:nvPr/>
            </p:nvSpPr>
            <p:spPr>
              <a:xfrm>
                <a:off x="4021450" y="4484275"/>
                <a:ext cx="197650" cy="199225"/>
              </a:xfrm>
              <a:custGeom>
                <a:avLst/>
                <a:gdLst/>
                <a:ahLst/>
                <a:cxnLst/>
                <a:rect l="l" t="t" r="r" b="b"/>
                <a:pathLst>
                  <a:path w="7906" h="7969" extrusionOk="0">
                    <a:moveTo>
                      <a:pt x="7526" y="1"/>
                    </a:moveTo>
                    <a:cubicBezTo>
                      <a:pt x="7420" y="223"/>
                      <a:pt x="7291" y="434"/>
                      <a:pt x="7140" y="633"/>
                    </a:cubicBezTo>
                    <a:cubicBezTo>
                      <a:pt x="6396" y="1648"/>
                      <a:pt x="5216" y="2247"/>
                      <a:pt x="3957" y="2247"/>
                    </a:cubicBezTo>
                    <a:lnTo>
                      <a:pt x="4" y="2247"/>
                    </a:lnTo>
                    <a:lnTo>
                      <a:pt x="4" y="4018"/>
                    </a:lnTo>
                    <a:cubicBezTo>
                      <a:pt x="1" y="4635"/>
                      <a:pt x="148" y="5243"/>
                      <a:pt x="434" y="5788"/>
                    </a:cubicBezTo>
                    <a:lnTo>
                      <a:pt x="434" y="5800"/>
                    </a:lnTo>
                    <a:cubicBezTo>
                      <a:pt x="615" y="6159"/>
                      <a:pt x="850" y="6487"/>
                      <a:pt x="1133" y="6773"/>
                    </a:cubicBezTo>
                    <a:lnTo>
                      <a:pt x="1202" y="6839"/>
                    </a:lnTo>
                    <a:cubicBezTo>
                      <a:pt x="1967" y="7592"/>
                      <a:pt x="2962" y="7968"/>
                      <a:pt x="3958" y="7968"/>
                    </a:cubicBezTo>
                    <a:cubicBezTo>
                      <a:pt x="4959" y="7968"/>
                      <a:pt x="5959" y="7588"/>
                      <a:pt x="6725" y="6827"/>
                    </a:cubicBezTo>
                    <a:lnTo>
                      <a:pt x="6758" y="6794"/>
                    </a:lnTo>
                    <a:cubicBezTo>
                      <a:pt x="6972" y="6583"/>
                      <a:pt x="7158" y="6342"/>
                      <a:pt x="7312" y="6083"/>
                    </a:cubicBezTo>
                    <a:lnTo>
                      <a:pt x="7321" y="6083"/>
                    </a:lnTo>
                    <a:cubicBezTo>
                      <a:pt x="7703" y="5463"/>
                      <a:pt x="7905" y="4746"/>
                      <a:pt x="7902" y="4018"/>
                    </a:cubicBezTo>
                    <a:lnTo>
                      <a:pt x="7902" y="1684"/>
                    </a:lnTo>
                    <a:cubicBezTo>
                      <a:pt x="7902" y="1407"/>
                      <a:pt x="7875" y="1130"/>
                      <a:pt x="7818" y="859"/>
                    </a:cubicBezTo>
                    <a:cubicBezTo>
                      <a:pt x="7764" y="561"/>
                      <a:pt x="7664" y="272"/>
                      <a:pt x="75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39" name="Google Shape;1839;p45"/>
              <p:cNvSpPr/>
              <p:nvPr/>
            </p:nvSpPr>
            <p:spPr>
              <a:xfrm>
                <a:off x="4054050" y="4692500"/>
                <a:ext cx="132975" cy="47450"/>
              </a:xfrm>
              <a:custGeom>
                <a:avLst/>
                <a:gdLst/>
                <a:ahLst/>
                <a:cxnLst/>
                <a:rect l="l" t="t" r="r" b="b"/>
                <a:pathLst>
                  <a:path w="5319" h="1898" extrusionOk="0">
                    <a:moveTo>
                      <a:pt x="5318" y="1"/>
                    </a:moveTo>
                    <a:lnTo>
                      <a:pt x="5318" y="1"/>
                    </a:lnTo>
                    <a:cubicBezTo>
                      <a:pt x="4550" y="498"/>
                      <a:pt x="3635" y="769"/>
                      <a:pt x="2653" y="769"/>
                    </a:cubicBezTo>
                    <a:cubicBezTo>
                      <a:pt x="2648" y="769"/>
                      <a:pt x="2643" y="769"/>
                      <a:pt x="2637" y="769"/>
                    </a:cubicBezTo>
                    <a:cubicBezTo>
                      <a:pt x="1703" y="769"/>
                      <a:pt x="791" y="507"/>
                      <a:pt x="0" y="13"/>
                    </a:cubicBezTo>
                    <a:lnTo>
                      <a:pt x="0" y="13"/>
                    </a:lnTo>
                    <a:cubicBezTo>
                      <a:pt x="82" y="272"/>
                      <a:pt x="202" y="516"/>
                      <a:pt x="362" y="736"/>
                    </a:cubicBezTo>
                    <a:cubicBezTo>
                      <a:pt x="898" y="1464"/>
                      <a:pt x="1747" y="1895"/>
                      <a:pt x="2653" y="1898"/>
                    </a:cubicBezTo>
                    <a:cubicBezTo>
                      <a:pt x="2660" y="1898"/>
                      <a:pt x="2667" y="1898"/>
                      <a:pt x="2674" y="1898"/>
                    </a:cubicBezTo>
                    <a:cubicBezTo>
                      <a:pt x="3870" y="1898"/>
                      <a:pt x="4935" y="1135"/>
                      <a:pt x="53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40" name="Google Shape;1840;p45"/>
              <p:cNvSpPr/>
              <p:nvPr/>
            </p:nvSpPr>
            <p:spPr>
              <a:xfrm>
                <a:off x="4163275" y="4399275"/>
                <a:ext cx="84275" cy="84200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3368" extrusionOk="0">
                    <a:moveTo>
                      <a:pt x="1090" y="1"/>
                    </a:moveTo>
                    <a:cubicBezTo>
                      <a:pt x="707" y="1"/>
                      <a:pt x="330" y="106"/>
                      <a:pt x="1" y="305"/>
                    </a:cubicBezTo>
                    <a:cubicBezTo>
                      <a:pt x="338" y="420"/>
                      <a:pt x="660" y="573"/>
                      <a:pt x="961" y="769"/>
                    </a:cubicBezTo>
                    <a:lnTo>
                      <a:pt x="961" y="781"/>
                    </a:lnTo>
                    <a:cubicBezTo>
                      <a:pt x="1443" y="1070"/>
                      <a:pt x="1874" y="1446"/>
                      <a:pt x="2226" y="1886"/>
                    </a:cubicBezTo>
                    <a:cubicBezTo>
                      <a:pt x="2587" y="2329"/>
                      <a:pt x="2871" y="2829"/>
                      <a:pt x="3060" y="3368"/>
                    </a:cubicBezTo>
                    <a:cubicBezTo>
                      <a:pt x="3262" y="3033"/>
                      <a:pt x="3370" y="2651"/>
                      <a:pt x="3364" y="2259"/>
                    </a:cubicBezTo>
                    <a:cubicBezTo>
                      <a:pt x="3361" y="1236"/>
                      <a:pt x="2672" y="341"/>
                      <a:pt x="1684" y="79"/>
                    </a:cubicBezTo>
                    <a:cubicBezTo>
                      <a:pt x="1615" y="58"/>
                      <a:pt x="1543" y="46"/>
                      <a:pt x="1467" y="46"/>
                    </a:cubicBezTo>
                    <a:cubicBezTo>
                      <a:pt x="1344" y="34"/>
                      <a:pt x="1232" y="1"/>
                      <a:pt x="1106" y="1"/>
                    </a:cubicBezTo>
                    <a:cubicBezTo>
                      <a:pt x="1101" y="1"/>
                      <a:pt x="1095" y="1"/>
                      <a:pt x="10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41" name="Google Shape;1841;p45"/>
              <p:cNvSpPr/>
              <p:nvPr/>
            </p:nvSpPr>
            <p:spPr>
              <a:xfrm>
                <a:off x="3938800" y="4692800"/>
                <a:ext cx="359700" cy="188300"/>
              </a:xfrm>
              <a:custGeom>
                <a:avLst/>
                <a:gdLst/>
                <a:ahLst/>
                <a:cxnLst/>
                <a:rect l="l" t="t" r="r" b="b"/>
                <a:pathLst>
                  <a:path w="14388" h="7532" extrusionOk="0">
                    <a:moveTo>
                      <a:pt x="11160" y="4144"/>
                    </a:moveTo>
                    <a:cubicBezTo>
                      <a:pt x="11470" y="4144"/>
                      <a:pt x="11723" y="4397"/>
                      <a:pt x="11723" y="4710"/>
                    </a:cubicBezTo>
                    <a:cubicBezTo>
                      <a:pt x="11723" y="5021"/>
                      <a:pt x="11470" y="5274"/>
                      <a:pt x="11160" y="5274"/>
                    </a:cubicBezTo>
                    <a:lnTo>
                      <a:pt x="10031" y="5274"/>
                    </a:lnTo>
                    <a:cubicBezTo>
                      <a:pt x="9718" y="5274"/>
                      <a:pt x="9465" y="5021"/>
                      <a:pt x="9465" y="4710"/>
                    </a:cubicBezTo>
                    <a:cubicBezTo>
                      <a:pt x="9465" y="4397"/>
                      <a:pt x="9718" y="4144"/>
                      <a:pt x="10031" y="4144"/>
                    </a:cubicBezTo>
                    <a:close/>
                    <a:moveTo>
                      <a:pt x="3379" y="1"/>
                    </a:moveTo>
                    <a:lnTo>
                      <a:pt x="2385" y="248"/>
                    </a:lnTo>
                    <a:cubicBezTo>
                      <a:pt x="922" y="615"/>
                      <a:pt x="0" y="2067"/>
                      <a:pt x="295" y="3545"/>
                    </a:cubicBezTo>
                    <a:lnTo>
                      <a:pt x="1006" y="7080"/>
                    </a:lnTo>
                    <a:cubicBezTo>
                      <a:pt x="1060" y="7342"/>
                      <a:pt x="1292" y="7532"/>
                      <a:pt x="1560" y="7532"/>
                    </a:cubicBezTo>
                    <a:lnTo>
                      <a:pt x="12831" y="7532"/>
                    </a:lnTo>
                    <a:cubicBezTo>
                      <a:pt x="12833" y="7532"/>
                      <a:pt x="12835" y="7532"/>
                      <a:pt x="12837" y="7532"/>
                    </a:cubicBezTo>
                    <a:cubicBezTo>
                      <a:pt x="13103" y="7532"/>
                      <a:pt x="13331" y="7343"/>
                      <a:pt x="13382" y="7080"/>
                    </a:cubicBezTo>
                    <a:lnTo>
                      <a:pt x="14096" y="3545"/>
                    </a:lnTo>
                    <a:cubicBezTo>
                      <a:pt x="14388" y="2070"/>
                      <a:pt x="13476" y="621"/>
                      <a:pt x="12018" y="248"/>
                    </a:cubicBezTo>
                    <a:lnTo>
                      <a:pt x="11046" y="13"/>
                    </a:lnTo>
                    <a:cubicBezTo>
                      <a:pt x="10678" y="1506"/>
                      <a:pt x="9474" y="2648"/>
                      <a:pt x="7965" y="2943"/>
                    </a:cubicBezTo>
                    <a:cubicBezTo>
                      <a:pt x="7714" y="2991"/>
                      <a:pt x="7463" y="3015"/>
                      <a:pt x="7214" y="3015"/>
                    </a:cubicBezTo>
                    <a:cubicBezTo>
                      <a:pt x="5960" y="3015"/>
                      <a:pt x="4762" y="2417"/>
                      <a:pt x="4011" y="1377"/>
                    </a:cubicBezTo>
                    <a:cubicBezTo>
                      <a:pt x="3707" y="967"/>
                      <a:pt x="3493" y="498"/>
                      <a:pt x="33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842" name="Google Shape;1842;p45"/>
          <p:cNvGrpSpPr/>
          <p:nvPr/>
        </p:nvGrpSpPr>
        <p:grpSpPr>
          <a:xfrm>
            <a:off x="5346962" y="2319050"/>
            <a:ext cx="600900" cy="601200"/>
            <a:chOff x="4271550" y="1387825"/>
            <a:chExt cx="600900" cy="601200"/>
          </a:xfrm>
        </p:grpSpPr>
        <p:sp>
          <p:nvSpPr>
            <p:cNvPr id="1843" name="Google Shape;1843;p45"/>
            <p:cNvSpPr/>
            <p:nvPr/>
          </p:nvSpPr>
          <p:spPr>
            <a:xfrm rot="-5400000">
              <a:off x="4271400" y="1387975"/>
              <a:ext cx="601200" cy="600900"/>
            </a:xfrm>
            <a:prstGeom prst="ellipse">
              <a:avLst/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4" name="Google Shape;1844;p45"/>
            <p:cNvGrpSpPr/>
            <p:nvPr/>
          </p:nvGrpSpPr>
          <p:grpSpPr>
            <a:xfrm>
              <a:off x="4402343" y="1518802"/>
              <a:ext cx="339253" cy="339253"/>
              <a:chOff x="5660400" y="238125"/>
              <a:chExt cx="481825" cy="481825"/>
            </a:xfrm>
          </p:grpSpPr>
          <p:sp>
            <p:nvSpPr>
              <p:cNvPr id="1845" name="Google Shape;1845;p45"/>
              <p:cNvSpPr/>
              <p:nvPr/>
            </p:nvSpPr>
            <p:spPr>
              <a:xfrm>
                <a:off x="5660400" y="436700"/>
                <a:ext cx="481825" cy="28325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330" extrusionOk="0">
                    <a:moveTo>
                      <a:pt x="5120" y="1130"/>
                    </a:moveTo>
                    <a:cubicBezTo>
                      <a:pt x="5433" y="1130"/>
                      <a:pt x="5683" y="1380"/>
                      <a:pt x="5683" y="1693"/>
                    </a:cubicBezTo>
                    <a:cubicBezTo>
                      <a:pt x="5683" y="2006"/>
                      <a:pt x="5433" y="2259"/>
                      <a:pt x="5120" y="2259"/>
                    </a:cubicBezTo>
                    <a:lnTo>
                      <a:pt x="2861" y="2259"/>
                    </a:lnTo>
                    <a:cubicBezTo>
                      <a:pt x="2548" y="2259"/>
                      <a:pt x="2298" y="2006"/>
                      <a:pt x="2298" y="1693"/>
                    </a:cubicBezTo>
                    <a:cubicBezTo>
                      <a:pt x="2298" y="1380"/>
                      <a:pt x="2548" y="1130"/>
                      <a:pt x="2861" y="1130"/>
                    </a:cubicBezTo>
                    <a:close/>
                    <a:moveTo>
                      <a:pt x="10766" y="1130"/>
                    </a:moveTo>
                    <a:cubicBezTo>
                      <a:pt x="11079" y="1130"/>
                      <a:pt x="11329" y="1380"/>
                      <a:pt x="11329" y="1693"/>
                    </a:cubicBezTo>
                    <a:cubicBezTo>
                      <a:pt x="11329" y="2006"/>
                      <a:pt x="11079" y="2259"/>
                      <a:pt x="10766" y="2259"/>
                    </a:cubicBezTo>
                    <a:lnTo>
                      <a:pt x="8507" y="2259"/>
                    </a:lnTo>
                    <a:cubicBezTo>
                      <a:pt x="8194" y="2259"/>
                      <a:pt x="7944" y="2006"/>
                      <a:pt x="7944" y="1693"/>
                    </a:cubicBezTo>
                    <a:cubicBezTo>
                      <a:pt x="7944" y="1380"/>
                      <a:pt x="8194" y="1130"/>
                      <a:pt x="8507" y="1130"/>
                    </a:cubicBezTo>
                    <a:close/>
                    <a:moveTo>
                      <a:pt x="16412" y="1130"/>
                    </a:moveTo>
                    <a:cubicBezTo>
                      <a:pt x="16725" y="1130"/>
                      <a:pt x="16975" y="1380"/>
                      <a:pt x="16975" y="1693"/>
                    </a:cubicBezTo>
                    <a:cubicBezTo>
                      <a:pt x="16975" y="2006"/>
                      <a:pt x="16725" y="2259"/>
                      <a:pt x="16412" y="2259"/>
                    </a:cubicBezTo>
                    <a:lnTo>
                      <a:pt x="14153" y="2259"/>
                    </a:lnTo>
                    <a:cubicBezTo>
                      <a:pt x="13840" y="2259"/>
                      <a:pt x="13590" y="2006"/>
                      <a:pt x="13590" y="1693"/>
                    </a:cubicBezTo>
                    <a:cubicBezTo>
                      <a:pt x="13590" y="1380"/>
                      <a:pt x="13840" y="1130"/>
                      <a:pt x="14153" y="1130"/>
                    </a:cubicBezTo>
                    <a:close/>
                    <a:moveTo>
                      <a:pt x="5120" y="4518"/>
                    </a:moveTo>
                    <a:cubicBezTo>
                      <a:pt x="5433" y="4518"/>
                      <a:pt x="5683" y="4767"/>
                      <a:pt x="5683" y="5081"/>
                    </a:cubicBezTo>
                    <a:cubicBezTo>
                      <a:pt x="5683" y="5394"/>
                      <a:pt x="5433" y="5647"/>
                      <a:pt x="5120" y="5647"/>
                    </a:cubicBezTo>
                    <a:lnTo>
                      <a:pt x="2861" y="5647"/>
                    </a:lnTo>
                    <a:cubicBezTo>
                      <a:pt x="2548" y="5647"/>
                      <a:pt x="2298" y="5394"/>
                      <a:pt x="2298" y="5081"/>
                    </a:cubicBezTo>
                    <a:cubicBezTo>
                      <a:pt x="2298" y="4767"/>
                      <a:pt x="2548" y="4518"/>
                      <a:pt x="2861" y="4518"/>
                    </a:cubicBezTo>
                    <a:close/>
                    <a:moveTo>
                      <a:pt x="10766" y="4518"/>
                    </a:moveTo>
                    <a:cubicBezTo>
                      <a:pt x="11079" y="4518"/>
                      <a:pt x="11329" y="4767"/>
                      <a:pt x="11329" y="5081"/>
                    </a:cubicBezTo>
                    <a:cubicBezTo>
                      <a:pt x="11329" y="5394"/>
                      <a:pt x="11079" y="5647"/>
                      <a:pt x="10766" y="5647"/>
                    </a:cubicBezTo>
                    <a:lnTo>
                      <a:pt x="8507" y="5647"/>
                    </a:lnTo>
                    <a:cubicBezTo>
                      <a:pt x="8194" y="5647"/>
                      <a:pt x="7944" y="5394"/>
                      <a:pt x="7944" y="5081"/>
                    </a:cubicBezTo>
                    <a:cubicBezTo>
                      <a:pt x="7944" y="4767"/>
                      <a:pt x="8194" y="4518"/>
                      <a:pt x="8507" y="4518"/>
                    </a:cubicBezTo>
                    <a:close/>
                    <a:moveTo>
                      <a:pt x="16412" y="4518"/>
                    </a:moveTo>
                    <a:cubicBezTo>
                      <a:pt x="16725" y="4518"/>
                      <a:pt x="16975" y="4767"/>
                      <a:pt x="16975" y="5081"/>
                    </a:cubicBezTo>
                    <a:cubicBezTo>
                      <a:pt x="16975" y="5394"/>
                      <a:pt x="16725" y="5647"/>
                      <a:pt x="16412" y="5647"/>
                    </a:cubicBezTo>
                    <a:lnTo>
                      <a:pt x="14153" y="5647"/>
                    </a:lnTo>
                    <a:cubicBezTo>
                      <a:pt x="13840" y="5647"/>
                      <a:pt x="13590" y="5394"/>
                      <a:pt x="13590" y="5081"/>
                    </a:cubicBezTo>
                    <a:cubicBezTo>
                      <a:pt x="13590" y="4767"/>
                      <a:pt x="13840" y="4518"/>
                      <a:pt x="14153" y="4518"/>
                    </a:cubicBezTo>
                    <a:close/>
                    <a:moveTo>
                      <a:pt x="5120" y="7941"/>
                    </a:moveTo>
                    <a:cubicBezTo>
                      <a:pt x="5433" y="7941"/>
                      <a:pt x="5683" y="8194"/>
                      <a:pt x="5683" y="8507"/>
                    </a:cubicBezTo>
                    <a:cubicBezTo>
                      <a:pt x="5683" y="8818"/>
                      <a:pt x="5433" y="9071"/>
                      <a:pt x="5120" y="9071"/>
                    </a:cubicBezTo>
                    <a:lnTo>
                      <a:pt x="2861" y="9071"/>
                    </a:lnTo>
                    <a:cubicBezTo>
                      <a:pt x="2548" y="9071"/>
                      <a:pt x="2298" y="8818"/>
                      <a:pt x="2298" y="8507"/>
                    </a:cubicBezTo>
                    <a:cubicBezTo>
                      <a:pt x="2298" y="8194"/>
                      <a:pt x="2548" y="7941"/>
                      <a:pt x="2861" y="7941"/>
                    </a:cubicBezTo>
                    <a:close/>
                    <a:moveTo>
                      <a:pt x="10766" y="7941"/>
                    </a:moveTo>
                    <a:cubicBezTo>
                      <a:pt x="11079" y="7941"/>
                      <a:pt x="11329" y="8194"/>
                      <a:pt x="11329" y="8507"/>
                    </a:cubicBezTo>
                    <a:cubicBezTo>
                      <a:pt x="11329" y="8818"/>
                      <a:pt x="11079" y="9071"/>
                      <a:pt x="10766" y="9071"/>
                    </a:cubicBezTo>
                    <a:lnTo>
                      <a:pt x="8507" y="9071"/>
                    </a:lnTo>
                    <a:cubicBezTo>
                      <a:pt x="8194" y="9071"/>
                      <a:pt x="7944" y="8818"/>
                      <a:pt x="7944" y="8507"/>
                    </a:cubicBezTo>
                    <a:cubicBezTo>
                      <a:pt x="7944" y="8194"/>
                      <a:pt x="8194" y="7941"/>
                      <a:pt x="8507" y="7941"/>
                    </a:cubicBezTo>
                    <a:close/>
                    <a:moveTo>
                      <a:pt x="16412" y="7941"/>
                    </a:moveTo>
                    <a:cubicBezTo>
                      <a:pt x="16725" y="7941"/>
                      <a:pt x="16975" y="8194"/>
                      <a:pt x="16975" y="8507"/>
                    </a:cubicBezTo>
                    <a:cubicBezTo>
                      <a:pt x="16975" y="8818"/>
                      <a:pt x="16725" y="9071"/>
                      <a:pt x="16412" y="9071"/>
                    </a:cubicBezTo>
                    <a:lnTo>
                      <a:pt x="14153" y="9071"/>
                    </a:lnTo>
                    <a:cubicBezTo>
                      <a:pt x="13840" y="9071"/>
                      <a:pt x="13590" y="8818"/>
                      <a:pt x="13590" y="8507"/>
                    </a:cubicBezTo>
                    <a:cubicBezTo>
                      <a:pt x="13590" y="8194"/>
                      <a:pt x="13840" y="7941"/>
                      <a:pt x="14153" y="7941"/>
                    </a:cubicBezTo>
                    <a:close/>
                    <a:moveTo>
                      <a:pt x="1" y="1"/>
                    </a:moveTo>
                    <a:lnTo>
                      <a:pt x="1" y="9637"/>
                    </a:lnTo>
                    <a:cubicBezTo>
                      <a:pt x="1" y="10570"/>
                      <a:pt x="759" y="11329"/>
                      <a:pt x="1696" y="11329"/>
                    </a:cubicBezTo>
                    <a:lnTo>
                      <a:pt x="17580" y="11329"/>
                    </a:lnTo>
                    <a:cubicBezTo>
                      <a:pt x="18514" y="11329"/>
                      <a:pt x="19273" y="10570"/>
                      <a:pt x="19273" y="9637"/>
                    </a:cubicBezTo>
                    <a:lnTo>
                      <a:pt x="1927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46" name="Google Shape;1846;p45"/>
              <p:cNvSpPr/>
              <p:nvPr/>
            </p:nvSpPr>
            <p:spPr>
              <a:xfrm>
                <a:off x="5660400" y="238125"/>
                <a:ext cx="481825" cy="17037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6815" extrusionOk="0">
                    <a:moveTo>
                      <a:pt x="3990" y="1129"/>
                    </a:moveTo>
                    <a:cubicBezTo>
                      <a:pt x="4304" y="1129"/>
                      <a:pt x="4557" y="1382"/>
                      <a:pt x="4557" y="1695"/>
                    </a:cubicBezTo>
                    <a:lnTo>
                      <a:pt x="4557" y="3954"/>
                    </a:lnTo>
                    <a:cubicBezTo>
                      <a:pt x="4557" y="4264"/>
                      <a:pt x="4304" y="4517"/>
                      <a:pt x="3990" y="4517"/>
                    </a:cubicBezTo>
                    <a:cubicBezTo>
                      <a:pt x="3677" y="4517"/>
                      <a:pt x="3427" y="4264"/>
                      <a:pt x="3427" y="3954"/>
                    </a:cubicBezTo>
                    <a:lnTo>
                      <a:pt x="3427" y="1695"/>
                    </a:lnTo>
                    <a:cubicBezTo>
                      <a:pt x="3427" y="1382"/>
                      <a:pt x="3677" y="1129"/>
                      <a:pt x="3990" y="1129"/>
                    </a:cubicBezTo>
                    <a:close/>
                    <a:moveTo>
                      <a:pt x="9637" y="1129"/>
                    </a:moveTo>
                    <a:cubicBezTo>
                      <a:pt x="9950" y="1129"/>
                      <a:pt x="10203" y="1382"/>
                      <a:pt x="10203" y="1695"/>
                    </a:cubicBezTo>
                    <a:lnTo>
                      <a:pt x="10203" y="3954"/>
                    </a:lnTo>
                    <a:cubicBezTo>
                      <a:pt x="10203" y="4264"/>
                      <a:pt x="9950" y="4517"/>
                      <a:pt x="9637" y="4517"/>
                    </a:cubicBezTo>
                    <a:cubicBezTo>
                      <a:pt x="9323" y="4517"/>
                      <a:pt x="9073" y="4264"/>
                      <a:pt x="9073" y="3954"/>
                    </a:cubicBezTo>
                    <a:lnTo>
                      <a:pt x="9073" y="1695"/>
                    </a:lnTo>
                    <a:cubicBezTo>
                      <a:pt x="9073" y="1382"/>
                      <a:pt x="9323" y="1129"/>
                      <a:pt x="9637" y="1129"/>
                    </a:cubicBezTo>
                    <a:close/>
                    <a:moveTo>
                      <a:pt x="15283" y="1129"/>
                    </a:moveTo>
                    <a:cubicBezTo>
                      <a:pt x="15596" y="1129"/>
                      <a:pt x="15849" y="1382"/>
                      <a:pt x="15849" y="1695"/>
                    </a:cubicBezTo>
                    <a:lnTo>
                      <a:pt x="15849" y="3954"/>
                    </a:lnTo>
                    <a:cubicBezTo>
                      <a:pt x="15849" y="4264"/>
                      <a:pt x="15596" y="4517"/>
                      <a:pt x="15283" y="4517"/>
                    </a:cubicBezTo>
                    <a:cubicBezTo>
                      <a:pt x="14969" y="4517"/>
                      <a:pt x="14719" y="4264"/>
                      <a:pt x="14719" y="3954"/>
                    </a:cubicBezTo>
                    <a:lnTo>
                      <a:pt x="14719" y="1695"/>
                    </a:lnTo>
                    <a:cubicBezTo>
                      <a:pt x="14719" y="1382"/>
                      <a:pt x="14969" y="1129"/>
                      <a:pt x="15283" y="1129"/>
                    </a:cubicBezTo>
                    <a:close/>
                    <a:moveTo>
                      <a:pt x="3990" y="0"/>
                    </a:moveTo>
                    <a:cubicBezTo>
                      <a:pt x="3054" y="0"/>
                      <a:pt x="2298" y="759"/>
                      <a:pt x="2298" y="1695"/>
                    </a:cubicBezTo>
                    <a:lnTo>
                      <a:pt x="2298" y="2258"/>
                    </a:lnTo>
                    <a:lnTo>
                      <a:pt x="1696" y="2258"/>
                    </a:lnTo>
                    <a:cubicBezTo>
                      <a:pt x="759" y="2258"/>
                      <a:pt x="1" y="3017"/>
                      <a:pt x="1" y="3954"/>
                    </a:cubicBezTo>
                    <a:lnTo>
                      <a:pt x="1" y="6814"/>
                    </a:lnTo>
                    <a:lnTo>
                      <a:pt x="19273" y="6814"/>
                    </a:lnTo>
                    <a:lnTo>
                      <a:pt x="19273" y="3954"/>
                    </a:lnTo>
                    <a:cubicBezTo>
                      <a:pt x="19273" y="3017"/>
                      <a:pt x="18514" y="2258"/>
                      <a:pt x="17580" y="2258"/>
                    </a:cubicBezTo>
                    <a:lnTo>
                      <a:pt x="16978" y="2258"/>
                    </a:lnTo>
                    <a:lnTo>
                      <a:pt x="16978" y="1695"/>
                    </a:lnTo>
                    <a:cubicBezTo>
                      <a:pt x="16978" y="759"/>
                      <a:pt x="16219" y="0"/>
                      <a:pt x="15283" y="0"/>
                    </a:cubicBezTo>
                    <a:cubicBezTo>
                      <a:pt x="14346" y="0"/>
                      <a:pt x="13590" y="759"/>
                      <a:pt x="13590" y="1695"/>
                    </a:cubicBezTo>
                    <a:lnTo>
                      <a:pt x="13590" y="2258"/>
                    </a:lnTo>
                    <a:lnTo>
                      <a:pt x="11332" y="2258"/>
                    </a:lnTo>
                    <a:lnTo>
                      <a:pt x="11332" y="1695"/>
                    </a:lnTo>
                    <a:cubicBezTo>
                      <a:pt x="11332" y="759"/>
                      <a:pt x="10573" y="0"/>
                      <a:pt x="9637" y="0"/>
                    </a:cubicBezTo>
                    <a:cubicBezTo>
                      <a:pt x="8700" y="0"/>
                      <a:pt x="7944" y="759"/>
                      <a:pt x="7944" y="1695"/>
                    </a:cubicBezTo>
                    <a:lnTo>
                      <a:pt x="7944" y="2258"/>
                    </a:lnTo>
                    <a:lnTo>
                      <a:pt x="5686" y="2258"/>
                    </a:lnTo>
                    <a:lnTo>
                      <a:pt x="5686" y="1695"/>
                    </a:lnTo>
                    <a:cubicBezTo>
                      <a:pt x="5686" y="759"/>
                      <a:pt x="4927" y="0"/>
                      <a:pt x="39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847" name="Google Shape;1847;p45"/>
          <p:cNvGrpSpPr/>
          <p:nvPr/>
        </p:nvGrpSpPr>
        <p:grpSpPr>
          <a:xfrm>
            <a:off x="2454150" y="2319050"/>
            <a:ext cx="600900" cy="601200"/>
            <a:chOff x="4271550" y="3148050"/>
            <a:chExt cx="600900" cy="601200"/>
          </a:xfrm>
        </p:grpSpPr>
        <p:sp>
          <p:nvSpPr>
            <p:cNvPr id="1848" name="Google Shape;1848;p45"/>
            <p:cNvSpPr/>
            <p:nvPr/>
          </p:nvSpPr>
          <p:spPr>
            <a:xfrm rot="-5400000">
              <a:off x="4271400" y="3148200"/>
              <a:ext cx="601200" cy="600900"/>
            </a:xfrm>
            <a:prstGeom prst="ellipse">
              <a:avLst/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9" name="Google Shape;1849;p45"/>
            <p:cNvGrpSpPr/>
            <p:nvPr/>
          </p:nvGrpSpPr>
          <p:grpSpPr>
            <a:xfrm>
              <a:off x="4394577" y="3268345"/>
              <a:ext cx="354778" cy="339271"/>
              <a:chOff x="5045500" y="842250"/>
              <a:chExt cx="503875" cy="481850"/>
            </a:xfrm>
          </p:grpSpPr>
          <p:sp>
            <p:nvSpPr>
              <p:cNvPr id="1850" name="Google Shape;1850;p45"/>
              <p:cNvSpPr/>
              <p:nvPr/>
            </p:nvSpPr>
            <p:spPr>
              <a:xfrm>
                <a:off x="5045500" y="842250"/>
                <a:ext cx="503875" cy="481850"/>
              </a:xfrm>
              <a:custGeom>
                <a:avLst/>
                <a:gdLst/>
                <a:ahLst/>
                <a:cxnLst/>
                <a:rect l="l" t="t" r="r" b="b"/>
                <a:pathLst>
                  <a:path w="20155" h="19274" extrusionOk="0">
                    <a:moveTo>
                      <a:pt x="12103" y="1130"/>
                    </a:moveTo>
                    <a:cubicBezTo>
                      <a:pt x="13694" y="1130"/>
                      <a:pt x="15284" y="1735"/>
                      <a:pt x="16496" y="2945"/>
                    </a:cubicBezTo>
                    <a:cubicBezTo>
                      <a:pt x="18917" y="5366"/>
                      <a:pt x="18917" y="9305"/>
                      <a:pt x="16496" y="11729"/>
                    </a:cubicBezTo>
                    <a:cubicBezTo>
                      <a:pt x="15286" y="12940"/>
                      <a:pt x="13695" y="13545"/>
                      <a:pt x="12104" y="13545"/>
                    </a:cubicBezTo>
                    <a:cubicBezTo>
                      <a:pt x="10514" y="13545"/>
                      <a:pt x="8923" y="12940"/>
                      <a:pt x="7712" y="11729"/>
                    </a:cubicBezTo>
                    <a:cubicBezTo>
                      <a:pt x="5288" y="9305"/>
                      <a:pt x="5288" y="5369"/>
                      <a:pt x="7712" y="2945"/>
                    </a:cubicBezTo>
                    <a:cubicBezTo>
                      <a:pt x="8923" y="1735"/>
                      <a:pt x="10513" y="1130"/>
                      <a:pt x="12103" y="1130"/>
                    </a:cubicBezTo>
                    <a:close/>
                    <a:moveTo>
                      <a:pt x="4918" y="13726"/>
                    </a:moveTo>
                    <a:lnTo>
                      <a:pt x="5716" y="14524"/>
                    </a:lnTo>
                    <a:lnTo>
                      <a:pt x="4918" y="15322"/>
                    </a:lnTo>
                    <a:lnTo>
                      <a:pt x="4120" y="14524"/>
                    </a:lnTo>
                    <a:lnTo>
                      <a:pt x="4918" y="13726"/>
                    </a:lnTo>
                    <a:close/>
                    <a:moveTo>
                      <a:pt x="12106" y="1"/>
                    </a:moveTo>
                    <a:cubicBezTo>
                      <a:pt x="10226" y="1"/>
                      <a:pt x="8345" y="717"/>
                      <a:pt x="6914" y="2147"/>
                    </a:cubicBezTo>
                    <a:cubicBezTo>
                      <a:pt x="4725" y="4333"/>
                      <a:pt x="4240" y="7516"/>
                      <a:pt x="5315" y="10133"/>
                    </a:cubicBezTo>
                    <a:lnTo>
                      <a:pt x="4518" y="10931"/>
                    </a:lnTo>
                    <a:cubicBezTo>
                      <a:pt x="4009" y="11434"/>
                      <a:pt x="3876" y="12208"/>
                      <a:pt x="4192" y="12852"/>
                    </a:cubicBezTo>
                    <a:lnTo>
                      <a:pt x="663" y="16382"/>
                    </a:lnTo>
                    <a:cubicBezTo>
                      <a:pt x="1" y="17044"/>
                      <a:pt x="1" y="18116"/>
                      <a:pt x="663" y="18778"/>
                    </a:cubicBezTo>
                    <a:cubicBezTo>
                      <a:pt x="994" y="19108"/>
                      <a:pt x="1428" y="19273"/>
                      <a:pt x="1862" y="19273"/>
                    </a:cubicBezTo>
                    <a:cubicBezTo>
                      <a:pt x="2295" y="19273"/>
                      <a:pt x="2729" y="19108"/>
                      <a:pt x="3060" y="18778"/>
                    </a:cubicBezTo>
                    <a:lnTo>
                      <a:pt x="6586" y="15249"/>
                    </a:lnTo>
                    <a:cubicBezTo>
                      <a:pt x="6820" y="15363"/>
                      <a:pt x="7071" y="15418"/>
                      <a:pt x="7320" y="15418"/>
                    </a:cubicBezTo>
                    <a:cubicBezTo>
                      <a:pt x="7757" y="15418"/>
                      <a:pt x="8188" y="15247"/>
                      <a:pt x="8510" y="14921"/>
                    </a:cubicBezTo>
                    <a:lnTo>
                      <a:pt x="9308" y="14126"/>
                    </a:lnTo>
                    <a:cubicBezTo>
                      <a:pt x="10192" y="14489"/>
                      <a:pt x="11145" y="14675"/>
                      <a:pt x="12104" y="14675"/>
                    </a:cubicBezTo>
                    <a:cubicBezTo>
                      <a:pt x="13962" y="14675"/>
                      <a:pt x="15843" y="13979"/>
                      <a:pt x="17294" y="12527"/>
                    </a:cubicBezTo>
                    <a:cubicBezTo>
                      <a:pt x="20155" y="9666"/>
                      <a:pt x="20155" y="5008"/>
                      <a:pt x="17294" y="2147"/>
                    </a:cubicBezTo>
                    <a:cubicBezTo>
                      <a:pt x="15864" y="716"/>
                      <a:pt x="13985" y="1"/>
                      <a:pt x="121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51" name="Google Shape;1851;p45"/>
              <p:cNvSpPr/>
              <p:nvPr/>
            </p:nvSpPr>
            <p:spPr>
              <a:xfrm>
                <a:off x="5221050" y="898625"/>
                <a:ext cx="254100" cy="254100"/>
              </a:xfrm>
              <a:custGeom>
                <a:avLst/>
                <a:gdLst/>
                <a:ahLst/>
                <a:cxnLst/>
                <a:rect l="l" t="t" r="r" b="b"/>
                <a:pathLst>
                  <a:path w="10164" h="10164" extrusionOk="0">
                    <a:moveTo>
                      <a:pt x="5081" y="1"/>
                    </a:moveTo>
                    <a:cubicBezTo>
                      <a:pt x="2274" y="1"/>
                      <a:pt x="1" y="2274"/>
                      <a:pt x="1" y="5081"/>
                    </a:cubicBezTo>
                    <a:cubicBezTo>
                      <a:pt x="1" y="7887"/>
                      <a:pt x="2274" y="10164"/>
                      <a:pt x="5081" y="10164"/>
                    </a:cubicBezTo>
                    <a:cubicBezTo>
                      <a:pt x="7887" y="10164"/>
                      <a:pt x="10164" y="7887"/>
                      <a:pt x="10164" y="5081"/>
                    </a:cubicBezTo>
                    <a:cubicBezTo>
                      <a:pt x="10164" y="2274"/>
                      <a:pt x="7887" y="1"/>
                      <a:pt x="50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4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pSp>
        <p:nvGrpSpPr>
          <p:cNvPr id="1857" name="Google Shape;1857;p46"/>
          <p:cNvGrpSpPr/>
          <p:nvPr/>
        </p:nvGrpSpPr>
        <p:grpSpPr>
          <a:xfrm>
            <a:off x="457200" y="1529450"/>
            <a:ext cx="1518600" cy="3024475"/>
            <a:chOff x="457200" y="1529450"/>
            <a:chExt cx="1518600" cy="3024475"/>
          </a:xfrm>
        </p:grpSpPr>
        <p:sp>
          <p:nvSpPr>
            <p:cNvPr id="1858" name="Google Shape;1858;p46"/>
            <p:cNvSpPr/>
            <p:nvPr/>
          </p:nvSpPr>
          <p:spPr>
            <a:xfrm>
              <a:off x="457200" y="1529450"/>
              <a:ext cx="1518600" cy="22590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859" name="Google Shape;1859;p46"/>
            <p:cNvSpPr/>
            <p:nvPr/>
          </p:nvSpPr>
          <p:spPr>
            <a:xfrm>
              <a:off x="930150" y="3981225"/>
              <a:ext cx="572700" cy="5727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cxnSp>
          <p:nvCxnSpPr>
            <p:cNvPr id="1860" name="Google Shape;1860;p46"/>
            <p:cNvCxnSpPr>
              <a:stCxn id="1858" idx="2"/>
              <a:endCxn id="1859" idx="0"/>
            </p:cNvCxnSpPr>
            <p:nvPr/>
          </p:nvCxnSpPr>
          <p:spPr>
            <a:xfrm>
              <a:off x="1216500" y="3788450"/>
              <a:ext cx="0" cy="19290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61" name="Google Shape;1861;p46"/>
            <p:cNvGrpSpPr/>
            <p:nvPr/>
          </p:nvGrpSpPr>
          <p:grpSpPr>
            <a:xfrm>
              <a:off x="457200" y="1666050"/>
              <a:ext cx="1518600" cy="1347900"/>
              <a:chOff x="457200" y="1666050"/>
              <a:chExt cx="1518600" cy="1347900"/>
            </a:xfrm>
          </p:grpSpPr>
          <p:sp>
            <p:nvSpPr>
              <p:cNvPr id="1862" name="Google Shape;1862;p46"/>
              <p:cNvSpPr txBox="1"/>
              <p:nvPr/>
            </p:nvSpPr>
            <p:spPr>
              <a:xfrm>
                <a:off x="457200" y="1666050"/>
                <a:ext cx="15186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MERCURY</a:t>
                </a:r>
                <a:endParaRPr/>
              </a:p>
            </p:txBody>
          </p:sp>
          <p:sp>
            <p:nvSpPr>
              <p:cNvPr id="1863" name="Google Shape;1863;p46"/>
              <p:cNvSpPr txBox="1"/>
              <p:nvPr/>
            </p:nvSpPr>
            <p:spPr>
              <a:xfrm>
                <a:off x="457200" y="2117850"/>
                <a:ext cx="1518600" cy="89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Mercury is the closest planet to Sun 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1864" name="Google Shape;1864;p46"/>
            <p:cNvGrpSpPr/>
            <p:nvPr/>
          </p:nvGrpSpPr>
          <p:grpSpPr>
            <a:xfrm>
              <a:off x="1006119" y="4070795"/>
              <a:ext cx="420775" cy="393561"/>
              <a:chOff x="-4118225" y="3990475"/>
              <a:chExt cx="292225" cy="273325"/>
            </a:xfrm>
          </p:grpSpPr>
          <p:sp>
            <p:nvSpPr>
              <p:cNvPr id="1865" name="Google Shape;1865;p46"/>
              <p:cNvSpPr/>
              <p:nvPr/>
            </p:nvSpPr>
            <p:spPr>
              <a:xfrm>
                <a:off x="-3963850" y="4040100"/>
                <a:ext cx="512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2049" extrusionOk="0">
                    <a:moveTo>
                      <a:pt x="1008" y="0"/>
                    </a:moveTo>
                    <a:cubicBezTo>
                      <a:pt x="473" y="0"/>
                      <a:pt x="0" y="473"/>
                      <a:pt x="0" y="1040"/>
                    </a:cubicBezTo>
                    <a:cubicBezTo>
                      <a:pt x="0" y="1607"/>
                      <a:pt x="473" y="2048"/>
                      <a:pt x="1008" y="2048"/>
                    </a:cubicBezTo>
                    <a:cubicBezTo>
                      <a:pt x="1575" y="2048"/>
                      <a:pt x="2048" y="1607"/>
                      <a:pt x="2048" y="1040"/>
                    </a:cubicBezTo>
                    <a:cubicBezTo>
                      <a:pt x="2048" y="473"/>
                      <a:pt x="1575" y="0"/>
                      <a:pt x="10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46"/>
              <p:cNvSpPr/>
              <p:nvPr/>
            </p:nvSpPr>
            <p:spPr>
              <a:xfrm>
                <a:off x="-4015050" y="3990475"/>
                <a:ext cx="153600" cy="153625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6145" extrusionOk="0">
                    <a:moveTo>
                      <a:pt x="3056" y="1324"/>
                    </a:moveTo>
                    <a:cubicBezTo>
                      <a:pt x="4001" y="1324"/>
                      <a:pt x="4757" y="2080"/>
                      <a:pt x="4757" y="3025"/>
                    </a:cubicBezTo>
                    <a:cubicBezTo>
                      <a:pt x="4757" y="3970"/>
                      <a:pt x="4033" y="4726"/>
                      <a:pt x="3056" y="4726"/>
                    </a:cubicBezTo>
                    <a:cubicBezTo>
                      <a:pt x="2111" y="4726"/>
                      <a:pt x="1386" y="3970"/>
                      <a:pt x="1386" y="3025"/>
                    </a:cubicBezTo>
                    <a:cubicBezTo>
                      <a:pt x="1386" y="2080"/>
                      <a:pt x="2111" y="1324"/>
                      <a:pt x="3056" y="1324"/>
                    </a:cubicBezTo>
                    <a:close/>
                    <a:moveTo>
                      <a:pt x="3056" y="1"/>
                    </a:moveTo>
                    <a:cubicBezTo>
                      <a:pt x="1386" y="1"/>
                      <a:pt x="0" y="1355"/>
                      <a:pt x="0" y="3057"/>
                    </a:cubicBezTo>
                    <a:cubicBezTo>
                      <a:pt x="0" y="4758"/>
                      <a:pt x="1323" y="6144"/>
                      <a:pt x="3056" y="6144"/>
                    </a:cubicBezTo>
                    <a:cubicBezTo>
                      <a:pt x="4757" y="6144"/>
                      <a:pt x="6144" y="4758"/>
                      <a:pt x="6144" y="3057"/>
                    </a:cubicBezTo>
                    <a:cubicBezTo>
                      <a:pt x="6144" y="1355"/>
                      <a:pt x="4757" y="1"/>
                      <a:pt x="3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46"/>
              <p:cNvSpPr/>
              <p:nvPr/>
            </p:nvSpPr>
            <p:spPr>
              <a:xfrm>
                <a:off x="-4118225" y="4144075"/>
                <a:ext cx="33875" cy="119725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789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4442"/>
                    </a:lnTo>
                    <a:cubicBezTo>
                      <a:pt x="0" y="4631"/>
                      <a:pt x="158" y="4789"/>
                      <a:pt x="347" y="4789"/>
                    </a:cubicBezTo>
                    <a:lnTo>
                      <a:pt x="1008" y="4789"/>
                    </a:lnTo>
                    <a:cubicBezTo>
                      <a:pt x="1134" y="4789"/>
                      <a:pt x="1260" y="4757"/>
                      <a:pt x="1355" y="4726"/>
                    </a:cubicBezTo>
                    <a:lnTo>
                      <a:pt x="1355" y="63"/>
                    </a:lnTo>
                    <a:cubicBezTo>
                      <a:pt x="1260" y="32"/>
                      <a:pt x="1134" y="0"/>
                      <a:pt x="10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46"/>
              <p:cNvSpPr/>
              <p:nvPr/>
            </p:nvSpPr>
            <p:spPr>
              <a:xfrm>
                <a:off x="-4067050" y="4143750"/>
                <a:ext cx="241050" cy="120050"/>
              </a:xfrm>
              <a:custGeom>
                <a:avLst/>
                <a:gdLst/>
                <a:ahLst/>
                <a:cxnLst/>
                <a:rect l="l" t="t" r="r" b="b"/>
                <a:pathLst>
                  <a:path w="9642" h="4802" extrusionOk="0">
                    <a:moveTo>
                      <a:pt x="1750" y="1"/>
                    </a:moveTo>
                    <a:cubicBezTo>
                      <a:pt x="1124" y="1"/>
                      <a:pt x="537" y="197"/>
                      <a:pt x="1" y="549"/>
                    </a:cubicBezTo>
                    <a:lnTo>
                      <a:pt x="1" y="4550"/>
                    </a:lnTo>
                    <a:cubicBezTo>
                      <a:pt x="410" y="4707"/>
                      <a:pt x="883" y="4802"/>
                      <a:pt x="1356" y="4802"/>
                    </a:cubicBezTo>
                    <a:lnTo>
                      <a:pt x="5294" y="4802"/>
                    </a:lnTo>
                    <a:cubicBezTo>
                      <a:pt x="5735" y="4802"/>
                      <a:pt x="6144" y="4644"/>
                      <a:pt x="6459" y="4392"/>
                    </a:cubicBezTo>
                    <a:cubicBezTo>
                      <a:pt x="6459" y="4392"/>
                      <a:pt x="8507" y="2502"/>
                      <a:pt x="9169" y="1872"/>
                    </a:cubicBezTo>
                    <a:cubicBezTo>
                      <a:pt x="9169" y="1872"/>
                      <a:pt x="9547" y="1399"/>
                      <a:pt x="9547" y="1021"/>
                    </a:cubicBezTo>
                    <a:cubicBezTo>
                      <a:pt x="9641" y="454"/>
                      <a:pt x="9169" y="13"/>
                      <a:pt x="8602" y="13"/>
                    </a:cubicBezTo>
                    <a:cubicBezTo>
                      <a:pt x="8413" y="13"/>
                      <a:pt x="7751" y="202"/>
                      <a:pt x="6711" y="1777"/>
                    </a:cubicBezTo>
                    <a:cubicBezTo>
                      <a:pt x="6333" y="2376"/>
                      <a:pt x="5766" y="2754"/>
                      <a:pt x="5199" y="2754"/>
                    </a:cubicBezTo>
                    <a:lnTo>
                      <a:pt x="2710" y="2754"/>
                    </a:lnTo>
                    <a:cubicBezTo>
                      <a:pt x="2584" y="2754"/>
                      <a:pt x="2458" y="2849"/>
                      <a:pt x="2395" y="2975"/>
                    </a:cubicBezTo>
                    <a:cubicBezTo>
                      <a:pt x="2333" y="3099"/>
                      <a:pt x="2223" y="3152"/>
                      <a:pt x="2110" y="3152"/>
                    </a:cubicBezTo>
                    <a:cubicBezTo>
                      <a:pt x="1880" y="3152"/>
                      <a:pt x="1638" y="2934"/>
                      <a:pt x="1765" y="2660"/>
                    </a:cubicBezTo>
                    <a:cubicBezTo>
                      <a:pt x="1923" y="2344"/>
                      <a:pt x="2238" y="2092"/>
                      <a:pt x="2616" y="2092"/>
                    </a:cubicBezTo>
                    <a:lnTo>
                      <a:pt x="5231" y="2092"/>
                    </a:lnTo>
                    <a:cubicBezTo>
                      <a:pt x="6081" y="2061"/>
                      <a:pt x="6081" y="706"/>
                      <a:pt x="5136" y="706"/>
                    </a:cubicBezTo>
                    <a:lnTo>
                      <a:pt x="3844" y="706"/>
                    </a:lnTo>
                    <a:cubicBezTo>
                      <a:pt x="3116" y="220"/>
                      <a:pt x="2412" y="1"/>
                      <a:pt x="1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9" name="Google Shape;1869;p46"/>
          <p:cNvGrpSpPr/>
          <p:nvPr/>
        </p:nvGrpSpPr>
        <p:grpSpPr>
          <a:xfrm>
            <a:off x="5490450" y="1529450"/>
            <a:ext cx="1518600" cy="3024475"/>
            <a:chOff x="5490450" y="1529450"/>
            <a:chExt cx="1518600" cy="3024475"/>
          </a:xfrm>
        </p:grpSpPr>
        <p:sp>
          <p:nvSpPr>
            <p:cNvPr id="1870" name="Google Shape;1870;p46"/>
            <p:cNvSpPr/>
            <p:nvPr/>
          </p:nvSpPr>
          <p:spPr>
            <a:xfrm>
              <a:off x="5490450" y="1529450"/>
              <a:ext cx="1518600" cy="22590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871" name="Google Shape;1871;p46"/>
            <p:cNvSpPr/>
            <p:nvPr/>
          </p:nvSpPr>
          <p:spPr>
            <a:xfrm>
              <a:off x="5963400" y="3981225"/>
              <a:ext cx="572700" cy="5727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cxnSp>
          <p:nvCxnSpPr>
            <p:cNvPr id="1872" name="Google Shape;1872;p46"/>
            <p:cNvCxnSpPr>
              <a:stCxn id="1870" idx="2"/>
              <a:endCxn id="1871" idx="0"/>
            </p:cNvCxnSpPr>
            <p:nvPr/>
          </p:nvCxnSpPr>
          <p:spPr>
            <a:xfrm>
              <a:off x="6249750" y="3788450"/>
              <a:ext cx="0" cy="19290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73" name="Google Shape;1873;p46"/>
            <p:cNvGrpSpPr/>
            <p:nvPr/>
          </p:nvGrpSpPr>
          <p:grpSpPr>
            <a:xfrm>
              <a:off x="5490450" y="1666050"/>
              <a:ext cx="1518600" cy="1347900"/>
              <a:chOff x="5490450" y="1666050"/>
              <a:chExt cx="1518600" cy="1347900"/>
            </a:xfrm>
          </p:grpSpPr>
          <p:sp>
            <p:nvSpPr>
              <p:cNvPr id="1874" name="Google Shape;1874;p46"/>
              <p:cNvSpPr txBox="1"/>
              <p:nvPr/>
            </p:nvSpPr>
            <p:spPr>
              <a:xfrm>
                <a:off x="5490450" y="1666050"/>
                <a:ext cx="15186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MARS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875" name="Google Shape;1875;p46"/>
              <p:cNvSpPr txBox="1"/>
              <p:nvPr/>
            </p:nvSpPr>
            <p:spPr>
              <a:xfrm>
                <a:off x="5490450" y="2117850"/>
                <a:ext cx="1518600" cy="89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lt1"/>
                    </a:solidFill>
                    <a:latin typeface="Inter"/>
                    <a:ea typeface="Inter"/>
                    <a:cs typeface="Inter"/>
                    <a:sym typeface="Inter"/>
                  </a:rPr>
                  <a:t>Mars is a cold place full of iron dust</a:t>
                </a:r>
                <a:endParaRPr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1876" name="Google Shape;1876;p46"/>
            <p:cNvGrpSpPr/>
            <p:nvPr/>
          </p:nvGrpSpPr>
          <p:grpSpPr>
            <a:xfrm>
              <a:off x="6038214" y="4057746"/>
              <a:ext cx="423079" cy="419659"/>
              <a:chOff x="-2310650" y="3958175"/>
              <a:chExt cx="293825" cy="291450"/>
            </a:xfrm>
          </p:grpSpPr>
          <p:sp>
            <p:nvSpPr>
              <p:cNvPr id="1877" name="Google Shape;1877;p46"/>
              <p:cNvSpPr/>
              <p:nvPr/>
            </p:nvSpPr>
            <p:spPr>
              <a:xfrm>
                <a:off x="-2310650" y="3958175"/>
                <a:ext cx="185925" cy="118950"/>
              </a:xfrm>
              <a:custGeom>
                <a:avLst/>
                <a:gdLst/>
                <a:ahLst/>
                <a:cxnLst/>
                <a:rect l="l" t="t" r="r" b="b"/>
                <a:pathLst>
                  <a:path w="7437" h="4758" extrusionOk="0">
                    <a:moveTo>
                      <a:pt x="1009" y="1"/>
                    </a:moveTo>
                    <a:cubicBezTo>
                      <a:pt x="474" y="1"/>
                      <a:pt x="1" y="474"/>
                      <a:pt x="1" y="1009"/>
                    </a:cubicBezTo>
                    <a:lnTo>
                      <a:pt x="1" y="2395"/>
                    </a:lnTo>
                    <a:cubicBezTo>
                      <a:pt x="1" y="2931"/>
                      <a:pt x="474" y="3372"/>
                      <a:pt x="1009" y="3372"/>
                    </a:cubicBezTo>
                    <a:lnTo>
                      <a:pt x="1356" y="3372"/>
                    </a:lnTo>
                    <a:lnTo>
                      <a:pt x="1356" y="4412"/>
                    </a:lnTo>
                    <a:cubicBezTo>
                      <a:pt x="1356" y="4618"/>
                      <a:pt x="1518" y="4757"/>
                      <a:pt x="1692" y="4757"/>
                    </a:cubicBezTo>
                    <a:cubicBezTo>
                      <a:pt x="1784" y="4757"/>
                      <a:pt x="1878" y="4719"/>
                      <a:pt x="1954" y="4632"/>
                    </a:cubicBezTo>
                    <a:lnTo>
                      <a:pt x="3214" y="3372"/>
                    </a:lnTo>
                    <a:lnTo>
                      <a:pt x="3403" y="3372"/>
                    </a:lnTo>
                    <a:lnTo>
                      <a:pt x="3403" y="2364"/>
                    </a:lnTo>
                    <a:cubicBezTo>
                      <a:pt x="3403" y="1419"/>
                      <a:pt x="4160" y="663"/>
                      <a:pt x="5105" y="663"/>
                    </a:cubicBezTo>
                    <a:lnTo>
                      <a:pt x="7436" y="663"/>
                    </a:lnTo>
                    <a:cubicBezTo>
                      <a:pt x="7279" y="253"/>
                      <a:pt x="6932" y="1"/>
                      <a:pt x="64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46"/>
              <p:cNvSpPr/>
              <p:nvPr/>
            </p:nvSpPr>
            <p:spPr>
              <a:xfrm>
                <a:off x="-2309075" y="3992050"/>
                <a:ext cx="292250" cy="257575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10303" extrusionOk="0">
                    <a:moveTo>
                      <a:pt x="5042" y="1"/>
                    </a:moveTo>
                    <a:cubicBezTo>
                      <a:pt x="4506" y="1"/>
                      <a:pt x="4034" y="473"/>
                      <a:pt x="4034" y="1040"/>
                    </a:cubicBezTo>
                    <a:lnTo>
                      <a:pt x="4034" y="2395"/>
                    </a:lnTo>
                    <a:cubicBezTo>
                      <a:pt x="4034" y="2962"/>
                      <a:pt x="4506" y="3435"/>
                      <a:pt x="5042" y="3435"/>
                    </a:cubicBezTo>
                    <a:lnTo>
                      <a:pt x="6964" y="3435"/>
                    </a:lnTo>
                    <a:lnTo>
                      <a:pt x="7814" y="4254"/>
                    </a:lnTo>
                    <a:cubicBezTo>
                      <a:pt x="7216" y="4537"/>
                      <a:pt x="6775" y="5136"/>
                      <a:pt x="6775" y="5829"/>
                    </a:cubicBezTo>
                    <a:cubicBezTo>
                      <a:pt x="6775" y="6270"/>
                      <a:pt x="6932" y="6680"/>
                      <a:pt x="7216" y="6932"/>
                    </a:cubicBezTo>
                    <a:cubicBezTo>
                      <a:pt x="6585" y="7089"/>
                      <a:pt x="6081" y="7499"/>
                      <a:pt x="5766" y="8034"/>
                    </a:cubicBezTo>
                    <a:cubicBezTo>
                      <a:pt x="5451" y="7499"/>
                      <a:pt x="4916" y="7089"/>
                      <a:pt x="4286" y="6932"/>
                    </a:cubicBezTo>
                    <a:cubicBezTo>
                      <a:pt x="4569" y="6617"/>
                      <a:pt x="4727" y="6270"/>
                      <a:pt x="4727" y="5829"/>
                    </a:cubicBezTo>
                    <a:cubicBezTo>
                      <a:pt x="4727" y="4884"/>
                      <a:pt x="3971" y="4159"/>
                      <a:pt x="3025" y="4159"/>
                    </a:cubicBezTo>
                    <a:cubicBezTo>
                      <a:pt x="2080" y="4159"/>
                      <a:pt x="1356" y="4884"/>
                      <a:pt x="1356" y="5829"/>
                    </a:cubicBezTo>
                    <a:cubicBezTo>
                      <a:pt x="1356" y="6270"/>
                      <a:pt x="1513" y="6680"/>
                      <a:pt x="1765" y="6932"/>
                    </a:cubicBezTo>
                    <a:cubicBezTo>
                      <a:pt x="757" y="7215"/>
                      <a:pt x="1" y="8129"/>
                      <a:pt x="1" y="9263"/>
                    </a:cubicBezTo>
                    <a:lnTo>
                      <a:pt x="1" y="9925"/>
                    </a:lnTo>
                    <a:cubicBezTo>
                      <a:pt x="1" y="10145"/>
                      <a:pt x="158" y="10303"/>
                      <a:pt x="348" y="10303"/>
                    </a:cubicBezTo>
                    <a:lnTo>
                      <a:pt x="11343" y="10303"/>
                    </a:lnTo>
                    <a:cubicBezTo>
                      <a:pt x="11532" y="10303"/>
                      <a:pt x="11689" y="10145"/>
                      <a:pt x="11689" y="9925"/>
                    </a:cubicBezTo>
                    <a:lnTo>
                      <a:pt x="11689" y="9263"/>
                    </a:lnTo>
                    <a:cubicBezTo>
                      <a:pt x="11689" y="8160"/>
                      <a:pt x="10965" y="7215"/>
                      <a:pt x="9925" y="6932"/>
                    </a:cubicBezTo>
                    <a:cubicBezTo>
                      <a:pt x="10209" y="6617"/>
                      <a:pt x="10366" y="6270"/>
                      <a:pt x="10366" y="5829"/>
                    </a:cubicBezTo>
                    <a:cubicBezTo>
                      <a:pt x="10366" y="5010"/>
                      <a:pt x="9767" y="4317"/>
                      <a:pt x="8980" y="4159"/>
                    </a:cubicBezTo>
                    <a:lnTo>
                      <a:pt x="8980" y="3435"/>
                    </a:lnTo>
                    <a:lnTo>
                      <a:pt x="10555" y="3435"/>
                    </a:lnTo>
                    <a:cubicBezTo>
                      <a:pt x="11122" y="3435"/>
                      <a:pt x="11595" y="2962"/>
                      <a:pt x="11595" y="2395"/>
                    </a:cubicBezTo>
                    <a:lnTo>
                      <a:pt x="11595" y="1040"/>
                    </a:lnTo>
                    <a:cubicBezTo>
                      <a:pt x="11595" y="473"/>
                      <a:pt x="11122" y="1"/>
                      <a:pt x="105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79" name="Google Shape;1879;p46"/>
          <p:cNvGrpSpPr/>
          <p:nvPr/>
        </p:nvGrpSpPr>
        <p:grpSpPr>
          <a:xfrm>
            <a:off x="7168200" y="1529450"/>
            <a:ext cx="1518600" cy="3024475"/>
            <a:chOff x="7168200" y="1529450"/>
            <a:chExt cx="1518600" cy="3024475"/>
          </a:xfrm>
        </p:grpSpPr>
        <p:sp>
          <p:nvSpPr>
            <p:cNvPr id="1880" name="Google Shape;1880;p46"/>
            <p:cNvSpPr/>
            <p:nvPr/>
          </p:nvSpPr>
          <p:spPr>
            <a:xfrm>
              <a:off x="7168200" y="1529450"/>
              <a:ext cx="1518600" cy="22590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881" name="Google Shape;1881;p46"/>
            <p:cNvSpPr/>
            <p:nvPr/>
          </p:nvSpPr>
          <p:spPr>
            <a:xfrm>
              <a:off x="7641150" y="3981225"/>
              <a:ext cx="572700" cy="5727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cxnSp>
          <p:nvCxnSpPr>
            <p:cNvPr id="1882" name="Google Shape;1882;p46"/>
            <p:cNvCxnSpPr>
              <a:stCxn id="1880" idx="2"/>
              <a:endCxn id="1881" idx="0"/>
            </p:cNvCxnSpPr>
            <p:nvPr/>
          </p:nvCxnSpPr>
          <p:spPr>
            <a:xfrm>
              <a:off x="7927500" y="3788450"/>
              <a:ext cx="0" cy="19290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83" name="Google Shape;1883;p46"/>
            <p:cNvGrpSpPr/>
            <p:nvPr/>
          </p:nvGrpSpPr>
          <p:grpSpPr>
            <a:xfrm>
              <a:off x="7168200" y="1666050"/>
              <a:ext cx="1518600" cy="1347900"/>
              <a:chOff x="7168200" y="1666050"/>
              <a:chExt cx="1518600" cy="1347900"/>
            </a:xfrm>
          </p:grpSpPr>
          <p:sp>
            <p:nvSpPr>
              <p:cNvPr id="1884" name="Google Shape;1884;p46"/>
              <p:cNvSpPr txBox="1"/>
              <p:nvPr/>
            </p:nvSpPr>
            <p:spPr>
              <a:xfrm>
                <a:off x="7168200" y="1666050"/>
                <a:ext cx="15186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SATURN</a:t>
                </a:r>
                <a:endParaRPr/>
              </a:p>
            </p:txBody>
          </p:sp>
          <p:sp>
            <p:nvSpPr>
              <p:cNvPr id="1885" name="Google Shape;1885;p46"/>
              <p:cNvSpPr txBox="1"/>
              <p:nvPr/>
            </p:nvSpPr>
            <p:spPr>
              <a:xfrm>
                <a:off x="7168200" y="2117850"/>
                <a:ext cx="1518600" cy="89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Saturn is the ringed one and gas giant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1886" name="Google Shape;1886;p46"/>
            <p:cNvGrpSpPr/>
            <p:nvPr/>
          </p:nvGrpSpPr>
          <p:grpSpPr>
            <a:xfrm>
              <a:off x="7717093" y="4069643"/>
              <a:ext cx="426462" cy="395865"/>
              <a:chOff x="-3808700" y="3628950"/>
              <a:chExt cx="296175" cy="274925"/>
            </a:xfrm>
          </p:grpSpPr>
          <p:sp>
            <p:nvSpPr>
              <p:cNvPr id="1887" name="Google Shape;1887;p46"/>
              <p:cNvSpPr/>
              <p:nvPr/>
            </p:nvSpPr>
            <p:spPr>
              <a:xfrm>
                <a:off x="-3665972" y="3680950"/>
                <a:ext cx="512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2049" extrusionOk="0">
                    <a:moveTo>
                      <a:pt x="1008" y="0"/>
                    </a:moveTo>
                    <a:cubicBezTo>
                      <a:pt x="441" y="0"/>
                      <a:pt x="0" y="473"/>
                      <a:pt x="0" y="1040"/>
                    </a:cubicBezTo>
                    <a:cubicBezTo>
                      <a:pt x="0" y="1607"/>
                      <a:pt x="441" y="2048"/>
                      <a:pt x="1008" y="2048"/>
                    </a:cubicBezTo>
                    <a:cubicBezTo>
                      <a:pt x="1575" y="2048"/>
                      <a:pt x="2048" y="1607"/>
                      <a:pt x="2048" y="1040"/>
                    </a:cubicBezTo>
                    <a:cubicBezTo>
                      <a:pt x="2048" y="473"/>
                      <a:pt x="1575" y="0"/>
                      <a:pt x="10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46"/>
              <p:cNvSpPr/>
              <p:nvPr/>
            </p:nvSpPr>
            <p:spPr>
              <a:xfrm>
                <a:off x="-3808700" y="3664400"/>
                <a:ext cx="2961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9579" extrusionOk="0">
                    <a:moveTo>
                      <a:pt x="3970" y="8223"/>
                    </a:moveTo>
                    <a:cubicBezTo>
                      <a:pt x="4159" y="8223"/>
                      <a:pt x="4316" y="8381"/>
                      <a:pt x="4316" y="8570"/>
                    </a:cubicBezTo>
                    <a:cubicBezTo>
                      <a:pt x="4316" y="8791"/>
                      <a:pt x="4159" y="8948"/>
                      <a:pt x="3970" y="8948"/>
                    </a:cubicBezTo>
                    <a:cubicBezTo>
                      <a:pt x="3781" y="8948"/>
                      <a:pt x="3623" y="8791"/>
                      <a:pt x="3623" y="8570"/>
                    </a:cubicBezTo>
                    <a:cubicBezTo>
                      <a:pt x="3623" y="8349"/>
                      <a:pt x="3781" y="8223"/>
                      <a:pt x="3970" y="8223"/>
                    </a:cubicBezTo>
                    <a:close/>
                    <a:moveTo>
                      <a:pt x="8727" y="8223"/>
                    </a:moveTo>
                    <a:cubicBezTo>
                      <a:pt x="8916" y="8223"/>
                      <a:pt x="9074" y="8381"/>
                      <a:pt x="9074" y="8570"/>
                    </a:cubicBezTo>
                    <a:cubicBezTo>
                      <a:pt x="9074" y="8791"/>
                      <a:pt x="8916" y="8948"/>
                      <a:pt x="8727" y="8948"/>
                    </a:cubicBezTo>
                    <a:cubicBezTo>
                      <a:pt x="8538" y="8948"/>
                      <a:pt x="8381" y="8791"/>
                      <a:pt x="8381" y="8570"/>
                    </a:cubicBezTo>
                    <a:cubicBezTo>
                      <a:pt x="8412" y="8349"/>
                      <a:pt x="8538" y="8223"/>
                      <a:pt x="8727" y="8223"/>
                    </a:cubicBezTo>
                    <a:close/>
                    <a:moveTo>
                      <a:pt x="473" y="1"/>
                    </a:moveTo>
                    <a:cubicBezTo>
                      <a:pt x="32" y="1"/>
                      <a:pt x="0" y="662"/>
                      <a:pt x="473" y="662"/>
                    </a:cubicBezTo>
                    <a:lnTo>
                      <a:pt x="819" y="662"/>
                    </a:lnTo>
                    <a:cubicBezTo>
                      <a:pt x="977" y="662"/>
                      <a:pt x="1134" y="788"/>
                      <a:pt x="1166" y="946"/>
                    </a:cubicBezTo>
                    <a:lnTo>
                      <a:pt x="2143" y="6428"/>
                    </a:lnTo>
                    <a:cubicBezTo>
                      <a:pt x="1481" y="7058"/>
                      <a:pt x="1922" y="8192"/>
                      <a:pt x="2867" y="8192"/>
                    </a:cubicBezTo>
                    <a:lnTo>
                      <a:pt x="2930" y="8192"/>
                    </a:lnTo>
                    <a:cubicBezTo>
                      <a:pt x="2899" y="8318"/>
                      <a:pt x="2867" y="8412"/>
                      <a:pt x="2867" y="8538"/>
                    </a:cubicBezTo>
                    <a:cubicBezTo>
                      <a:pt x="2867" y="9106"/>
                      <a:pt x="3340" y="9578"/>
                      <a:pt x="3875" y="9578"/>
                    </a:cubicBezTo>
                    <a:cubicBezTo>
                      <a:pt x="4442" y="9578"/>
                      <a:pt x="4915" y="9106"/>
                      <a:pt x="4915" y="8538"/>
                    </a:cubicBezTo>
                    <a:cubicBezTo>
                      <a:pt x="4915" y="8412"/>
                      <a:pt x="4884" y="8318"/>
                      <a:pt x="4821" y="8192"/>
                    </a:cubicBezTo>
                    <a:lnTo>
                      <a:pt x="7719" y="8192"/>
                    </a:lnTo>
                    <a:cubicBezTo>
                      <a:pt x="7656" y="8318"/>
                      <a:pt x="7624" y="8412"/>
                      <a:pt x="7624" y="8538"/>
                    </a:cubicBezTo>
                    <a:cubicBezTo>
                      <a:pt x="7624" y="9106"/>
                      <a:pt x="8097" y="9578"/>
                      <a:pt x="8664" y="9578"/>
                    </a:cubicBezTo>
                    <a:cubicBezTo>
                      <a:pt x="9200" y="9578"/>
                      <a:pt x="9672" y="9106"/>
                      <a:pt x="9672" y="8538"/>
                    </a:cubicBezTo>
                    <a:cubicBezTo>
                      <a:pt x="9672" y="8412"/>
                      <a:pt x="9641" y="8318"/>
                      <a:pt x="9609" y="8192"/>
                    </a:cubicBezTo>
                    <a:lnTo>
                      <a:pt x="9987" y="8192"/>
                    </a:lnTo>
                    <a:cubicBezTo>
                      <a:pt x="10176" y="8192"/>
                      <a:pt x="10334" y="8034"/>
                      <a:pt x="10334" y="7845"/>
                    </a:cubicBezTo>
                    <a:cubicBezTo>
                      <a:pt x="10334" y="7625"/>
                      <a:pt x="10176" y="7467"/>
                      <a:pt x="9987" y="7467"/>
                    </a:cubicBezTo>
                    <a:lnTo>
                      <a:pt x="2773" y="7467"/>
                    </a:lnTo>
                    <a:cubicBezTo>
                      <a:pt x="2759" y="7470"/>
                      <a:pt x="2746" y="7471"/>
                      <a:pt x="2733" y="7471"/>
                    </a:cubicBezTo>
                    <a:cubicBezTo>
                      <a:pt x="2459" y="7471"/>
                      <a:pt x="2477" y="6837"/>
                      <a:pt x="2899" y="6837"/>
                    </a:cubicBezTo>
                    <a:lnTo>
                      <a:pt x="10145" y="6837"/>
                    </a:lnTo>
                    <a:cubicBezTo>
                      <a:pt x="10302" y="6837"/>
                      <a:pt x="10428" y="6774"/>
                      <a:pt x="10460" y="6617"/>
                    </a:cubicBezTo>
                    <a:lnTo>
                      <a:pt x="11815" y="2553"/>
                    </a:lnTo>
                    <a:cubicBezTo>
                      <a:pt x="11846" y="2427"/>
                      <a:pt x="11815" y="2332"/>
                      <a:pt x="11752" y="2238"/>
                    </a:cubicBezTo>
                    <a:cubicBezTo>
                      <a:pt x="11657" y="2080"/>
                      <a:pt x="11500" y="2048"/>
                      <a:pt x="10775" y="2048"/>
                    </a:cubicBezTo>
                    <a:lnTo>
                      <a:pt x="10491" y="2048"/>
                    </a:lnTo>
                    <a:lnTo>
                      <a:pt x="10491" y="2395"/>
                    </a:lnTo>
                    <a:cubicBezTo>
                      <a:pt x="10491" y="2584"/>
                      <a:pt x="10334" y="2742"/>
                      <a:pt x="10145" y="2742"/>
                    </a:cubicBezTo>
                    <a:lnTo>
                      <a:pt x="9641" y="2742"/>
                    </a:lnTo>
                    <a:cubicBezTo>
                      <a:pt x="9609" y="2868"/>
                      <a:pt x="9546" y="2962"/>
                      <a:pt x="9515" y="3057"/>
                    </a:cubicBezTo>
                    <a:lnTo>
                      <a:pt x="9861" y="3435"/>
                    </a:lnTo>
                    <a:cubicBezTo>
                      <a:pt x="9987" y="3529"/>
                      <a:pt x="9987" y="3781"/>
                      <a:pt x="9861" y="3907"/>
                    </a:cubicBezTo>
                    <a:lnTo>
                      <a:pt x="8885" y="4884"/>
                    </a:lnTo>
                    <a:cubicBezTo>
                      <a:pt x="8822" y="4947"/>
                      <a:pt x="8735" y="4978"/>
                      <a:pt x="8648" y="4978"/>
                    </a:cubicBezTo>
                    <a:cubicBezTo>
                      <a:pt x="8562" y="4978"/>
                      <a:pt x="8475" y="4947"/>
                      <a:pt x="8412" y="4884"/>
                    </a:cubicBezTo>
                    <a:lnTo>
                      <a:pt x="8066" y="4537"/>
                    </a:lnTo>
                    <a:cubicBezTo>
                      <a:pt x="7971" y="4569"/>
                      <a:pt x="7877" y="4600"/>
                      <a:pt x="7751" y="4632"/>
                    </a:cubicBezTo>
                    <a:lnTo>
                      <a:pt x="7751" y="5167"/>
                    </a:lnTo>
                    <a:cubicBezTo>
                      <a:pt x="7751" y="5356"/>
                      <a:pt x="7593" y="5514"/>
                      <a:pt x="7404" y="5514"/>
                    </a:cubicBezTo>
                    <a:lnTo>
                      <a:pt x="5986" y="5514"/>
                    </a:lnTo>
                    <a:cubicBezTo>
                      <a:pt x="5766" y="5514"/>
                      <a:pt x="5608" y="5356"/>
                      <a:pt x="5608" y="5167"/>
                    </a:cubicBezTo>
                    <a:lnTo>
                      <a:pt x="5608" y="4632"/>
                    </a:lnTo>
                    <a:cubicBezTo>
                      <a:pt x="5514" y="4600"/>
                      <a:pt x="5419" y="4569"/>
                      <a:pt x="5293" y="4537"/>
                    </a:cubicBezTo>
                    <a:lnTo>
                      <a:pt x="4947" y="4884"/>
                    </a:lnTo>
                    <a:cubicBezTo>
                      <a:pt x="4884" y="4947"/>
                      <a:pt x="4797" y="4978"/>
                      <a:pt x="4710" y="4978"/>
                    </a:cubicBezTo>
                    <a:cubicBezTo>
                      <a:pt x="4624" y="4978"/>
                      <a:pt x="4537" y="4947"/>
                      <a:pt x="4474" y="4884"/>
                    </a:cubicBezTo>
                    <a:lnTo>
                      <a:pt x="3497" y="3907"/>
                    </a:lnTo>
                    <a:cubicBezTo>
                      <a:pt x="3371" y="3781"/>
                      <a:pt x="3371" y="3529"/>
                      <a:pt x="3497" y="3435"/>
                    </a:cubicBezTo>
                    <a:lnTo>
                      <a:pt x="3844" y="3057"/>
                    </a:lnTo>
                    <a:cubicBezTo>
                      <a:pt x="3812" y="2994"/>
                      <a:pt x="3781" y="2868"/>
                      <a:pt x="3718" y="2742"/>
                    </a:cubicBezTo>
                    <a:lnTo>
                      <a:pt x="3214" y="2742"/>
                    </a:lnTo>
                    <a:cubicBezTo>
                      <a:pt x="3025" y="2742"/>
                      <a:pt x="2867" y="2584"/>
                      <a:pt x="2867" y="2395"/>
                    </a:cubicBezTo>
                    <a:lnTo>
                      <a:pt x="2867" y="2048"/>
                    </a:lnTo>
                    <a:lnTo>
                      <a:pt x="2080" y="2048"/>
                    </a:lnTo>
                    <a:lnTo>
                      <a:pt x="1828" y="820"/>
                    </a:lnTo>
                    <a:cubicBezTo>
                      <a:pt x="1765" y="347"/>
                      <a:pt x="1324" y="1"/>
                      <a:pt x="8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46"/>
              <p:cNvSpPr/>
              <p:nvPr/>
            </p:nvSpPr>
            <p:spPr>
              <a:xfrm>
                <a:off x="-3718359" y="3628950"/>
                <a:ext cx="155975" cy="156775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6271" extrusionOk="0">
                    <a:moveTo>
                      <a:pt x="3056" y="1419"/>
                    </a:moveTo>
                    <a:cubicBezTo>
                      <a:pt x="4001" y="1419"/>
                      <a:pt x="4758" y="2175"/>
                      <a:pt x="4758" y="3120"/>
                    </a:cubicBezTo>
                    <a:cubicBezTo>
                      <a:pt x="4758" y="4065"/>
                      <a:pt x="4001" y="4821"/>
                      <a:pt x="3056" y="4821"/>
                    </a:cubicBezTo>
                    <a:cubicBezTo>
                      <a:pt x="2111" y="4821"/>
                      <a:pt x="1355" y="4065"/>
                      <a:pt x="1355" y="3120"/>
                    </a:cubicBezTo>
                    <a:cubicBezTo>
                      <a:pt x="1355" y="2175"/>
                      <a:pt x="2111" y="1419"/>
                      <a:pt x="3056" y="1419"/>
                    </a:cubicBezTo>
                    <a:close/>
                    <a:moveTo>
                      <a:pt x="2773" y="1"/>
                    </a:moveTo>
                    <a:lnTo>
                      <a:pt x="2773" y="442"/>
                    </a:lnTo>
                    <a:cubicBezTo>
                      <a:pt x="2773" y="600"/>
                      <a:pt x="2678" y="726"/>
                      <a:pt x="2521" y="757"/>
                    </a:cubicBezTo>
                    <a:cubicBezTo>
                      <a:pt x="2300" y="789"/>
                      <a:pt x="2080" y="915"/>
                      <a:pt x="1891" y="1041"/>
                    </a:cubicBezTo>
                    <a:cubicBezTo>
                      <a:pt x="1846" y="1063"/>
                      <a:pt x="1793" y="1073"/>
                      <a:pt x="1739" y="1073"/>
                    </a:cubicBezTo>
                    <a:cubicBezTo>
                      <a:pt x="1639" y="1073"/>
                      <a:pt x="1531" y="1039"/>
                      <a:pt x="1450" y="978"/>
                    </a:cubicBezTo>
                    <a:lnTo>
                      <a:pt x="1135" y="663"/>
                    </a:lnTo>
                    <a:lnTo>
                      <a:pt x="662" y="1135"/>
                    </a:lnTo>
                    <a:lnTo>
                      <a:pt x="977" y="1450"/>
                    </a:lnTo>
                    <a:cubicBezTo>
                      <a:pt x="1103" y="1576"/>
                      <a:pt x="1103" y="1734"/>
                      <a:pt x="1009" y="1891"/>
                    </a:cubicBezTo>
                    <a:cubicBezTo>
                      <a:pt x="883" y="2080"/>
                      <a:pt x="819" y="2301"/>
                      <a:pt x="725" y="2521"/>
                    </a:cubicBezTo>
                    <a:cubicBezTo>
                      <a:pt x="693" y="2679"/>
                      <a:pt x="599" y="2805"/>
                      <a:pt x="410" y="2805"/>
                    </a:cubicBezTo>
                    <a:lnTo>
                      <a:pt x="0" y="2805"/>
                    </a:lnTo>
                    <a:lnTo>
                      <a:pt x="0" y="3466"/>
                    </a:lnTo>
                    <a:lnTo>
                      <a:pt x="410" y="3466"/>
                    </a:lnTo>
                    <a:cubicBezTo>
                      <a:pt x="567" y="3466"/>
                      <a:pt x="693" y="3593"/>
                      <a:pt x="725" y="3750"/>
                    </a:cubicBezTo>
                    <a:cubicBezTo>
                      <a:pt x="788" y="3939"/>
                      <a:pt x="883" y="4191"/>
                      <a:pt x="1009" y="4380"/>
                    </a:cubicBezTo>
                    <a:cubicBezTo>
                      <a:pt x="1103" y="4506"/>
                      <a:pt x="1040" y="4695"/>
                      <a:pt x="977" y="4821"/>
                    </a:cubicBezTo>
                    <a:lnTo>
                      <a:pt x="662" y="5136"/>
                    </a:lnTo>
                    <a:lnTo>
                      <a:pt x="1135" y="5609"/>
                    </a:lnTo>
                    <a:lnTo>
                      <a:pt x="1450" y="5294"/>
                    </a:lnTo>
                    <a:cubicBezTo>
                      <a:pt x="1523" y="5220"/>
                      <a:pt x="1608" y="5189"/>
                      <a:pt x="1697" y="5189"/>
                    </a:cubicBezTo>
                    <a:cubicBezTo>
                      <a:pt x="1760" y="5189"/>
                      <a:pt x="1825" y="5205"/>
                      <a:pt x="1891" y="5231"/>
                    </a:cubicBezTo>
                    <a:cubicBezTo>
                      <a:pt x="2080" y="5357"/>
                      <a:pt x="2269" y="5451"/>
                      <a:pt x="2521" y="5514"/>
                    </a:cubicBezTo>
                    <a:cubicBezTo>
                      <a:pt x="2678" y="5546"/>
                      <a:pt x="2773" y="5672"/>
                      <a:pt x="2773" y="5829"/>
                    </a:cubicBezTo>
                    <a:lnTo>
                      <a:pt x="2773" y="6270"/>
                    </a:lnTo>
                    <a:lnTo>
                      <a:pt x="3466" y="6270"/>
                    </a:lnTo>
                    <a:lnTo>
                      <a:pt x="3466" y="5829"/>
                    </a:lnTo>
                    <a:cubicBezTo>
                      <a:pt x="3466" y="5672"/>
                      <a:pt x="3560" y="5546"/>
                      <a:pt x="3718" y="5514"/>
                    </a:cubicBezTo>
                    <a:cubicBezTo>
                      <a:pt x="3938" y="5483"/>
                      <a:pt x="4159" y="5357"/>
                      <a:pt x="4348" y="5231"/>
                    </a:cubicBezTo>
                    <a:cubicBezTo>
                      <a:pt x="4393" y="5208"/>
                      <a:pt x="4445" y="5198"/>
                      <a:pt x="4500" y="5198"/>
                    </a:cubicBezTo>
                    <a:cubicBezTo>
                      <a:pt x="4600" y="5198"/>
                      <a:pt x="4708" y="5233"/>
                      <a:pt x="4789" y="5294"/>
                    </a:cubicBezTo>
                    <a:lnTo>
                      <a:pt x="5104" y="5609"/>
                    </a:lnTo>
                    <a:lnTo>
                      <a:pt x="5577" y="5136"/>
                    </a:lnTo>
                    <a:lnTo>
                      <a:pt x="5262" y="4821"/>
                    </a:lnTo>
                    <a:cubicBezTo>
                      <a:pt x="5136" y="4695"/>
                      <a:pt x="5136" y="4538"/>
                      <a:pt x="5230" y="4380"/>
                    </a:cubicBezTo>
                    <a:cubicBezTo>
                      <a:pt x="5356" y="4191"/>
                      <a:pt x="5419" y="3971"/>
                      <a:pt x="5514" y="3750"/>
                    </a:cubicBezTo>
                    <a:cubicBezTo>
                      <a:pt x="5545" y="3593"/>
                      <a:pt x="5671" y="3466"/>
                      <a:pt x="5829" y="3466"/>
                    </a:cubicBezTo>
                    <a:lnTo>
                      <a:pt x="6238" y="3466"/>
                    </a:lnTo>
                    <a:lnTo>
                      <a:pt x="6238" y="2805"/>
                    </a:lnTo>
                    <a:lnTo>
                      <a:pt x="5829" y="2805"/>
                    </a:lnTo>
                    <a:cubicBezTo>
                      <a:pt x="5671" y="2805"/>
                      <a:pt x="5545" y="2679"/>
                      <a:pt x="5514" y="2521"/>
                    </a:cubicBezTo>
                    <a:cubicBezTo>
                      <a:pt x="5451" y="2332"/>
                      <a:pt x="5356" y="2080"/>
                      <a:pt x="5230" y="1891"/>
                    </a:cubicBezTo>
                    <a:cubicBezTo>
                      <a:pt x="5136" y="1765"/>
                      <a:pt x="5199" y="1576"/>
                      <a:pt x="5262" y="1450"/>
                    </a:cubicBezTo>
                    <a:lnTo>
                      <a:pt x="5577" y="1135"/>
                    </a:lnTo>
                    <a:lnTo>
                      <a:pt x="5104" y="663"/>
                    </a:lnTo>
                    <a:lnTo>
                      <a:pt x="4789" y="978"/>
                    </a:lnTo>
                    <a:cubicBezTo>
                      <a:pt x="4715" y="1051"/>
                      <a:pt x="4641" y="1082"/>
                      <a:pt x="4555" y="1082"/>
                    </a:cubicBezTo>
                    <a:cubicBezTo>
                      <a:pt x="4494" y="1082"/>
                      <a:pt x="4426" y="1067"/>
                      <a:pt x="4348" y="1041"/>
                    </a:cubicBezTo>
                    <a:cubicBezTo>
                      <a:pt x="4159" y="915"/>
                      <a:pt x="3970" y="820"/>
                      <a:pt x="3718" y="757"/>
                    </a:cubicBezTo>
                    <a:cubicBezTo>
                      <a:pt x="3560" y="726"/>
                      <a:pt x="3466" y="600"/>
                      <a:pt x="3466" y="442"/>
                    </a:cubicBezTo>
                    <a:lnTo>
                      <a:pt x="34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90" name="Google Shape;1890;p46"/>
          <p:cNvGrpSpPr/>
          <p:nvPr/>
        </p:nvGrpSpPr>
        <p:grpSpPr>
          <a:xfrm>
            <a:off x="2134950" y="1529450"/>
            <a:ext cx="1518600" cy="3024475"/>
            <a:chOff x="2134950" y="1529450"/>
            <a:chExt cx="1518600" cy="3024475"/>
          </a:xfrm>
        </p:grpSpPr>
        <p:sp>
          <p:nvSpPr>
            <p:cNvPr id="1891" name="Google Shape;1891;p46"/>
            <p:cNvSpPr/>
            <p:nvPr/>
          </p:nvSpPr>
          <p:spPr>
            <a:xfrm>
              <a:off x="2134950" y="1529450"/>
              <a:ext cx="1518600" cy="22590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892" name="Google Shape;1892;p46"/>
            <p:cNvSpPr/>
            <p:nvPr/>
          </p:nvSpPr>
          <p:spPr>
            <a:xfrm>
              <a:off x="2607900" y="3981225"/>
              <a:ext cx="572700" cy="5727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cxnSp>
          <p:nvCxnSpPr>
            <p:cNvPr id="1893" name="Google Shape;1893;p46"/>
            <p:cNvCxnSpPr>
              <a:stCxn id="1891" idx="2"/>
              <a:endCxn id="1892" idx="0"/>
            </p:cNvCxnSpPr>
            <p:nvPr/>
          </p:nvCxnSpPr>
          <p:spPr>
            <a:xfrm>
              <a:off x="2894250" y="3788450"/>
              <a:ext cx="0" cy="19290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94" name="Google Shape;1894;p46"/>
            <p:cNvGrpSpPr/>
            <p:nvPr/>
          </p:nvGrpSpPr>
          <p:grpSpPr>
            <a:xfrm>
              <a:off x="2134950" y="1666050"/>
              <a:ext cx="1518600" cy="1347900"/>
              <a:chOff x="2134950" y="1666050"/>
              <a:chExt cx="1518600" cy="1347900"/>
            </a:xfrm>
          </p:grpSpPr>
          <p:sp>
            <p:nvSpPr>
              <p:cNvPr id="1895" name="Google Shape;1895;p46"/>
              <p:cNvSpPr txBox="1"/>
              <p:nvPr/>
            </p:nvSpPr>
            <p:spPr>
              <a:xfrm>
                <a:off x="2134950" y="1666050"/>
                <a:ext cx="15186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JUPITER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896" name="Google Shape;1896;p46"/>
              <p:cNvSpPr txBox="1"/>
              <p:nvPr/>
            </p:nvSpPr>
            <p:spPr>
              <a:xfrm>
                <a:off x="2134950" y="2117850"/>
                <a:ext cx="1518600" cy="89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lt1"/>
                    </a:solidFill>
                    <a:latin typeface="Inter"/>
                    <a:ea typeface="Inter"/>
                    <a:cs typeface="Inter"/>
                    <a:sym typeface="Inter"/>
                  </a:rPr>
                  <a:t>Jupiter is the biggest one in the System</a:t>
                </a:r>
                <a:endParaRPr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1897" name="Google Shape;1897;p46"/>
            <p:cNvGrpSpPr/>
            <p:nvPr/>
          </p:nvGrpSpPr>
          <p:grpSpPr>
            <a:xfrm>
              <a:off x="2684123" y="4107188"/>
              <a:ext cx="420271" cy="320774"/>
              <a:chOff x="-1951475" y="3273100"/>
              <a:chExt cx="291875" cy="222775"/>
            </a:xfrm>
          </p:grpSpPr>
          <p:sp>
            <p:nvSpPr>
              <p:cNvPr id="1898" name="Google Shape;1898;p46"/>
              <p:cNvSpPr/>
              <p:nvPr/>
            </p:nvSpPr>
            <p:spPr>
              <a:xfrm>
                <a:off x="-1951475" y="3325050"/>
                <a:ext cx="51225" cy="11925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4770" extrusionOk="0">
                    <a:moveTo>
                      <a:pt x="1033" y="0"/>
                    </a:moveTo>
                    <a:cubicBezTo>
                      <a:pt x="518" y="0"/>
                      <a:pt x="0" y="339"/>
                      <a:pt x="0" y="1004"/>
                    </a:cubicBezTo>
                    <a:lnTo>
                      <a:pt x="0" y="3777"/>
                    </a:lnTo>
                    <a:cubicBezTo>
                      <a:pt x="0" y="4438"/>
                      <a:pt x="512" y="4769"/>
                      <a:pt x="1024" y="4769"/>
                    </a:cubicBezTo>
                    <a:cubicBezTo>
                      <a:pt x="1536" y="4769"/>
                      <a:pt x="2048" y="4438"/>
                      <a:pt x="2048" y="3777"/>
                    </a:cubicBezTo>
                    <a:lnTo>
                      <a:pt x="2048" y="1004"/>
                    </a:lnTo>
                    <a:cubicBezTo>
                      <a:pt x="2048" y="331"/>
                      <a:pt x="1542" y="0"/>
                      <a:pt x="10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46"/>
              <p:cNvSpPr/>
              <p:nvPr/>
            </p:nvSpPr>
            <p:spPr>
              <a:xfrm>
                <a:off x="-1711250" y="3273100"/>
                <a:ext cx="51650" cy="221725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8869" extrusionOk="0">
                    <a:moveTo>
                      <a:pt x="1027" y="0"/>
                    </a:moveTo>
                    <a:cubicBezTo>
                      <a:pt x="608" y="0"/>
                      <a:pt x="186" y="229"/>
                      <a:pt x="32" y="719"/>
                    </a:cubicBezTo>
                    <a:cubicBezTo>
                      <a:pt x="0" y="814"/>
                      <a:pt x="0" y="940"/>
                      <a:pt x="0" y="1003"/>
                    </a:cubicBezTo>
                    <a:lnTo>
                      <a:pt x="0" y="7871"/>
                    </a:lnTo>
                    <a:cubicBezTo>
                      <a:pt x="0" y="7934"/>
                      <a:pt x="0" y="8060"/>
                      <a:pt x="32" y="8123"/>
                    </a:cubicBezTo>
                    <a:cubicBezTo>
                      <a:pt x="173" y="8632"/>
                      <a:pt x="594" y="8869"/>
                      <a:pt x="1015" y="8869"/>
                    </a:cubicBezTo>
                    <a:cubicBezTo>
                      <a:pt x="1532" y="8869"/>
                      <a:pt x="2048" y="8513"/>
                      <a:pt x="2048" y="7871"/>
                    </a:cubicBezTo>
                    <a:lnTo>
                      <a:pt x="2048" y="1003"/>
                    </a:lnTo>
                    <a:cubicBezTo>
                      <a:pt x="2066" y="356"/>
                      <a:pt x="1549" y="0"/>
                      <a:pt x="10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46"/>
              <p:cNvSpPr/>
              <p:nvPr/>
            </p:nvSpPr>
            <p:spPr>
              <a:xfrm>
                <a:off x="-1886900" y="3296575"/>
                <a:ext cx="156775" cy="199300"/>
              </a:xfrm>
              <a:custGeom>
                <a:avLst/>
                <a:gdLst/>
                <a:ahLst/>
                <a:cxnLst/>
                <a:rect l="l" t="t" r="r" b="b"/>
                <a:pathLst>
                  <a:path w="6271" h="7972" extrusionOk="0">
                    <a:moveTo>
                      <a:pt x="851" y="5672"/>
                    </a:moveTo>
                    <a:lnTo>
                      <a:pt x="3466" y="6333"/>
                    </a:lnTo>
                    <a:cubicBezTo>
                      <a:pt x="3277" y="6869"/>
                      <a:pt x="2773" y="7279"/>
                      <a:pt x="2174" y="7279"/>
                    </a:cubicBezTo>
                    <a:cubicBezTo>
                      <a:pt x="1418" y="7279"/>
                      <a:pt x="788" y="6648"/>
                      <a:pt x="788" y="5892"/>
                    </a:cubicBezTo>
                    <a:cubicBezTo>
                      <a:pt x="851" y="5798"/>
                      <a:pt x="851" y="5735"/>
                      <a:pt x="851" y="5672"/>
                    </a:cubicBezTo>
                    <a:close/>
                    <a:moveTo>
                      <a:pt x="6270" y="1"/>
                    </a:moveTo>
                    <a:lnTo>
                      <a:pt x="1" y="1576"/>
                    </a:lnTo>
                    <a:cubicBezTo>
                      <a:pt x="95" y="1734"/>
                      <a:pt x="127" y="1923"/>
                      <a:pt x="127" y="2143"/>
                    </a:cubicBezTo>
                    <a:lnTo>
                      <a:pt x="127" y="4916"/>
                    </a:lnTo>
                    <a:cubicBezTo>
                      <a:pt x="127" y="5105"/>
                      <a:pt x="95" y="5294"/>
                      <a:pt x="1" y="5514"/>
                    </a:cubicBezTo>
                    <a:lnTo>
                      <a:pt x="158" y="5546"/>
                    </a:lnTo>
                    <a:cubicBezTo>
                      <a:pt x="127" y="5672"/>
                      <a:pt x="127" y="5829"/>
                      <a:pt x="127" y="5924"/>
                    </a:cubicBezTo>
                    <a:cubicBezTo>
                      <a:pt x="127" y="7090"/>
                      <a:pt x="1040" y="7972"/>
                      <a:pt x="2174" y="7972"/>
                    </a:cubicBezTo>
                    <a:cubicBezTo>
                      <a:pt x="3120" y="7972"/>
                      <a:pt x="3907" y="7405"/>
                      <a:pt x="4159" y="6522"/>
                    </a:cubicBezTo>
                    <a:lnTo>
                      <a:pt x="6270" y="7090"/>
                    </a:lnTo>
                    <a:lnTo>
                      <a:pt x="6270" y="5672"/>
                    </a:lnTo>
                    <a:lnTo>
                      <a:pt x="6270" y="2238"/>
                    </a:lnTo>
                    <a:lnTo>
                      <a:pt x="62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01" name="Google Shape;1901;p46"/>
          <p:cNvGrpSpPr/>
          <p:nvPr/>
        </p:nvGrpSpPr>
        <p:grpSpPr>
          <a:xfrm>
            <a:off x="3812700" y="1529450"/>
            <a:ext cx="1518600" cy="3024475"/>
            <a:chOff x="3812700" y="1529450"/>
            <a:chExt cx="1518600" cy="3024475"/>
          </a:xfrm>
        </p:grpSpPr>
        <p:sp>
          <p:nvSpPr>
            <p:cNvPr id="1902" name="Google Shape;1902;p46"/>
            <p:cNvSpPr/>
            <p:nvPr/>
          </p:nvSpPr>
          <p:spPr>
            <a:xfrm>
              <a:off x="3812700" y="1529450"/>
              <a:ext cx="1518600" cy="22590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903" name="Google Shape;1903;p46"/>
            <p:cNvSpPr/>
            <p:nvPr/>
          </p:nvSpPr>
          <p:spPr>
            <a:xfrm>
              <a:off x="4285650" y="3981225"/>
              <a:ext cx="572700" cy="5727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cxnSp>
          <p:nvCxnSpPr>
            <p:cNvPr id="1904" name="Google Shape;1904;p46"/>
            <p:cNvCxnSpPr>
              <a:stCxn id="1902" idx="2"/>
              <a:endCxn id="1903" idx="0"/>
            </p:cNvCxnSpPr>
            <p:nvPr/>
          </p:nvCxnSpPr>
          <p:spPr>
            <a:xfrm>
              <a:off x="4572000" y="3788450"/>
              <a:ext cx="0" cy="19290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05" name="Google Shape;1905;p46"/>
            <p:cNvGrpSpPr/>
            <p:nvPr/>
          </p:nvGrpSpPr>
          <p:grpSpPr>
            <a:xfrm>
              <a:off x="3812700" y="1666050"/>
              <a:ext cx="1518600" cy="1347900"/>
              <a:chOff x="3812700" y="1666050"/>
              <a:chExt cx="1518600" cy="1347900"/>
            </a:xfrm>
          </p:grpSpPr>
          <p:sp>
            <p:nvSpPr>
              <p:cNvPr id="1906" name="Google Shape;1906;p46"/>
              <p:cNvSpPr txBox="1"/>
              <p:nvPr/>
            </p:nvSpPr>
            <p:spPr>
              <a:xfrm>
                <a:off x="3812700" y="1666050"/>
                <a:ext cx="15186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EARTH</a:t>
                </a:r>
                <a:endParaRPr/>
              </a:p>
            </p:txBody>
          </p:sp>
          <p:sp>
            <p:nvSpPr>
              <p:cNvPr id="1907" name="Google Shape;1907;p46"/>
              <p:cNvSpPr txBox="1"/>
              <p:nvPr/>
            </p:nvSpPr>
            <p:spPr>
              <a:xfrm>
                <a:off x="3812700" y="2117850"/>
                <a:ext cx="1518600" cy="89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The Earth is the third one from the Sun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1908" name="Google Shape;1908;p46"/>
            <p:cNvGrpSpPr/>
            <p:nvPr/>
          </p:nvGrpSpPr>
          <p:grpSpPr>
            <a:xfrm>
              <a:off x="4349705" y="4057746"/>
              <a:ext cx="444605" cy="419659"/>
              <a:chOff x="-1960150" y="3956600"/>
              <a:chExt cx="308775" cy="291450"/>
            </a:xfrm>
          </p:grpSpPr>
          <p:sp>
            <p:nvSpPr>
              <p:cNvPr id="1909" name="Google Shape;1909;p46"/>
              <p:cNvSpPr/>
              <p:nvPr/>
            </p:nvSpPr>
            <p:spPr>
              <a:xfrm>
                <a:off x="-1960150" y="3956600"/>
                <a:ext cx="308775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12351" h="2051" extrusionOk="0">
                    <a:moveTo>
                      <a:pt x="1355" y="1"/>
                    </a:moveTo>
                    <a:cubicBezTo>
                      <a:pt x="1" y="1"/>
                      <a:pt x="32" y="2049"/>
                      <a:pt x="1355" y="2049"/>
                    </a:cubicBezTo>
                    <a:lnTo>
                      <a:pt x="11027" y="2049"/>
                    </a:lnTo>
                    <a:cubicBezTo>
                      <a:pt x="11047" y="2050"/>
                      <a:pt x="11066" y="2050"/>
                      <a:pt x="11085" y="2050"/>
                    </a:cubicBezTo>
                    <a:cubicBezTo>
                      <a:pt x="12350" y="2050"/>
                      <a:pt x="12331" y="1"/>
                      <a:pt x="110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46"/>
              <p:cNvSpPr/>
              <p:nvPr/>
            </p:nvSpPr>
            <p:spPr>
              <a:xfrm>
                <a:off x="-1934950" y="4025925"/>
                <a:ext cx="256000" cy="222125"/>
              </a:xfrm>
              <a:custGeom>
                <a:avLst/>
                <a:gdLst/>
                <a:ahLst/>
                <a:cxnLst/>
                <a:rect l="l" t="t" r="r" b="b"/>
                <a:pathLst>
                  <a:path w="10240" h="8885" extrusionOk="0">
                    <a:moveTo>
                      <a:pt x="8570" y="756"/>
                    </a:moveTo>
                    <a:cubicBezTo>
                      <a:pt x="8759" y="756"/>
                      <a:pt x="8917" y="914"/>
                      <a:pt x="8917" y="1103"/>
                    </a:cubicBezTo>
                    <a:lnTo>
                      <a:pt x="8917" y="1765"/>
                    </a:lnTo>
                    <a:cubicBezTo>
                      <a:pt x="8917" y="1995"/>
                      <a:pt x="8737" y="2116"/>
                      <a:pt x="8558" y="2116"/>
                    </a:cubicBezTo>
                    <a:cubicBezTo>
                      <a:pt x="8419" y="2116"/>
                      <a:pt x="8279" y="2042"/>
                      <a:pt x="8224" y="1891"/>
                    </a:cubicBezTo>
                    <a:lnTo>
                      <a:pt x="6081" y="4065"/>
                    </a:lnTo>
                    <a:cubicBezTo>
                      <a:pt x="6018" y="4112"/>
                      <a:pt x="5924" y="4135"/>
                      <a:pt x="5833" y="4135"/>
                    </a:cubicBezTo>
                    <a:cubicBezTo>
                      <a:pt x="5743" y="4135"/>
                      <a:pt x="5656" y="4112"/>
                      <a:pt x="5609" y="4065"/>
                    </a:cubicBezTo>
                    <a:lnTo>
                      <a:pt x="3781" y="2237"/>
                    </a:lnTo>
                    <a:lnTo>
                      <a:pt x="1986" y="4065"/>
                    </a:lnTo>
                    <a:cubicBezTo>
                      <a:pt x="1912" y="4138"/>
                      <a:pt x="1831" y="4168"/>
                      <a:pt x="1752" y="4168"/>
                    </a:cubicBezTo>
                    <a:cubicBezTo>
                      <a:pt x="1493" y="4168"/>
                      <a:pt x="1271" y="3834"/>
                      <a:pt x="1513" y="3592"/>
                    </a:cubicBezTo>
                    <a:lnTo>
                      <a:pt x="3561" y="1544"/>
                    </a:lnTo>
                    <a:cubicBezTo>
                      <a:pt x="3624" y="1481"/>
                      <a:pt x="3711" y="1450"/>
                      <a:pt x="3797" y="1450"/>
                    </a:cubicBezTo>
                    <a:cubicBezTo>
                      <a:pt x="3884" y="1450"/>
                      <a:pt x="3970" y="1481"/>
                      <a:pt x="4033" y="1544"/>
                    </a:cubicBezTo>
                    <a:lnTo>
                      <a:pt x="5829" y="3340"/>
                    </a:lnTo>
                    <a:lnTo>
                      <a:pt x="7783" y="1418"/>
                    </a:lnTo>
                    <a:cubicBezTo>
                      <a:pt x="7404" y="1292"/>
                      <a:pt x="7499" y="756"/>
                      <a:pt x="7877" y="756"/>
                    </a:cubicBezTo>
                    <a:close/>
                    <a:moveTo>
                      <a:pt x="5136" y="7562"/>
                    </a:moveTo>
                    <a:cubicBezTo>
                      <a:pt x="5325" y="7562"/>
                      <a:pt x="5483" y="7719"/>
                      <a:pt x="5483" y="7908"/>
                    </a:cubicBezTo>
                    <a:cubicBezTo>
                      <a:pt x="5483" y="8097"/>
                      <a:pt x="5325" y="8255"/>
                      <a:pt x="5136" y="8255"/>
                    </a:cubicBezTo>
                    <a:cubicBezTo>
                      <a:pt x="4916" y="8255"/>
                      <a:pt x="4758" y="8097"/>
                      <a:pt x="4758" y="7908"/>
                    </a:cubicBezTo>
                    <a:cubicBezTo>
                      <a:pt x="4758" y="7719"/>
                      <a:pt x="4916" y="7562"/>
                      <a:pt x="5136" y="7562"/>
                    </a:cubicBezTo>
                    <a:close/>
                    <a:moveTo>
                      <a:pt x="1" y="0"/>
                    </a:moveTo>
                    <a:lnTo>
                      <a:pt x="1" y="5167"/>
                    </a:lnTo>
                    <a:cubicBezTo>
                      <a:pt x="1" y="5703"/>
                      <a:pt x="442" y="6175"/>
                      <a:pt x="1040" y="6175"/>
                    </a:cubicBezTo>
                    <a:lnTo>
                      <a:pt x="4758" y="6175"/>
                    </a:lnTo>
                    <a:lnTo>
                      <a:pt x="4758" y="6931"/>
                    </a:lnTo>
                    <a:cubicBezTo>
                      <a:pt x="4380" y="7089"/>
                      <a:pt x="4096" y="7436"/>
                      <a:pt x="4096" y="7877"/>
                    </a:cubicBezTo>
                    <a:cubicBezTo>
                      <a:pt x="4096" y="8412"/>
                      <a:pt x="4569" y="8885"/>
                      <a:pt x="5136" y="8885"/>
                    </a:cubicBezTo>
                    <a:cubicBezTo>
                      <a:pt x="5672" y="8885"/>
                      <a:pt x="6144" y="8412"/>
                      <a:pt x="6144" y="7877"/>
                    </a:cubicBezTo>
                    <a:cubicBezTo>
                      <a:pt x="6144" y="7436"/>
                      <a:pt x="5861" y="7057"/>
                      <a:pt x="5483" y="6931"/>
                    </a:cubicBezTo>
                    <a:lnTo>
                      <a:pt x="5483" y="6175"/>
                    </a:lnTo>
                    <a:lnTo>
                      <a:pt x="9232" y="6175"/>
                    </a:lnTo>
                    <a:cubicBezTo>
                      <a:pt x="9767" y="6175"/>
                      <a:pt x="10240" y="5703"/>
                      <a:pt x="10240" y="5167"/>
                    </a:cubicBezTo>
                    <a:lnTo>
                      <a:pt x="10240" y="0"/>
                    </a:lnTo>
                    <a:cubicBezTo>
                      <a:pt x="10114" y="32"/>
                      <a:pt x="10019" y="32"/>
                      <a:pt x="9893" y="32"/>
                    </a:cubicBezTo>
                    <a:lnTo>
                      <a:pt x="347" y="32"/>
                    </a:lnTo>
                    <a:cubicBezTo>
                      <a:pt x="253" y="32"/>
                      <a:pt x="127" y="32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47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POP-UP WINDOWS MEETING INFOGRAPHICS</a:t>
            </a:r>
            <a:endParaRPr/>
          </a:p>
        </p:txBody>
      </p:sp>
      <p:grpSp>
        <p:nvGrpSpPr>
          <p:cNvPr id="1916" name="Google Shape;1916;p47"/>
          <p:cNvGrpSpPr/>
          <p:nvPr/>
        </p:nvGrpSpPr>
        <p:grpSpPr>
          <a:xfrm>
            <a:off x="1665382" y="1652000"/>
            <a:ext cx="6888180" cy="690682"/>
            <a:chOff x="1665382" y="1652000"/>
            <a:chExt cx="6888180" cy="690682"/>
          </a:xfrm>
        </p:grpSpPr>
        <p:grpSp>
          <p:nvGrpSpPr>
            <p:cNvPr id="1917" name="Google Shape;1917;p47"/>
            <p:cNvGrpSpPr/>
            <p:nvPr/>
          </p:nvGrpSpPr>
          <p:grpSpPr>
            <a:xfrm>
              <a:off x="1917563" y="1698675"/>
              <a:ext cx="6636000" cy="601200"/>
              <a:chOff x="1917563" y="1698675"/>
              <a:chExt cx="6636000" cy="601200"/>
            </a:xfrm>
          </p:grpSpPr>
          <p:cxnSp>
            <p:nvCxnSpPr>
              <p:cNvPr id="1918" name="Google Shape;1918;p47"/>
              <p:cNvCxnSpPr>
                <a:stCxn id="1919" idx="1"/>
              </p:cNvCxnSpPr>
              <p:nvPr/>
            </p:nvCxnSpPr>
            <p:spPr>
              <a:xfrm flipH="1">
                <a:off x="1917563" y="1997325"/>
                <a:ext cx="3035100" cy="3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19" name="Google Shape;1919;p47"/>
              <p:cNvSpPr/>
              <p:nvPr/>
            </p:nvSpPr>
            <p:spPr>
              <a:xfrm>
                <a:off x="4952663" y="1818075"/>
                <a:ext cx="15966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EARTH</a:t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920" name="Google Shape;1920;p47"/>
              <p:cNvSpPr txBox="1"/>
              <p:nvPr/>
            </p:nvSpPr>
            <p:spPr>
              <a:xfrm>
                <a:off x="6612863" y="1721651"/>
                <a:ext cx="19407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The Earth is the planet we live on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21" name="Google Shape;1921;p47"/>
              <p:cNvSpPr/>
              <p:nvPr/>
            </p:nvSpPr>
            <p:spPr>
              <a:xfrm rot="-5400000">
                <a:off x="3284975" y="1698825"/>
                <a:ext cx="601200" cy="6009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24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47"/>
              <p:cNvSpPr txBox="1"/>
              <p:nvPr/>
            </p:nvSpPr>
            <p:spPr>
              <a:xfrm>
                <a:off x="3285125" y="1766475"/>
                <a:ext cx="6009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A</a:t>
                </a:r>
                <a:endParaRPr/>
              </a:p>
            </p:txBody>
          </p:sp>
        </p:grpSp>
        <p:sp>
          <p:nvSpPr>
            <p:cNvPr id="1923" name="Google Shape;1923;p47"/>
            <p:cNvSpPr/>
            <p:nvPr/>
          </p:nvSpPr>
          <p:spPr>
            <a:xfrm>
              <a:off x="1665382" y="1652000"/>
              <a:ext cx="710943" cy="690682"/>
            </a:xfrm>
            <a:custGeom>
              <a:avLst/>
              <a:gdLst/>
              <a:ahLst/>
              <a:cxnLst/>
              <a:rect l="l" t="t" r="r" b="b"/>
              <a:pathLst>
                <a:path w="41232" h="35708" extrusionOk="0">
                  <a:moveTo>
                    <a:pt x="20622" y="0"/>
                  </a:moveTo>
                  <a:lnTo>
                    <a:pt x="0" y="35707"/>
                  </a:lnTo>
                  <a:lnTo>
                    <a:pt x="41232" y="35707"/>
                  </a:lnTo>
                  <a:lnTo>
                    <a:pt x="20622" y="0"/>
                  </a:ln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91425" tIns="3657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2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grpSp>
          <p:nvGrpSpPr>
            <p:cNvPr id="1924" name="Google Shape;1924;p47"/>
            <p:cNvGrpSpPr/>
            <p:nvPr/>
          </p:nvGrpSpPr>
          <p:grpSpPr>
            <a:xfrm>
              <a:off x="1871958" y="1932909"/>
              <a:ext cx="298377" cy="354519"/>
              <a:chOff x="-48233050" y="3569725"/>
              <a:chExt cx="252050" cy="299475"/>
            </a:xfrm>
          </p:grpSpPr>
          <p:sp>
            <p:nvSpPr>
              <p:cNvPr id="1925" name="Google Shape;1925;p47"/>
              <p:cNvSpPr/>
              <p:nvPr/>
            </p:nvSpPr>
            <p:spPr>
              <a:xfrm>
                <a:off x="-48233050" y="3569725"/>
                <a:ext cx="252050" cy="299475"/>
              </a:xfrm>
              <a:custGeom>
                <a:avLst/>
                <a:gdLst/>
                <a:ahLst/>
                <a:cxnLst/>
                <a:rect l="l" t="t" r="r" b="b"/>
                <a:pathLst>
                  <a:path w="10082" h="11979" extrusionOk="0">
                    <a:moveTo>
                      <a:pt x="5230" y="1393"/>
                    </a:moveTo>
                    <a:cubicBezTo>
                      <a:pt x="5419" y="1393"/>
                      <a:pt x="5577" y="1551"/>
                      <a:pt x="5577" y="1740"/>
                    </a:cubicBezTo>
                    <a:lnTo>
                      <a:pt x="5577" y="1960"/>
                    </a:lnTo>
                    <a:cubicBezTo>
                      <a:pt x="5703" y="2023"/>
                      <a:pt x="5829" y="2086"/>
                      <a:pt x="5923" y="2181"/>
                    </a:cubicBezTo>
                    <a:lnTo>
                      <a:pt x="6144" y="2055"/>
                    </a:lnTo>
                    <a:cubicBezTo>
                      <a:pt x="6194" y="2025"/>
                      <a:pt x="6251" y="2011"/>
                      <a:pt x="6308" y="2011"/>
                    </a:cubicBezTo>
                    <a:cubicBezTo>
                      <a:pt x="6430" y="2011"/>
                      <a:pt x="6552" y="2074"/>
                      <a:pt x="6616" y="2181"/>
                    </a:cubicBezTo>
                    <a:lnTo>
                      <a:pt x="7309" y="3410"/>
                    </a:lnTo>
                    <a:cubicBezTo>
                      <a:pt x="7467" y="3725"/>
                      <a:pt x="7246" y="3819"/>
                      <a:pt x="6963" y="3977"/>
                    </a:cubicBezTo>
                    <a:lnTo>
                      <a:pt x="6963" y="4386"/>
                    </a:lnTo>
                    <a:cubicBezTo>
                      <a:pt x="7246" y="4544"/>
                      <a:pt x="7467" y="4670"/>
                      <a:pt x="7309" y="4985"/>
                    </a:cubicBezTo>
                    <a:lnTo>
                      <a:pt x="6616" y="6182"/>
                    </a:lnTo>
                    <a:cubicBezTo>
                      <a:pt x="6531" y="6289"/>
                      <a:pt x="6417" y="6366"/>
                      <a:pt x="6303" y="6366"/>
                    </a:cubicBezTo>
                    <a:cubicBezTo>
                      <a:pt x="6249" y="6366"/>
                      <a:pt x="6195" y="6349"/>
                      <a:pt x="6144" y="6308"/>
                    </a:cubicBezTo>
                    <a:lnTo>
                      <a:pt x="5923" y="6182"/>
                    </a:lnTo>
                    <a:cubicBezTo>
                      <a:pt x="5829" y="6277"/>
                      <a:pt x="5703" y="6340"/>
                      <a:pt x="5577" y="6403"/>
                    </a:cubicBezTo>
                    <a:lnTo>
                      <a:pt x="5577" y="6623"/>
                    </a:lnTo>
                    <a:cubicBezTo>
                      <a:pt x="5577" y="6812"/>
                      <a:pt x="5419" y="6970"/>
                      <a:pt x="5230" y="6970"/>
                    </a:cubicBezTo>
                    <a:lnTo>
                      <a:pt x="3812" y="6970"/>
                    </a:lnTo>
                    <a:cubicBezTo>
                      <a:pt x="3623" y="6970"/>
                      <a:pt x="3466" y="6812"/>
                      <a:pt x="3466" y="6623"/>
                    </a:cubicBezTo>
                    <a:lnTo>
                      <a:pt x="3466" y="6403"/>
                    </a:lnTo>
                    <a:cubicBezTo>
                      <a:pt x="3340" y="6340"/>
                      <a:pt x="3214" y="6277"/>
                      <a:pt x="3119" y="6182"/>
                    </a:cubicBezTo>
                    <a:lnTo>
                      <a:pt x="2899" y="6308"/>
                    </a:lnTo>
                    <a:cubicBezTo>
                      <a:pt x="2848" y="6338"/>
                      <a:pt x="2791" y="6352"/>
                      <a:pt x="2734" y="6352"/>
                    </a:cubicBezTo>
                    <a:cubicBezTo>
                      <a:pt x="2613" y="6352"/>
                      <a:pt x="2490" y="6289"/>
                      <a:pt x="2426" y="6182"/>
                    </a:cubicBezTo>
                    <a:lnTo>
                      <a:pt x="1733" y="4985"/>
                    </a:lnTo>
                    <a:cubicBezTo>
                      <a:pt x="1638" y="4827"/>
                      <a:pt x="1670" y="4575"/>
                      <a:pt x="1859" y="4512"/>
                    </a:cubicBezTo>
                    <a:lnTo>
                      <a:pt x="2048" y="4386"/>
                    </a:lnTo>
                    <a:lnTo>
                      <a:pt x="2048" y="3977"/>
                    </a:lnTo>
                    <a:lnTo>
                      <a:pt x="1859" y="3882"/>
                    </a:lnTo>
                    <a:cubicBezTo>
                      <a:pt x="1702" y="3788"/>
                      <a:pt x="1607" y="3536"/>
                      <a:pt x="1733" y="3410"/>
                    </a:cubicBezTo>
                    <a:lnTo>
                      <a:pt x="2426" y="2181"/>
                    </a:lnTo>
                    <a:cubicBezTo>
                      <a:pt x="2490" y="2074"/>
                      <a:pt x="2612" y="1997"/>
                      <a:pt x="2733" y="1997"/>
                    </a:cubicBezTo>
                    <a:cubicBezTo>
                      <a:pt x="2790" y="1997"/>
                      <a:pt x="2848" y="2014"/>
                      <a:pt x="2899" y="2055"/>
                    </a:cubicBezTo>
                    <a:lnTo>
                      <a:pt x="3119" y="2181"/>
                    </a:lnTo>
                    <a:cubicBezTo>
                      <a:pt x="3214" y="2086"/>
                      <a:pt x="3340" y="2023"/>
                      <a:pt x="3466" y="1960"/>
                    </a:cubicBezTo>
                    <a:lnTo>
                      <a:pt x="3466" y="1740"/>
                    </a:lnTo>
                    <a:cubicBezTo>
                      <a:pt x="3466" y="1551"/>
                      <a:pt x="3623" y="1393"/>
                      <a:pt x="3812" y="1393"/>
                    </a:cubicBezTo>
                    <a:close/>
                    <a:moveTo>
                      <a:pt x="4547" y="0"/>
                    </a:moveTo>
                    <a:cubicBezTo>
                      <a:pt x="3499" y="0"/>
                      <a:pt x="2484" y="337"/>
                      <a:pt x="1670" y="984"/>
                    </a:cubicBezTo>
                    <a:cubicBezTo>
                      <a:pt x="630" y="1866"/>
                      <a:pt x="0" y="3158"/>
                      <a:pt x="0" y="4544"/>
                    </a:cubicBezTo>
                    <a:cubicBezTo>
                      <a:pt x="0" y="5804"/>
                      <a:pt x="504" y="6970"/>
                      <a:pt x="1418" y="7852"/>
                    </a:cubicBezTo>
                    <a:lnTo>
                      <a:pt x="1418" y="11632"/>
                    </a:lnTo>
                    <a:cubicBezTo>
                      <a:pt x="1418" y="11821"/>
                      <a:pt x="1575" y="11979"/>
                      <a:pt x="1765" y="11979"/>
                    </a:cubicBezTo>
                    <a:lnTo>
                      <a:pt x="5986" y="11979"/>
                    </a:lnTo>
                    <a:cubicBezTo>
                      <a:pt x="6175" y="11979"/>
                      <a:pt x="6333" y="11821"/>
                      <a:pt x="6333" y="11632"/>
                    </a:cubicBezTo>
                    <a:lnTo>
                      <a:pt x="6333" y="10530"/>
                    </a:lnTo>
                    <a:lnTo>
                      <a:pt x="8097" y="10530"/>
                    </a:lnTo>
                    <a:cubicBezTo>
                      <a:pt x="8286" y="10530"/>
                      <a:pt x="8444" y="10372"/>
                      <a:pt x="8444" y="10183"/>
                    </a:cubicBezTo>
                    <a:lnTo>
                      <a:pt x="8444" y="8387"/>
                    </a:lnTo>
                    <a:lnTo>
                      <a:pt x="9042" y="8387"/>
                    </a:lnTo>
                    <a:cubicBezTo>
                      <a:pt x="9389" y="8387"/>
                      <a:pt x="9767" y="8198"/>
                      <a:pt x="9956" y="7883"/>
                    </a:cubicBezTo>
                    <a:cubicBezTo>
                      <a:pt x="10082" y="7568"/>
                      <a:pt x="10082" y="7190"/>
                      <a:pt x="9924" y="6875"/>
                    </a:cubicBezTo>
                    <a:lnTo>
                      <a:pt x="9042" y="5237"/>
                    </a:lnTo>
                    <a:cubicBezTo>
                      <a:pt x="9137" y="4701"/>
                      <a:pt x="9137" y="4134"/>
                      <a:pt x="9011" y="3599"/>
                    </a:cubicBezTo>
                    <a:cubicBezTo>
                      <a:pt x="8664" y="1866"/>
                      <a:pt x="7246" y="480"/>
                      <a:pt x="5545" y="102"/>
                    </a:cubicBezTo>
                    <a:cubicBezTo>
                      <a:pt x="5213" y="34"/>
                      <a:pt x="4878" y="0"/>
                      <a:pt x="45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47"/>
              <p:cNvSpPr/>
              <p:nvPr/>
            </p:nvSpPr>
            <p:spPr>
              <a:xfrm>
                <a:off x="-48170050" y="3622650"/>
                <a:ext cx="100050" cy="103225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4129" extrusionOk="0">
                    <a:moveTo>
                      <a:pt x="1985" y="1009"/>
                    </a:moveTo>
                    <a:cubicBezTo>
                      <a:pt x="2584" y="1009"/>
                      <a:pt x="3057" y="1482"/>
                      <a:pt x="3057" y="2080"/>
                    </a:cubicBezTo>
                    <a:cubicBezTo>
                      <a:pt x="3057" y="2647"/>
                      <a:pt x="2584" y="3120"/>
                      <a:pt x="1985" y="3120"/>
                    </a:cubicBezTo>
                    <a:cubicBezTo>
                      <a:pt x="1418" y="3120"/>
                      <a:pt x="946" y="2647"/>
                      <a:pt x="946" y="2080"/>
                    </a:cubicBezTo>
                    <a:cubicBezTo>
                      <a:pt x="946" y="1482"/>
                      <a:pt x="1418" y="1009"/>
                      <a:pt x="1985" y="1009"/>
                    </a:cubicBezTo>
                    <a:close/>
                    <a:moveTo>
                      <a:pt x="1639" y="1"/>
                    </a:moveTo>
                    <a:lnTo>
                      <a:pt x="1639" y="127"/>
                    </a:lnTo>
                    <a:cubicBezTo>
                      <a:pt x="1639" y="284"/>
                      <a:pt x="1576" y="410"/>
                      <a:pt x="1418" y="442"/>
                    </a:cubicBezTo>
                    <a:cubicBezTo>
                      <a:pt x="1198" y="537"/>
                      <a:pt x="1009" y="631"/>
                      <a:pt x="851" y="757"/>
                    </a:cubicBezTo>
                    <a:cubicBezTo>
                      <a:pt x="770" y="818"/>
                      <a:pt x="689" y="853"/>
                      <a:pt x="607" y="853"/>
                    </a:cubicBezTo>
                    <a:cubicBezTo>
                      <a:pt x="562" y="853"/>
                      <a:pt x="518" y="842"/>
                      <a:pt x="473" y="820"/>
                    </a:cubicBezTo>
                    <a:lnTo>
                      <a:pt x="347" y="726"/>
                    </a:lnTo>
                    <a:lnTo>
                      <a:pt x="1" y="1324"/>
                    </a:lnTo>
                    <a:lnTo>
                      <a:pt x="127" y="1387"/>
                    </a:lnTo>
                    <a:cubicBezTo>
                      <a:pt x="221" y="1482"/>
                      <a:pt x="316" y="1639"/>
                      <a:pt x="253" y="1765"/>
                    </a:cubicBezTo>
                    <a:cubicBezTo>
                      <a:pt x="221" y="1986"/>
                      <a:pt x="221" y="2143"/>
                      <a:pt x="253" y="2395"/>
                    </a:cubicBezTo>
                    <a:cubicBezTo>
                      <a:pt x="316" y="2553"/>
                      <a:pt x="221" y="2647"/>
                      <a:pt x="127" y="2742"/>
                    </a:cubicBezTo>
                    <a:lnTo>
                      <a:pt x="1" y="2805"/>
                    </a:lnTo>
                    <a:lnTo>
                      <a:pt x="347" y="3403"/>
                    </a:lnTo>
                    <a:lnTo>
                      <a:pt x="473" y="3340"/>
                    </a:lnTo>
                    <a:cubicBezTo>
                      <a:pt x="532" y="3297"/>
                      <a:pt x="590" y="3273"/>
                      <a:pt x="649" y="3273"/>
                    </a:cubicBezTo>
                    <a:cubicBezTo>
                      <a:pt x="716" y="3273"/>
                      <a:pt x="784" y="3304"/>
                      <a:pt x="851" y="3372"/>
                    </a:cubicBezTo>
                    <a:cubicBezTo>
                      <a:pt x="1009" y="3529"/>
                      <a:pt x="1198" y="3592"/>
                      <a:pt x="1418" y="3687"/>
                    </a:cubicBezTo>
                    <a:cubicBezTo>
                      <a:pt x="1576" y="3718"/>
                      <a:pt x="1639" y="3876"/>
                      <a:pt x="1639" y="4002"/>
                    </a:cubicBezTo>
                    <a:lnTo>
                      <a:pt x="1639" y="4128"/>
                    </a:lnTo>
                    <a:lnTo>
                      <a:pt x="2364" y="4128"/>
                    </a:lnTo>
                    <a:lnTo>
                      <a:pt x="2364" y="4002"/>
                    </a:lnTo>
                    <a:cubicBezTo>
                      <a:pt x="2364" y="3845"/>
                      <a:pt x="2427" y="3718"/>
                      <a:pt x="2584" y="3687"/>
                    </a:cubicBezTo>
                    <a:cubicBezTo>
                      <a:pt x="2805" y="3592"/>
                      <a:pt x="2994" y="3498"/>
                      <a:pt x="3151" y="3372"/>
                    </a:cubicBezTo>
                    <a:cubicBezTo>
                      <a:pt x="3224" y="3317"/>
                      <a:pt x="3298" y="3283"/>
                      <a:pt x="3371" y="3283"/>
                    </a:cubicBezTo>
                    <a:cubicBezTo>
                      <a:pt x="3424" y="3283"/>
                      <a:pt x="3476" y="3301"/>
                      <a:pt x="3529" y="3340"/>
                    </a:cubicBezTo>
                    <a:lnTo>
                      <a:pt x="3655" y="3403"/>
                    </a:lnTo>
                    <a:lnTo>
                      <a:pt x="4002" y="2805"/>
                    </a:lnTo>
                    <a:lnTo>
                      <a:pt x="3876" y="2742"/>
                    </a:lnTo>
                    <a:cubicBezTo>
                      <a:pt x="3781" y="2647"/>
                      <a:pt x="3687" y="2490"/>
                      <a:pt x="3750" y="2395"/>
                    </a:cubicBezTo>
                    <a:cubicBezTo>
                      <a:pt x="3781" y="2143"/>
                      <a:pt x="3781" y="1986"/>
                      <a:pt x="3750" y="1765"/>
                    </a:cubicBezTo>
                    <a:cubicBezTo>
                      <a:pt x="3687" y="1608"/>
                      <a:pt x="3781" y="1482"/>
                      <a:pt x="3876" y="1387"/>
                    </a:cubicBezTo>
                    <a:lnTo>
                      <a:pt x="4002" y="1324"/>
                    </a:lnTo>
                    <a:lnTo>
                      <a:pt x="3655" y="726"/>
                    </a:lnTo>
                    <a:lnTo>
                      <a:pt x="3529" y="820"/>
                    </a:lnTo>
                    <a:cubicBezTo>
                      <a:pt x="3477" y="846"/>
                      <a:pt x="3425" y="861"/>
                      <a:pt x="3373" y="861"/>
                    </a:cubicBezTo>
                    <a:cubicBezTo>
                      <a:pt x="3299" y="861"/>
                      <a:pt x="3225" y="831"/>
                      <a:pt x="3151" y="757"/>
                    </a:cubicBezTo>
                    <a:cubicBezTo>
                      <a:pt x="2994" y="600"/>
                      <a:pt x="2805" y="537"/>
                      <a:pt x="2584" y="442"/>
                    </a:cubicBezTo>
                    <a:cubicBezTo>
                      <a:pt x="2427" y="410"/>
                      <a:pt x="2364" y="253"/>
                      <a:pt x="2364" y="127"/>
                    </a:cubicBezTo>
                    <a:lnTo>
                      <a:pt x="23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47"/>
              <p:cNvSpPr/>
              <p:nvPr/>
            </p:nvSpPr>
            <p:spPr>
              <a:xfrm>
                <a:off x="-48129100" y="3665200"/>
                <a:ext cx="181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68" y="725"/>
                      <a:pt x="726" y="567"/>
                      <a:pt x="726" y="378"/>
                    </a:cubicBezTo>
                    <a:cubicBezTo>
                      <a:pt x="726" y="158"/>
                      <a:pt x="568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8" name="Google Shape;1928;p47"/>
          <p:cNvGrpSpPr/>
          <p:nvPr/>
        </p:nvGrpSpPr>
        <p:grpSpPr>
          <a:xfrm>
            <a:off x="590413" y="3956614"/>
            <a:ext cx="7963163" cy="691557"/>
            <a:chOff x="590413" y="3956614"/>
            <a:chExt cx="7963163" cy="691557"/>
          </a:xfrm>
        </p:grpSpPr>
        <p:grpSp>
          <p:nvGrpSpPr>
            <p:cNvPr id="1929" name="Google Shape;1929;p47"/>
            <p:cNvGrpSpPr/>
            <p:nvPr/>
          </p:nvGrpSpPr>
          <p:grpSpPr>
            <a:xfrm>
              <a:off x="2348663" y="4000125"/>
              <a:ext cx="6204913" cy="601200"/>
              <a:chOff x="2348663" y="4000125"/>
              <a:chExt cx="6204913" cy="601200"/>
            </a:xfrm>
          </p:grpSpPr>
          <p:cxnSp>
            <p:nvCxnSpPr>
              <p:cNvPr id="1930" name="Google Shape;1930;p47"/>
              <p:cNvCxnSpPr>
                <a:stCxn id="1931" idx="1"/>
              </p:cNvCxnSpPr>
              <p:nvPr/>
            </p:nvCxnSpPr>
            <p:spPr>
              <a:xfrm rot="10800000">
                <a:off x="2348663" y="4302375"/>
                <a:ext cx="2604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31" name="Google Shape;1931;p47"/>
              <p:cNvSpPr/>
              <p:nvPr/>
            </p:nvSpPr>
            <p:spPr>
              <a:xfrm>
                <a:off x="4952663" y="4123125"/>
                <a:ext cx="15966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accen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MARS</a:t>
                </a:r>
                <a:endParaRPr/>
              </a:p>
            </p:txBody>
          </p:sp>
          <p:sp>
            <p:nvSpPr>
              <p:cNvPr id="1932" name="Google Shape;1932;p47"/>
              <p:cNvSpPr txBox="1"/>
              <p:nvPr/>
            </p:nvSpPr>
            <p:spPr>
              <a:xfrm>
                <a:off x="6475476" y="4026700"/>
                <a:ext cx="20781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Despite being red, Mars is very cold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33" name="Google Shape;1933;p47"/>
              <p:cNvSpPr/>
              <p:nvPr/>
            </p:nvSpPr>
            <p:spPr>
              <a:xfrm rot="-5400000">
                <a:off x="3815575" y="4000275"/>
                <a:ext cx="601200" cy="600900"/>
              </a:xfrm>
              <a:prstGeom prst="ellipse">
                <a:avLst/>
              </a:prstGeom>
              <a:solidFill>
                <a:srgbClr val="787FF0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24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47"/>
              <p:cNvSpPr txBox="1"/>
              <p:nvPr/>
            </p:nvSpPr>
            <p:spPr>
              <a:xfrm>
                <a:off x="3815725" y="4070550"/>
                <a:ext cx="6009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D</a:t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935" name="Google Shape;1935;p47"/>
            <p:cNvSpPr/>
            <p:nvPr/>
          </p:nvSpPr>
          <p:spPr>
            <a:xfrm>
              <a:off x="590413" y="3956614"/>
              <a:ext cx="2860988" cy="691557"/>
            </a:xfrm>
            <a:custGeom>
              <a:avLst/>
              <a:gdLst/>
              <a:ahLst/>
              <a:cxnLst/>
              <a:rect l="l" t="t" r="r" b="b"/>
              <a:pathLst>
                <a:path w="147912" h="29957" extrusionOk="0">
                  <a:moveTo>
                    <a:pt x="17300" y="1"/>
                  </a:moveTo>
                  <a:lnTo>
                    <a:pt x="0" y="29957"/>
                  </a:lnTo>
                  <a:lnTo>
                    <a:pt x="147912" y="29957"/>
                  </a:lnTo>
                  <a:lnTo>
                    <a:pt x="130624" y="1"/>
                  </a:ln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grpSp>
          <p:nvGrpSpPr>
            <p:cNvPr id="1936" name="Google Shape;1936;p47"/>
            <p:cNvGrpSpPr/>
            <p:nvPr/>
          </p:nvGrpSpPr>
          <p:grpSpPr>
            <a:xfrm>
              <a:off x="1843691" y="4125209"/>
              <a:ext cx="354311" cy="355909"/>
              <a:chOff x="-49764975" y="3551225"/>
              <a:chExt cx="299300" cy="300650"/>
            </a:xfrm>
          </p:grpSpPr>
          <p:sp>
            <p:nvSpPr>
              <p:cNvPr id="1937" name="Google Shape;1937;p47"/>
              <p:cNvSpPr/>
              <p:nvPr/>
            </p:nvSpPr>
            <p:spPr>
              <a:xfrm>
                <a:off x="-49764975" y="3657325"/>
                <a:ext cx="354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725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040" y="725"/>
                    </a:lnTo>
                    <a:cubicBezTo>
                      <a:pt x="1260" y="725"/>
                      <a:pt x="1418" y="567"/>
                      <a:pt x="1418" y="378"/>
                    </a:cubicBezTo>
                    <a:cubicBezTo>
                      <a:pt x="1386" y="158"/>
                      <a:pt x="1197" y="0"/>
                      <a:pt x="10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47"/>
              <p:cNvSpPr/>
              <p:nvPr/>
            </p:nvSpPr>
            <p:spPr>
              <a:xfrm>
                <a:off x="-49763400" y="3598250"/>
                <a:ext cx="31525" cy="299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198" extrusionOk="0">
                    <a:moveTo>
                      <a:pt x="390" y="0"/>
                    </a:moveTo>
                    <a:cubicBezTo>
                      <a:pt x="299" y="0"/>
                      <a:pt x="205" y="32"/>
                      <a:pt x="126" y="95"/>
                    </a:cubicBezTo>
                    <a:cubicBezTo>
                      <a:pt x="0" y="221"/>
                      <a:pt x="0" y="441"/>
                      <a:pt x="126" y="599"/>
                    </a:cubicBezTo>
                    <a:lnTo>
                      <a:pt x="630" y="1103"/>
                    </a:lnTo>
                    <a:cubicBezTo>
                      <a:pt x="693" y="1166"/>
                      <a:pt x="780" y="1197"/>
                      <a:pt x="870" y="1197"/>
                    </a:cubicBezTo>
                    <a:cubicBezTo>
                      <a:pt x="961" y="1197"/>
                      <a:pt x="1056" y="1166"/>
                      <a:pt x="1134" y="1103"/>
                    </a:cubicBezTo>
                    <a:cubicBezTo>
                      <a:pt x="1260" y="1008"/>
                      <a:pt x="1260" y="756"/>
                      <a:pt x="1134" y="599"/>
                    </a:cubicBezTo>
                    <a:lnTo>
                      <a:pt x="630" y="95"/>
                    </a:lnTo>
                    <a:cubicBezTo>
                      <a:pt x="567" y="32"/>
                      <a:pt x="481" y="0"/>
                      <a:pt x="3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47"/>
              <p:cNvSpPr/>
              <p:nvPr/>
            </p:nvSpPr>
            <p:spPr>
              <a:xfrm>
                <a:off x="-49763400" y="3703975"/>
                <a:ext cx="31525" cy="305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222" extrusionOk="0">
                    <a:moveTo>
                      <a:pt x="882" y="1"/>
                    </a:moveTo>
                    <a:cubicBezTo>
                      <a:pt x="796" y="1"/>
                      <a:pt x="709" y="40"/>
                      <a:pt x="630" y="119"/>
                    </a:cubicBezTo>
                    <a:lnTo>
                      <a:pt x="126" y="623"/>
                    </a:lnTo>
                    <a:cubicBezTo>
                      <a:pt x="0" y="749"/>
                      <a:pt x="0" y="970"/>
                      <a:pt x="126" y="1127"/>
                    </a:cubicBezTo>
                    <a:cubicBezTo>
                      <a:pt x="189" y="1190"/>
                      <a:pt x="276" y="1222"/>
                      <a:pt x="366" y="1222"/>
                    </a:cubicBezTo>
                    <a:cubicBezTo>
                      <a:pt x="457" y="1222"/>
                      <a:pt x="551" y="1190"/>
                      <a:pt x="630" y="1127"/>
                    </a:cubicBezTo>
                    <a:lnTo>
                      <a:pt x="1134" y="623"/>
                    </a:lnTo>
                    <a:cubicBezTo>
                      <a:pt x="1260" y="497"/>
                      <a:pt x="1260" y="276"/>
                      <a:pt x="1134" y="119"/>
                    </a:cubicBezTo>
                    <a:cubicBezTo>
                      <a:pt x="1056" y="40"/>
                      <a:pt x="969" y="1"/>
                      <a:pt x="8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47"/>
              <p:cNvSpPr/>
              <p:nvPr/>
            </p:nvSpPr>
            <p:spPr>
              <a:xfrm>
                <a:off x="-49501125" y="3657325"/>
                <a:ext cx="354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725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071" y="725"/>
                    </a:lnTo>
                    <a:cubicBezTo>
                      <a:pt x="1260" y="725"/>
                      <a:pt x="1418" y="567"/>
                      <a:pt x="1418" y="378"/>
                    </a:cubicBezTo>
                    <a:cubicBezTo>
                      <a:pt x="1418" y="158"/>
                      <a:pt x="1260" y="0"/>
                      <a:pt x="10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47"/>
              <p:cNvSpPr/>
              <p:nvPr/>
            </p:nvSpPr>
            <p:spPr>
              <a:xfrm>
                <a:off x="-49499550" y="3598250"/>
                <a:ext cx="31525" cy="305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222" extrusionOk="0">
                    <a:moveTo>
                      <a:pt x="906" y="0"/>
                    </a:moveTo>
                    <a:cubicBezTo>
                      <a:pt x="812" y="0"/>
                      <a:pt x="709" y="32"/>
                      <a:pt x="630" y="95"/>
                    </a:cubicBezTo>
                    <a:lnTo>
                      <a:pt x="126" y="599"/>
                    </a:lnTo>
                    <a:cubicBezTo>
                      <a:pt x="0" y="725"/>
                      <a:pt x="0" y="945"/>
                      <a:pt x="126" y="1103"/>
                    </a:cubicBezTo>
                    <a:cubicBezTo>
                      <a:pt x="205" y="1182"/>
                      <a:pt x="292" y="1221"/>
                      <a:pt x="378" y="1221"/>
                    </a:cubicBezTo>
                    <a:cubicBezTo>
                      <a:pt x="465" y="1221"/>
                      <a:pt x="552" y="1182"/>
                      <a:pt x="630" y="1103"/>
                    </a:cubicBezTo>
                    <a:lnTo>
                      <a:pt x="1134" y="599"/>
                    </a:lnTo>
                    <a:cubicBezTo>
                      <a:pt x="1260" y="473"/>
                      <a:pt x="1260" y="252"/>
                      <a:pt x="1134" y="95"/>
                    </a:cubicBezTo>
                    <a:cubicBezTo>
                      <a:pt x="1087" y="32"/>
                      <a:pt x="1001" y="0"/>
                      <a:pt x="9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47"/>
              <p:cNvSpPr/>
              <p:nvPr/>
            </p:nvSpPr>
            <p:spPr>
              <a:xfrm>
                <a:off x="-49499550" y="3704575"/>
                <a:ext cx="31525" cy="299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198" extrusionOk="0">
                    <a:moveTo>
                      <a:pt x="390" y="0"/>
                    </a:moveTo>
                    <a:cubicBezTo>
                      <a:pt x="300" y="0"/>
                      <a:pt x="205" y="32"/>
                      <a:pt x="126" y="95"/>
                    </a:cubicBezTo>
                    <a:cubicBezTo>
                      <a:pt x="0" y="221"/>
                      <a:pt x="0" y="441"/>
                      <a:pt x="126" y="599"/>
                    </a:cubicBezTo>
                    <a:lnTo>
                      <a:pt x="630" y="1103"/>
                    </a:lnTo>
                    <a:cubicBezTo>
                      <a:pt x="693" y="1166"/>
                      <a:pt x="780" y="1198"/>
                      <a:pt x="871" y="1198"/>
                    </a:cubicBezTo>
                    <a:cubicBezTo>
                      <a:pt x="961" y="1198"/>
                      <a:pt x="1056" y="1166"/>
                      <a:pt x="1134" y="1103"/>
                    </a:cubicBezTo>
                    <a:cubicBezTo>
                      <a:pt x="1260" y="1009"/>
                      <a:pt x="1260" y="757"/>
                      <a:pt x="1134" y="599"/>
                    </a:cubicBezTo>
                    <a:lnTo>
                      <a:pt x="630" y="95"/>
                    </a:lnTo>
                    <a:cubicBezTo>
                      <a:pt x="567" y="32"/>
                      <a:pt x="481" y="0"/>
                      <a:pt x="3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47"/>
              <p:cNvSpPr/>
              <p:nvPr/>
            </p:nvSpPr>
            <p:spPr>
              <a:xfrm>
                <a:off x="-49725600" y="3551225"/>
                <a:ext cx="215050" cy="210875"/>
              </a:xfrm>
              <a:custGeom>
                <a:avLst/>
                <a:gdLst/>
                <a:ahLst/>
                <a:cxnLst/>
                <a:rect l="l" t="t" r="r" b="b"/>
                <a:pathLst>
                  <a:path w="8602" h="8435" extrusionOk="0">
                    <a:moveTo>
                      <a:pt x="4354" y="0"/>
                    </a:moveTo>
                    <a:cubicBezTo>
                      <a:pt x="4070" y="0"/>
                      <a:pt x="3783" y="28"/>
                      <a:pt x="3497" y="86"/>
                    </a:cubicBezTo>
                    <a:cubicBezTo>
                      <a:pt x="1922" y="401"/>
                      <a:pt x="630" y="1724"/>
                      <a:pt x="252" y="3299"/>
                    </a:cubicBezTo>
                    <a:cubicBezTo>
                      <a:pt x="0" y="4654"/>
                      <a:pt x="347" y="6040"/>
                      <a:pt x="1261" y="7017"/>
                    </a:cubicBezTo>
                    <a:cubicBezTo>
                      <a:pt x="1607" y="7395"/>
                      <a:pt x="1828" y="7930"/>
                      <a:pt x="1922" y="8434"/>
                    </a:cubicBezTo>
                    <a:lnTo>
                      <a:pt x="3025" y="8434"/>
                    </a:lnTo>
                    <a:lnTo>
                      <a:pt x="3025" y="5284"/>
                    </a:lnTo>
                    <a:cubicBezTo>
                      <a:pt x="3025" y="5158"/>
                      <a:pt x="4064" y="3141"/>
                      <a:pt x="4127" y="3047"/>
                    </a:cubicBezTo>
                    <a:cubicBezTo>
                      <a:pt x="4190" y="2921"/>
                      <a:pt x="4317" y="2858"/>
                      <a:pt x="4443" y="2858"/>
                    </a:cubicBezTo>
                    <a:cubicBezTo>
                      <a:pt x="4569" y="2858"/>
                      <a:pt x="4695" y="2921"/>
                      <a:pt x="4758" y="3047"/>
                    </a:cubicBezTo>
                    <a:cubicBezTo>
                      <a:pt x="4852" y="3141"/>
                      <a:pt x="5860" y="5158"/>
                      <a:pt x="5860" y="5284"/>
                    </a:cubicBezTo>
                    <a:lnTo>
                      <a:pt x="5860" y="8434"/>
                    </a:lnTo>
                    <a:lnTo>
                      <a:pt x="6963" y="8434"/>
                    </a:lnTo>
                    <a:cubicBezTo>
                      <a:pt x="7057" y="7930"/>
                      <a:pt x="7278" y="7395"/>
                      <a:pt x="7625" y="6985"/>
                    </a:cubicBezTo>
                    <a:cubicBezTo>
                      <a:pt x="8255" y="6260"/>
                      <a:pt x="8601" y="5284"/>
                      <a:pt x="8601" y="4244"/>
                    </a:cubicBezTo>
                    <a:cubicBezTo>
                      <a:pt x="8601" y="2984"/>
                      <a:pt x="8066" y="1787"/>
                      <a:pt x="7026" y="936"/>
                    </a:cubicBezTo>
                    <a:cubicBezTo>
                      <a:pt x="6270" y="327"/>
                      <a:pt x="5327" y="0"/>
                      <a:pt x="43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47"/>
              <p:cNvSpPr/>
              <p:nvPr/>
            </p:nvSpPr>
            <p:spPr>
              <a:xfrm>
                <a:off x="-49633450" y="3697475"/>
                <a:ext cx="35475" cy="654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2616" extrusionOk="0">
                    <a:moveTo>
                      <a:pt x="0" y="1"/>
                    </a:moveTo>
                    <a:lnTo>
                      <a:pt x="0" y="2616"/>
                    </a:lnTo>
                    <a:lnTo>
                      <a:pt x="1418" y="2616"/>
                    </a:lnTo>
                    <a:lnTo>
                      <a:pt x="1418" y="1"/>
                    </a:lnTo>
                    <a:cubicBezTo>
                      <a:pt x="1198" y="95"/>
                      <a:pt x="946" y="127"/>
                      <a:pt x="725" y="127"/>
                    </a:cubicBezTo>
                    <a:cubicBezTo>
                      <a:pt x="473" y="127"/>
                      <a:pt x="252" y="95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47"/>
              <p:cNvSpPr/>
              <p:nvPr/>
            </p:nvSpPr>
            <p:spPr>
              <a:xfrm>
                <a:off x="-49676775" y="3780975"/>
                <a:ext cx="123675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1387" extrusionOk="0">
                    <a:moveTo>
                      <a:pt x="1" y="0"/>
                    </a:moveTo>
                    <a:lnTo>
                      <a:pt x="1" y="347"/>
                    </a:lnTo>
                    <a:cubicBezTo>
                      <a:pt x="1" y="946"/>
                      <a:pt x="473" y="1387"/>
                      <a:pt x="1072" y="1387"/>
                    </a:cubicBezTo>
                    <a:lnTo>
                      <a:pt x="3876" y="1387"/>
                    </a:lnTo>
                    <a:cubicBezTo>
                      <a:pt x="4474" y="1387"/>
                      <a:pt x="4947" y="946"/>
                      <a:pt x="4947" y="347"/>
                    </a:cubicBezTo>
                    <a:lnTo>
                      <a:pt x="49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47"/>
              <p:cNvSpPr/>
              <p:nvPr/>
            </p:nvSpPr>
            <p:spPr>
              <a:xfrm>
                <a:off x="-49630300" y="3651800"/>
                <a:ext cx="29150" cy="31325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1253" extrusionOk="0">
                    <a:moveTo>
                      <a:pt x="599" y="1"/>
                    </a:moveTo>
                    <a:lnTo>
                      <a:pt x="0" y="1135"/>
                    </a:lnTo>
                    <a:cubicBezTo>
                      <a:pt x="189" y="1214"/>
                      <a:pt x="386" y="1253"/>
                      <a:pt x="583" y="1253"/>
                    </a:cubicBezTo>
                    <a:cubicBezTo>
                      <a:pt x="780" y="1253"/>
                      <a:pt x="977" y="1214"/>
                      <a:pt x="1166" y="1135"/>
                    </a:cubicBezTo>
                    <a:lnTo>
                      <a:pt x="5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47"/>
              <p:cNvSpPr/>
              <p:nvPr/>
            </p:nvSpPr>
            <p:spPr>
              <a:xfrm>
                <a:off x="-49657875" y="3833750"/>
                <a:ext cx="851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725" extrusionOk="0">
                    <a:moveTo>
                      <a:pt x="1" y="0"/>
                    </a:moveTo>
                    <a:cubicBezTo>
                      <a:pt x="158" y="410"/>
                      <a:pt x="536" y="725"/>
                      <a:pt x="977" y="725"/>
                    </a:cubicBezTo>
                    <a:lnTo>
                      <a:pt x="2395" y="725"/>
                    </a:lnTo>
                    <a:cubicBezTo>
                      <a:pt x="2868" y="725"/>
                      <a:pt x="3246" y="410"/>
                      <a:pt x="34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48" name="Google Shape;1948;p47"/>
          <p:cNvGrpSpPr/>
          <p:nvPr/>
        </p:nvGrpSpPr>
        <p:grpSpPr>
          <a:xfrm>
            <a:off x="954333" y="3188006"/>
            <a:ext cx="7599229" cy="690720"/>
            <a:chOff x="954333" y="3188643"/>
            <a:chExt cx="7599229" cy="690720"/>
          </a:xfrm>
        </p:grpSpPr>
        <p:grpSp>
          <p:nvGrpSpPr>
            <p:cNvPr id="1949" name="Google Shape;1949;p47"/>
            <p:cNvGrpSpPr/>
            <p:nvPr/>
          </p:nvGrpSpPr>
          <p:grpSpPr>
            <a:xfrm>
              <a:off x="2270363" y="3233425"/>
              <a:ext cx="6283200" cy="601200"/>
              <a:chOff x="2270363" y="3233425"/>
              <a:chExt cx="6283200" cy="601200"/>
            </a:xfrm>
          </p:grpSpPr>
          <p:cxnSp>
            <p:nvCxnSpPr>
              <p:cNvPr id="1950" name="Google Shape;1950;p47"/>
              <p:cNvCxnSpPr>
                <a:stCxn id="1951" idx="1"/>
              </p:cNvCxnSpPr>
              <p:nvPr/>
            </p:nvCxnSpPr>
            <p:spPr>
              <a:xfrm rot="10800000">
                <a:off x="2270363" y="3533425"/>
                <a:ext cx="2682300" cy="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51" name="Google Shape;1951;p47"/>
              <p:cNvSpPr/>
              <p:nvPr/>
            </p:nvSpPr>
            <p:spPr>
              <a:xfrm>
                <a:off x="4952663" y="3354775"/>
                <a:ext cx="15966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MERCURY</a:t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952" name="Google Shape;1952;p47"/>
              <p:cNvSpPr txBox="1"/>
              <p:nvPr/>
            </p:nvSpPr>
            <p:spPr>
              <a:xfrm>
                <a:off x="6612863" y="3258351"/>
                <a:ext cx="19407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It is the closest planet to the Sun 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53" name="Google Shape;1953;p47"/>
              <p:cNvSpPr/>
              <p:nvPr/>
            </p:nvSpPr>
            <p:spPr>
              <a:xfrm rot="-5400000">
                <a:off x="3640687" y="3233575"/>
                <a:ext cx="601200" cy="6009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24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47"/>
              <p:cNvSpPr txBox="1"/>
              <p:nvPr/>
            </p:nvSpPr>
            <p:spPr>
              <a:xfrm>
                <a:off x="3640825" y="3303175"/>
                <a:ext cx="6009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C</a:t>
                </a:r>
                <a:endParaRPr/>
              </a:p>
            </p:txBody>
          </p:sp>
        </p:grpSp>
        <p:sp>
          <p:nvSpPr>
            <p:cNvPr id="1955" name="Google Shape;1955;p47"/>
            <p:cNvSpPr/>
            <p:nvPr/>
          </p:nvSpPr>
          <p:spPr>
            <a:xfrm>
              <a:off x="954333" y="3188643"/>
              <a:ext cx="2133608" cy="690720"/>
            </a:xfrm>
            <a:custGeom>
              <a:avLst/>
              <a:gdLst/>
              <a:ahLst/>
              <a:cxnLst/>
              <a:rect l="l" t="t" r="r" b="b"/>
              <a:pathLst>
                <a:path w="113324" h="31219" extrusionOk="0">
                  <a:moveTo>
                    <a:pt x="18014" y="1"/>
                  </a:moveTo>
                  <a:lnTo>
                    <a:pt x="0" y="31219"/>
                  </a:lnTo>
                  <a:lnTo>
                    <a:pt x="113324" y="31219"/>
                  </a:lnTo>
                  <a:lnTo>
                    <a:pt x="95298" y="1"/>
                  </a:ln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2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grpSp>
          <p:nvGrpSpPr>
            <p:cNvPr id="1956" name="Google Shape;1956;p47"/>
            <p:cNvGrpSpPr/>
            <p:nvPr/>
          </p:nvGrpSpPr>
          <p:grpSpPr>
            <a:xfrm>
              <a:off x="1843683" y="3355441"/>
              <a:ext cx="354341" cy="356205"/>
              <a:chOff x="-45673275" y="3937700"/>
              <a:chExt cx="299325" cy="300900"/>
            </a:xfrm>
          </p:grpSpPr>
          <p:sp>
            <p:nvSpPr>
              <p:cNvPr id="1957" name="Google Shape;1957;p47"/>
              <p:cNvSpPr/>
              <p:nvPr/>
            </p:nvSpPr>
            <p:spPr>
              <a:xfrm>
                <a:off x="-45673275" y="3937700"/>
                <a:ext cx="285925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11437" h="5420" extrusionOk="0">
                    <a:moveTo>
                      <a:pt x="11437" y="1"/>
                    </a:moveTo>
                    <a:lnTo>
                      <a:pt x="221" y="3435"/>
                    </a:lnTo>
                    <a:cubicBezTo>
                      <a:pt x="63" y="3466"/>
                      <a:pt x="0" y="3624"/>
                      <a:pt x="0" y="3781"/>
                    </a:cubicBezTo>
                    <a:cubicBezTo>
                      <a:pt x="0" y="3939"/>
                      <a:pt x="95" y="4065"/>
                      <a:pt x="221" y="4159"/>
                    </a:cubicBezTo>
                    <a:lnTo>
                      <a:pt x="4348" y="5420"/>
                    </a:lnTo>
                    <a:lnTo>
                      <a:pt x="11405" y="64"/>
                    </a:lnTo>
                    <a:lnTo>
                      <a:pt x="114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47"/>
              <p:cNvSpPr/>
              <p:nvPr/>
            </p:nvSpPr>
            <p:spPr>
              <a:xfrm>
                <a:off x="-45577975" y="3990475"/>
                <a:ext cx="151250" cy="150925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6037" extrusionOk="0">
                    <a:moveTo>
                      <a:pt x="6049" y="1"/>
                    </a:moveTo>
                    <a:lnTo>
                      <a:pt x="536" y="4159"/>
                    </a:lnTo>
                    <a:lnTo>
                      <a:pt x="32" y="5577"/>
                    </a:lnTo>
                    <a:cubicBezTo>
                      <a:pt x="0" y="5703"/>
                      <a:pt x="32" y="5861"/>
                      <a:pt x="126" y="5955"/>
                    </a:cubicBezTo>
                    <a:cubicBezTo>
                      <a:pt x="186" y="6015"/>
                      <a:pt x="259" y="6037"/>
                      <a:pt x="336" y="6037"/>
                    </a:cubicBezTo>
                    <a:cubicBezTo>
                      <a:pt x="381" y="6037"/>
                      <a:pt x="427" y="6030"/>
                      <a:pt x="473" y="6018"/>
                    </a:cubicBezTo>
                    <a:lnTo>
                      <a:pt x="1891" y="5514"/>
                    </a:lnTo>
                    <a:lnTo>
                      <a:pt x="60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47"/>
              <p:cNvSpPr/>
              <p:nvPr/>
            </p:nvSpPr>
            <p:spPr>
              <a:xfrm>
                <a:off x="-45509450" y="3951100"/>
                <a:ext cx="135500" cy="286725"/>
              </a:xfrm>
              <a:custGeom>
                <a:avLst/>
                <a:gdLst/>
                <a:ahLst/>
                <a:cxnLst/>
                <a:rect l="l" t="t" r="r" b="b"/>
                <a:pathLst>
                  <a:path w="5420" h="11469" extrusionOk="0">
                    <a:moveTo>
                      <a:pt x="5419" y="0"/>
                    </a:moveTo>
                    <a:lnTo>
                      <a:pt x="5356" y="32"/>
                    </a:lnTo>
                    <a:lnTo>
                      <a:pt x="0" y="7089"/>
                    </a:lnTo>
                    <a:lnTo>
                      <a:pt x="1261" y="11216"/>
                    </a:lnTo>
                    <a:cubicBezTo>
                      <a:pt x="1324" y="11374"/>
                      <a:pt x="1481" y="11468"/>
                      <a:pt x="1639" y="11468"/>
                    </a:cubicBezTo>
                    <a:cubicBezTo>
                      <a:pt x="1796" y="11468"/>
                      <a:pt x="1891" y="11342"/>
                      <a:pt x="1985" y="11216"/>
                    </a:cubicBezTo>
                    <a:lnTo>
                      <a:pt x="54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47"/>
              <p:cNvSpPr/>
              <p:nvPr/>
            </p:nvSpPr>
            <p:spPr>
              <a:xfrm>
                <a:off x="-45670925" y="4114125"/>
                <a:ext cx="72500" cy="70325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813" extrusionOk="0">
                    <a:moveTo>
                      <a:pt x="2521" y="1"/>
                    </a:moveTo>
                    <a:cubicBezTo>
                      <a:pt x="2435" y="1"/>
                      <a:pt x="2348" y="32"/>
                      <a:pt x="2269" y="95"/>
                    </a:cubicBezTo>
                    <a:lnTo>
                      <a:pt x="127" y="2206"/>
                    </a:lnTo>
                    <a:cubicBezTo>
                      <a:pt x="1" y="2332"/>
                      <a:pt x="1" y="2553"/>
                      <a:pt x="127" y="2742"/>
                    </a:cubicBezTo>
                    <a:cubicBezTo>
                      <a:pt x="190" y="2789"/>
                      <a:pt x="277" y="2813"/>
                      <a:pt x="371" y="2813"/>
                    </a:cubicBezTo>
                    <a:cubicBezTo>
                      <a:pt x="466" y="2813"/>
                      <a:pt x="568" y="2789"/>
                      <a:pt x="662" y="2742"/>
                    </a:cubicBezTo>
                    <a:lnTo>
                      <a:pt x="2773" y="600"/>
                    </a:lnTo>
                    <a:cubicBezTo>
                      <a:pt x="2899" y="473"/>
                      <a:pt x="2899" y="253"/>
                      <a:pt x="2773" y="95"/>
                    </a:cubicBezTo>
                    <a:cubicBezTo>
                      <a:pt x="2695" y="32"/>
                      <a:pt x="2608" y="1"/>
                      <a:pt x="2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47"/>
              <p:cNvSpPr/>
              <p:nvPr/>
            </p:nvSpPr>
            <p:spPr>
              <a:xfrm>
                <a:off x="-45620500" y="4163550"/>
                <a:ext cx="70900" cy="71125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2845" extrusionOk="0">
                    <a:moveTo>
                      <a:pt x="2489" y="1"/>
                    </a:moveTo>
                    <a:cubicBezTo>
                      <a:pt x="2395" y="1"/>
                      <a:pt x="2300" y="24"/>
                      <a:pt x="2237" y="72"/>
                    </a:cubicBezTo>
                    <a:lnTo>
                      <a:pt x="126" y="2214"/>
                    </a:lnTo>
                    <a:cubicBezTo>
                      <a:pt x="0" y="2340"/>
                      <a:pt x="0" y="2561"/>
                      <a:pt x="126" y="2718"/>
                    </a:cubicBezTo>
                    <a:cubicBezTo>
                      <a:pt x="221" y="2781"/>
                      <a:pt x="284" y="2844"/>
                      <a:pt x="378" y="2844"/>
                    </a:cubicBezTo>
                    <a:cubicBezTo>
                      <a:pt x="441" y="2844"/>
                      <a:pt x="567" y="2781"/>
                      <a:pt x="599" y="2718"/>
                    </a:cubicBezTo>
                    <a:lnTo>
                      <a:pt x="2741" y="607"/>
                    </a:lnTo>
                    <a:cubicBezTo>
                      <a:pt x="2836" y="481"/>
                      <a:pt x="2836" y="229"/>
                      <a:pt x="2741" y="72"/>
                    </a:cubicBezTo>
                    <a:cubicBezTo>
                      <a:pt x="2678" y="24"/>
                      <a:pt x="2584" y="1"/>
                      <a:pt x="2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47"/>
              <p:cNvSpPr/>
              <p:nvPr/>
            </p:nvSpPr>
            <p:spPr>
              <a:xfrm>
                <a:off x="-45673275" y="4159625"/>
                <a:ext cx="7957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3183" h="3159" extrusionOk="0">
                    <a:moveTo>
                      <a:pt x="2816" y="0"/>
                    </a:moveTo>
                    <a:cubicBezTo>
                      <a:pt x="2726" y="0"/>
                      <a:pt x="2631" y="24"/>
                      <a:pt x="2552" y="71"/>
                    </a:cubicBezTo>
                    <a:lnTo>
                      <a:pt x="95" y="2529"/>
                    </a:lnTo>
                    <a:cubicBezTo>
                      <a:pt x="0" y="2655"/>
                      <a:pt x="0" y="2875"/>
                      <a:pt x="95" y="3033"/>
                    </a:cubicBezTo>
                    <a:cubicBezTo>
                      <a:pt x="189" y="3127"/>
                      <a:pt x="252" y="3159"/>
                      <a:pt x="347" y="3159"/>
                    </a:cubicBezTo>
                    <a:cubicBezTo>
                      <a:pt x="441" y="3159"/>
                      <a:pt x="536" y="3127"/>
                      <a:pt x="599" y="3033"/>
                    </a:cubicBezTo>
                    <a:lnTo>
                      <a:pt x="3025" y="607"/>
                    </a:lnTo>
                    <a:cubicBezTo>
                      <a:pt x="3182" y="449"/>
                      <a:pt x="3182" y="197"/>
                      <a:pt x="3056" y="71"/>
                    </a:cubicBezTo>
                    <a:cubicBezTo>
                      <a:pt x="2993" y="24"/>
                      <a:pt x="2907" y="0"/>
                      <a:pt x="28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63" name="Google Shape;1963;p47"/>
          <p:cNvGrpSpPr/>
          <p:nvPr/>
        </p:nvGrpSpPr>
        <p:grpSpPr>
          <a:xfrm>
            <a:off x="1308623" y="2420569"/>
            <a:ext cx="7244939" cy="689550"/>
            <a:chOff x="1308623" y="2420916"/>
            <a:chExt cx="7244939" cy="689550"/>
          </a:xfrm>
        </p:grpSpPr>
        <p:grpSp>
          <p:nvGrpSpPr>
            <p:cNvPr id="1964" name="Google Shape;1964;p47"/>
            <p:cNvGrpSpPr/>
            <p:nvPr/>
          </p:nvGrpSpPr>
          <p:grpSpPr>
            <a:xfrm>
              <a:off x="2218463" y="2466725"/>
              <a:ext cx="6335100" cy="601200"/>
              <a:chOff x="2218463" y="2466725"/>
              <a:chExt cx="6335100" cy="601200"/>
            </a:xfrm>
          </p:grpSpPr>
          <p:cxnSp>
            <p:nvCxnSpPr>
              <p:cNvPr id="1965" name="Google Shape;1965;p47"/>
              <p:cNvCxnSpPr>
                <a:stCxn id="1966" idx="1"/>
              </p:cNvCxnSpPr>
              <p:nvPr/>
            </p:nvCxnSpPr>
            <p:spPr>
              <a:xfrm rot="10800000">
                <a:off x="2218463" y="2765675"/>
                <a:ext cx="2734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66" name="Google Shape;1966;p47"/>
              <p:cNvSpPr/>
              <p:nvPr/>
            </p:nvSpPr>
            <p:spPr>
              <a:xfrm>
                <a:off x="4952663" y="2586425"/>
                <a:ext cx="15966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accen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VENUS</a:t>
                </a:r>
                <a:endParaRPr/>
              </a:p>
            </p:txBody>
          </p:sp>
          <p:sp>
            <p:nvSpPr>
              <p:cNvPr id="1967" name="Google Shape;1967;p47"/>
              <p:cNvSpPr txBox="1"/>
              <p:nvPr/>
            </p:nvSpPr>
            <p:spPr>
              <a:xfrm>
                <a:off x="6612863" y="2490001"/>
                <a:ext cx="19407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Venus is the second planet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68" name="Google Shape;1968;p47"/>
              <p:cNvSpPr/>
              <p:nvPr/>
            </p:nvSpPr>
            <p:spPr>
              <a:xfrm rot="-5400000">
                <a:off x="3461962" y="2466875"/>
                <a:ext cx="601200" cy="600900"/>
              </a:xfrm>
              <a:prstGeom prst="ellipse">
                <a:avLst/>
              </a:prstGeom>
              <a:solidFill>
                <a:srgbClr val="787FF0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24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47"/>
              <p:cNvSpPr txBox="1"/>
              <p:nvPr/>
            </p:nvSpPr>
            <p:spPr>
              <a:xfrm>
                <a:off x="3462100" y="2535800"/>
                <a:ext cx="6009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B</a:t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970" name="Google Shape;1970;p47"/>
            <p:cNvSpPr/>
            <p:nvPr/>
          </p:nvSpPr>
          <p:spPr>
            <a:xfrm>
              <a:off x="1308623" y="2420916"/>
              <a:ext cx="1424537" cy="689550"/>
            </a:xfrm>
            <a:custGeom>
              <a:avLst/>
              <a:gdLst/>
              <a:ahLst/>
              <a:cxnLst/>
              <a:rect l="l" t="t" r="r" b="b"/>
              <a:pathLst>
                <a:path w="77284" h="31219" extrusionOk="0">
                  <a:moveTo>
                    <a:pt x="18026" y="0"/>
                  </a:moveTo>
                  <a:lnTo>
                    <a:pt x="0" y="31218"/>
                  </a:lnTo>
                  <a:lnTo>
                    <a:pt x="77284" y="31218"/>
                  </a:lnTo>
                  <a:lnTo>
                    <a:pt x="59258" y="0"/>
                  </a:ln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000000"/>
              </a:outerShdw>
            </a:effectLst>
          </p:spPr>
          <p:txBody>
            <a:bodyPr spcFirstLastPara="1" wrap="square" lIns="365750" tIns="91425" rIns="36575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grpSp>
          <p:nvGrpSpPr>
            <p:cNvPr id="1971" name="Google Shape;1971;p47"/>
            <p:cNvGrpSpPr/>
            <p:nvPr/>
          </p:nvGrpSpPr>
          <p:grpSpPr>
            <a:xfrm>
              <a:off x="1843676" y="2588499"/>
              <a:ext cx="354341" cy="354341"/>
              <a:chOff x="-49027775" y="3183175"/>
              <a:chExt cx="299325" cy="299325"/>
            </a:xfrm>
          </p:grpSpPr>
          <p:sp>
            <p:nvSpPr>
              <p:cNvPr id="1972" name="Google Shape;1972;p47"/>
              <p:cNvSpPr/>
              <p:nvPr/>
            </p:nvSpPr>
            <p:spPr>
              <a:xfrm>
                <a:off x="-48870250" y="3183175"/>
                <a:ext cx="141800" cy="185900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7436" extrusionOk="0">
                    <a:moveTo>
                      <a:pt x="1" y="0"/>
                    </a:moveTo>
                    <a:lnTo>
                      <a:pt x="1" y="1796"/>
                    </a:lnTo>
                    <a:lnTo>
                      <a:pt x="32" y="1796"/>
                    </a:lnTo>
                    <a:cubicBezTo>
                      <a:pt x="158" y="1765"/>
                      <a:pt x="284" y="1765"/>
                      <a:pt x="379" y="1765"/>
                    </a:cubicBezTo>
                    <a:cubicBezTo>
                      <a:pt x="1166" y="1765"/>
                      <a:pt x="1828" y="2395"/>
                      <a:pt x="1828" y="3182"/>
                    </a:cubicBezTo>
                    <a:cubicBezTo>
                      <a:pt x="1828" y="3970"/>
                      <a:pt x="1166" y="4600"/>
                      <a:pt x="379" y="4600"/>
                    </a:cubicBezTo>
                    <a:cubicBezTo>
                      <a:pt x="284" y="4600"/>
                      <a:pt x="158" y="4600"/>
                      <a:pt x="32" y="4568"/>
                    </a:cubicBezTo>
                    <a:lnTo>
                      <a:pt x="32" y="5671"/>
                    </a:lnTo>
                    <a:lnTo>
                      <a:pt x="1702" y="5671"/>
                    </a:lnTo>
                    <a:cubicBezTo>
                      <a:pt x="2017" y="5671"/>
                      <a:pt x="2175" y="6018"/>
                      <a:pt x="1954" y="6270"/>
                    </a:cubicBezTo>
                    <a:cubicBezTo>
                      <a:pt x="1860" y="6364"/>
                      <a:pt x="1765" y="6585"/>
                      <a:pt x="1765" y="6742"/>
                    </a:cubicBezTo>
                    <a:cubicBezTo>
                      <a:pt x="1765" y="7120"/>
                      <a:pt x="2080" y="7435"/>
                      <a:pt x="2490" y="7435"/>
                    </a:cubicBezTo>
                    <a:cubicBezTo>
                      <a:pt x="2868" y="7435"/>
                      <a:pt x="3183" y="7120"/>
                      <a:pt x="3183" y="6742"/>
                    </a:cubicBezTo>
                    <a:cubicBezTo>
                      <a:pt x="3183" y="6585"/>
                      <a:pt x="3120" y="6364"/>
                      <a:pt x="2994" y="6270"/>
                    </a:cubicBezTo>
                    <a:cubicBezTo>
                      <a:pt x="2805" y="6018"/>
                      <a:pt x="2962" y="5671"/>
                      <a:pt x="3277" y="5671"/>
                    </a:cubicBezTo>
                    <a:lnTo>
                      <a:pt x="5672" y="5671"/>
                    </a:lnTo>
                    <a:lnTo>
                      <a:pt x="5672" y="1765"/>
                    </a:lnTo>
                    <a:cubicBezTo>
                      <a:pt x="5672" y="788"/>
                      <a:pt x="4884" y="0"/>
                      <a:pt x="39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47"/>
              <p:cNvSpPr/>
              <p:nvPr/>
            </p:nvSpPr>
            <p:spPr>
              <a:xfrm>
                <a:off x="-49027775" y="3183175"/>
                <a:ext cx="185900" cy="141800"/>
              </a:xfrm>
              <a:custGeom>
                <a:avLst/>
                <a:gdLst/>
                <a:ahLst/>
                <a:cxnLst/>
                <a:rect l="l" t="t" r="r" b="b"/>
                <a:pathLst>
                  <a:path w="7436" h="5672" extrusionOk="0">
                    <a:moveTo>
                      <a:pt x="1765" y="0"/>
                    </a:moveTo>
                    <a:cubicBezTo>
                      <a:pt x="788" y="0"/>
                      <a:pt x="1" y="788"/>
                      <a:pt x="1" y="1765"/>
                    </a:cubicBezTo>
                    <a:lnTo>
                      <a:pt x="1" y="5671"/>
                    </a:lnTo>
                    <a:lnTo>
                      <a:pt x="1828" y="5671"/>
                    </a:lnTo>
                    <a:lnTo>
                      <a:pt x="1828" y="5640"/>
                    </a:lnTo>
                    <a:cubicBezTo>
                      <a:pt x="1765" y="5514"/>
                      <a:pt x="1765" y="5388"/>
                      <a:pt x="1765" y="5262"/>
                    </a:cubicBezTo>
                    <a:cubicBezTo>
                      <a:pt x="1765" y="4474"/>
                      <a:pt x="2395" y="3844"/>
                      <a:pt x="3183" y="3844"/>
                    </a:cubicBezTo>
                    <a:cubicBezTo>
                      <a:pt x="3970" y="3844"/>
                      <a:pt x="4600" y="4474"/>
                      <a:pt x="4600" y="5262"/>
                    </a:cubicBezTo>
                    <a:cubicBezTo>
                      <a:pt x="4600" y="5388"/>
                      <a:pt x="4569" y="5514"/>
                      <a:pt x="4569" y="5640"/>
                    </a:cubicBezTo>
                    <a:lnTo>
                      <a:pt x="5672" y="5640"/>
                    </a:lnTo>
                    <a:lnTo>
                      <a:pt x="5672" y="3970"/>
                    </a:lnTo>
                    <a:cubicBezTo>
                      <a:pt x="5672" y="3748"/>
                      <a:pt x="5843" y="3605"/>
                      <a:pt x="6032" y="3605"/>
                    </a:cubicBezTo>
                    <a:cubicBezTo>
                      <a:pt x="6112" y="3605"/>
                      <a:pt x="6195" y="3630"/>
                      <a:pt x="6270" y="3686"/>
                    </a:cubicBezTo>
                    <a:cubicBezTo>
                      <a:pt x="6396" y="3812"/>
                      <a:pt x="6585" y="3907"/>
                      <a:pt x="6743" y="3907"/>
                    </a:cubicBezTo>
                    <a:cubicBezTo>
                      <a:pt x="7121" y="3907"/>
                      <a:pt x="7436" y="3592"/>
                      <a:pt x="7436" y="3182"/>
                    </a:cubicBezTo>
                    <a:cubicBezTo>
                      <a:pt x="7436" y="2804"/>
                      <a:pt x="7121" y="2489"/>
                      <a:pt x="6743" y="2489"/>
                    </a:cubicBezTo>
                    <a:cubicBezTo>
                      <a:pt x="6585" y="2489"/>
                      <a:pt x="6396" y="2552"/>
                      <a:pt x="6270" y="2678"/>
                    </a:cubicBezTo>
                    <a:cubicBezTo>
                      <a:pt x="6195" y="2734"/>
                      <a:pt x="6112" y="2760"/>
                      <a:pt x="6032" y="2760"/>
                    </a:cubicBezTo>
                    <a:cubicBezTo>
                      <a:pt x="5843" y="2760"/>
                      <a:pt x="5672" y="2616"/>
                      <a:pt x="5672" y="2395"/>
                    </a:cubicBezTo>
                    <a:lnTo>
                      <a:pt x="567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47"/>
              <p:cNvSpPr/>
              <p:nvPr/>
            </p:nvSpPr>
            <p:spPr>
              <a:xfrm>
                <a:off x="-49027775" y="3295800"/>
                <a:ext cx="141800" cy="186700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7468" extrusionOk="0">
                    <a:moveTo>
                      <a:pt x="3183" y="0"/>
                    </a:moveTo>
                    <a:cubicBezTo>
                      <a:pt x="2805" y="0"/>
                      <a:pt x="2490" y="315"/>
                      <a:pt x="2490" y="725"/>
                    </a:cubicBezTo>
                    <a:cubicBezTo>
                      <a:pt x="2490" y="883"/>
                      <a:pt x="2553" y="1072"/>
                      <a:pt x="2679" y="1198"/>
                    </a:cubicBezTo>
                    <a:cubicBezTo>
                      <a:pt x="2868" y="1418"/>
                      <a:pt x="2710" y="1796"/>
                      <a:pt x="2395" y="1796"/>
                    </a:cubicBezTo>
                    <a:lnTo>
                      <a:pt x="1" y="1796"/>
                    </a:lnTo>
                    <a:lnTo>
                      <a:pt x="1" y="5671"/>
                    </a:lnTo>
                    <a:cubicBezTo>
                      <a:pt x="1" y="6679"/>
                      <a:pt x="788" y="7467"/>
                      <a:pt x="1765" y="7467"/>
                    </a:cubicBezTo>
                    <a:lnTo>
                      <a:pt x="5672" y="7467"/>
                    </a:lnTo>
                    <a:lnTo>
                      <a:pt x="5672" y="5640"/>
                    </a:lnTo>
                    <a:lnTo>
                      <a:pt x="5640" y="5640"/>
                    </a:lnTo>
                    <a:cubicBezTo>
                      <a:pt x="5514" y="5703"/>
                      <a:pt x="5388" y="5703"/>
                      <a:pt x="5294" y="5703"/>
                    </a:cubicBezTo>
                    <a:cubicBezTo>
                      <a:pt x="4506" y="5703"/>
                      <a:pt x="3844" y="5041"/>
                      <a:pt x="3844" y="4254"/>
                    </a:cubicBezTo>
                    <a:cubicBezTo>
                      <a:pt x="3844" y="3466"/>
                      <a:pt x="4506" y="2867"/>
                      <a:pt x="5294" y="2867"/>
                    </a:cubicBezTo>
                    <a:cubicBezTo>
                      <a:pt x="5388" y="2867"/>
                      <a:pt x="5514" y="2867"/>
                      <a:pt x="5640" y="2899"/>
                    </a:cubicBezTo>
                    <a:lnTo>
                      <a:pt x="5640" y="1796"/>
                    </a:lnTo>
                    <a:lnTo>
                      <a:pt x="3970" y="1796"/>
                    </a:lnTo>
                    <a:cubicBezTo>
                      <a:pt x="3655" y="1796"/>
                      <a:pt x="3498" y="1418"/>
                      <a:pt x="3718" y="1198"/>
                    </a:cubicBezTo>
                    <a:cubicBezTo>
                      <a:pt x="3813" y="1072"/>
                      <a:pt x="3907" y="883"/>
                      <a:pt x="3907" y="725"/>
                    </a:cubicBezTo>
                    <a:cubicBezTo>
                      <a:pt x="3907" y="315"/>
                      <a:pt x="3592" y="0"/>
                      <a:pt x="3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47"/>
              <p:cNvSpPr/>
              <p:nvPr/>
            </p:nvSpPr>
            <p:spPr>
              <a:xfrm>
                <a:off x="-48914350" y="3340700"/>
                <a:ext cx="185900" cy="141800"/>
              </a:xfrm>
              <a:custGeom>
                <a:avLst/>
                <a:gdLst/>
                <a:ahLst/>
                <a:cxnLst/>
                <a:rect l="l" t="t" r="r" b="b"/>
                <a:pathLst>
                  <a:path w="7436" h="5672" extrusionOk="0">
                    <a:moveTo>
                      <a:pt x="5608" y="0"/>
                    </a:moveTo>
                    <a:lnTo>
                      <a:pt x="5608" y="32"/>
                    </a:lnTo>
                    <a:cubicBezTo>
                      <a:pt x="5671" y="158"/>
                      <a:pt x="5671" y="284"/>
                      <a:pt x="5671" y="378"/>
                    </a:cubicBezTo>
                    <a:cubicBezTo>
                      <a:pt x="5671" y="1166"/>
                      <a:pt x="5041" y="1796"/>
                      <a:pt x="4254" y="1796"/>
                    </a:cubicBezTo>
                    <a:cubicBezTo>
                      <a:pt x="3466" y="1796"/>
                      <a:pt x="2836" y="1166"/>
                      <a:pt x="2836" y="378"/>
                    </a:cubicBezTo>
                    <a:cubicBezTo>
                      <a:pt x="2836" y="284"/>
                      <a:pt x="2867" y="158"/>
                      <a:pt x="2867" y="32"/>
                    </a:cubicBezTo>
                    <a:lnTo>
                      <a:pt x="1765" y="32"/>
                    </a:lnTo>
                    <a:lnTo>
                      <a:pt x="1765" y="1670"/>
                    </a:lnTo>
                    <a:cubicBezTo>
                      <a:pt x="1765" y="1907"/>
                      <a:pt x="1602" y="2041"/>
                      <a:pt x="1419" y="2041"/>
                    </a:cubicBezTo>
                    <a:cubicBezTo>
                      <a:pt x="1334" y="2041"/>
                      <a:pt x="1245" y="2013"/>
                      <a:pt x="1166" y="1954"/>
                    </a:cubicBezTo>
                    <a:cubicBezTo>
                      <a:pt x="1040" y="1827"/>
                      <a:pt x="851" y="1764"/>
                      <a:pt x="694" y="1764"/>
                    </a:cubicBezTo>
                    <a:cubicBezTo>
                      <a:pt x="315" y="1764"/>
                      <a:pt x="0" y="2080"/>
                      <a:pt x="0" y="2458"/>
                    </a:cubicBezTo>
                    <a:cubicBezTo>
                      <a:pt x="0" y="2867"/>
                      <a:pt x="315" y="3182"/>
                      <a:pt x="694" y="3182"/>
                    </a:cubicBezTo>
                    <a:cubicBezTo>
                      <a:pt x="851" y="3182"/>
                      <a:pt x="1040" y="3119"/>
                      <a:pt x="1166" y="2993"/>
                    </a:cubicBezTo>
                    <a:cubicBezTo>
                      <a:pt x="1247" y="2933"/>
                      <a:pt x="1337" y="2904"/>
                      <a:pt x="1423" y="2904"/>
                    </a:cubicBezTo>
                    <a:cubicBezTo>
                      <a:pt x="1605" y="2904"/>
                      <a:pt x="1765" y="3031"/>
                      <a:pt x="1765" y="3245"/>
                    </a:cubicBezTo>
                    <a:lnTo>
                      <a:pt x="1765" y="5671"/>
                    </a:lnTo>
                    <a:lnTo>
                      <a:pt x="5671" y="5671"/>
                    </a:lnTo>
                    <a:cubicBezTo>
                      <a:pt x="6648" y="5671"/>
                      <a:pt x="7436" y="4883"/>
                      <a:pt x="7436" y="3907"/>
                    </a:cubicBezTo>
                    <a:lnTo>
                      <a:pt x="74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48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1" name="Google Shape;1981;p48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2" name="Google Shape;1982;p4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49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8" name="Google Shape;1988;p49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p49"/>
          <p:cNvSpPr txBox="1">
            <a:spLocks noGrp="1"/>
          </p:cNvSpPr>
          <p:nvPr>
            <p:ph type="body" idx="4294967295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p50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5" name="Google Shape;1995;p50"/>
          <p:cNvSpPr txBox="1">
            <a:spLocks noGrp="1"/>
          </p:cNvSpPr>
          <p:nvPr>
            <p:ph type="body" idx="4294967295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6" name="Google Shape;1996;p50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997" name="Google Shape;1997;p50"/>
          <p:cNvGrpSpPr/>
          <p:nvPr/>
        </p:nvGrpSpPr>
        <p:grpSpPr>
          <a:xfrm>
            <a:off x="6874322" y="1729557"/>
            <a:ext cx="1446116" cy="2858697"/>
            <a:chOff x="6529419" y="1729630"/>
            <a:chExt cx="1480463" cy="2926594"/>
          </a:xfrm>
        </p:grpSpPr>
        <p:grpSp>
          <p:nvGrpSpPr>
            <p:cNvPr id="1998" name="Google Shape;1998;p50"/>
            <p:cNvGrpSpPr/>
            <p:nvPr/>
          </p:nvGrpSpPr>
          <p:grpSpPr>
            <a:xfrm>
              <a:off x="6556801" y="1729630"/>
              <a:ext cx="956596" cy="944294"/>
              <a:chOff x="3800319" y="1244877"/>
              <a:chExt cx="1098904" cy="1084772"/>
            </a:xfrm>
          </p:grpSpPr>
          <p:grpSp>
            <p:nvGrpSpPr>
              <p:cNvPr id="1999" name="Google Shape;1999;p50"/>
              <p:cNvGrpSpPr/>
              <p:nvPr/>
            </p:nvGrpSpPr>
            <p:grpSpPr>
              <a:xfrm>
                <a:off x="3800319" y="1244877"/>
                <a:ext cx="1098904" cy="1084772"/>
                <a:chOff x="3800319" y="1244877"/>
                <a:chExt cx="1098904" cy="1084772"/>
              </a:xfrm>
            </p:grpSpPr>
            <p:sp>
              <p:nvSpPr>
                <p:cNvPr id="2000" name="Google Shape;2000;p50"/>
                <p:cNvSpPr/>
                <p:nvPr/>
              </p:nvSpPr>
              <p:spPr>
                <a:xfrm>
                  <a:off x="3800319" y="1244877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1" name="Google Shape;2001;p50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02" name="Google Shape;2002;p50"/>
              <p:cNvSpPr/>
              <p:nvPr/>
            </p:nvSpPr>
            <p:spPr>
              <a:xfrm>
                <a:off x="4162496" y="1599765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3" name="Google Shape;2003;p50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004" name="Google Shape;2004;p50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005" name="Google Shape;2005;p50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6" name="Google Shape;2006;p50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7" name="Google Shape;2007;p50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008" name="Google Shape;2008;p50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9" name="Google Shape;2009;p50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0" name="Google Shape;2010;p50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1" name="Google Shape;2011;p50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12" name="Google Shape;2012;p50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013" name="Google Shape;2013;p50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014" name="Google Shape;2014;p50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5" name="Google Shape;2015;p50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16" name="Google Shape;2016;p50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017" name="Google Shape;2017;p50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8" name="Google Shape;2018;p50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9" name="Google Shape;2019;p50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50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21" name="Google Shape;2021;p50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022" name="Google Shape;2022;p50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023" name="Google Shape;2023;p50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50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25" name="Google Shape;2025;p50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026" name="Google Shape;2026;p50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7" name="Google Shape;2027;p50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28" name="Google Shape;2028;p50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029" name="Google Shape;2029;p50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030" name="Google Shape;2030;p50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50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32" name="Google Shape;2032;p50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033" name="Google Shape;2033;p50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4" name="Google Shape;2034;p50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5" name="Google Shape;2035;p50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6" name="Google Shape;2036;p50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7" name="Google Shape;2037;p50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2;p21">
            <a:extLst>
              <a:ext uri="{FF2B5EF4-FFF2-40B4-BE49-F238E27FC236}">
                <a16:creationId xmlns:a16="http://schemas.microsoft.com/office/drawing/2014/main" id="{F7123588-403A-4661-902D-91CD29CA8AF4}"/>
              </a:ext>
            </a:extLst>
          </p:cNvPr>
          <p:cNvSpPr/>
          <p:nvPr/>
        </p:nvSpPr>
        <p:spPr>
          <a:xfrm>
            <a:off x="481124" y="714722"/>
            <a:ext cx="5079617" cy="3585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63;p21">
            <a:extLst>
              <a:ext uri="{FF2B5EF4-FFF2-40B4-BE49-F238E27FC236}">
                <a16:creationId xmlns:a16="http://schemas.microsoft.com/office/drawing/2014/main" id="{139C374B-F130-4E48-A287-FC71804E2E8D}"/>
              </a:ext>
            </a:extLst>
          </p:cNvPr>
          <p:cNvSpPr txBox="1"/>
          <p:nvPr/>
        </p:nvSpPr>
        <p:spPr>
          <a:xfrm>
            <a:off x="481203" y="724622"/>
            <a:ext cx="5020066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Read only fields initialization</a:t>
            </a:r>
            <a:endParaRPr sz="1800" dirty="0">
              <a:solidFill>
                <a:schemeClr val="dk1"/>
              </a:solidFill>
              <a:latin typeface="Rubik ExtraBold"/>
              <a:ea typeface="Rubik ExtraBold"/>
              <a:cs typeface="Rubik ExtraBold"/>
              <a:sym typeface="Rubik ExtraBold"/>
            </a:endParaRPr>
          </a:p>
        </p:txBody>
      </p:sp>
      <p:sp>
        <p:nvSpPr>
          <p:cNvPr id="6" name="Google Shape;264;p21">
            <a:extLst>
              <a:ext uri="{FF2B5EF4-FFF2-40B4-BE49-F238E27FC236}">
                <a16:creationId xmlns:a16="http://schemas.microsoft.com/office/drawing/2014/main" id="{64C047A1-226C-4205-B082-86E2C3A9C281}"/>
              </a:ext>
            </a:extLst>
          </p:cNvPr>
          <p:cNvSpPr txBox="1"/>
          <p:nvPr/>
        </p:nvSpPr>
        <p:spPr>
          <a:xfrm>
            <a:off x="421729" y="1293541"/>
            <a:ext cx="3585276" cy="51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Constructor or inline initializing</a:t>
            </a:r>
          </a:p>
        </p:txBody>
      </p:sp>
      <p:sp>
        <p:nvSpPr>
          <p:cNvPr id="7" name="Google Shape;262;p21">
            <a:extLst>
              <a:ext uri="{FF2B5EF4-FFF2-40B4-BE49-F238E27FC236}">
                <a16:creationId xmlns:a16="http://schemas.microsoft.com/office/drawing/2014/main" id="{55711C00-3DE6-4F85-B208-100468ED35DD}"/>
              </a:ext>
            </a:extLst>
          </p:cNvPr>
          <p:cNvSpPr/>
          <p:nvPr/>
        </p:nvSpPr>
        <p:spPr>
          <a:xfrm>
            <a:off x="481124" y="2316781"/>
            <a:ext cx="5079617" cy="3585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64;p21">
            <a:extLst>
              <a:ext uri="{FF2B5EF4-FFF2-40B4-BE49-F238E27FC236}">
                <a16:creationId xmlns:a16="http://schemas.microsoft.com/office/drawing/2014/main" id="{2BD4B5A5-FEE5-4B25-871B-7C774039B776}"/>
              </a:ext>
            </a:extLst>
          </p:cNvPr>
          <p:cNvSpPr txBox="1"/>
          <p:nvPr/>
        </p:nvSpPr>
        <p:spPr>
          <a:xfrm>
            <a:off x="421729" y="2895600"/>
            <a:ext cx="3585276" cy="51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inline initializing</a:t>
            </a:r>
          </a:p>
        </p:txBody>
      </p:sp>
      <p:sp>
        <p:nvSpPr>
          <p:cNvPr id="9" name="Google Shape;263;p21">
            <a:extLst>
              <a:ext uri="{FF2B5EF4-FFF2-40B4-BE49-F238E27FC236}">
                <a16:creationId xmlns:a16="http://schemas.microsoft.com/office/drawing/2014/main" id="{61F97DFD-ABCC-4D33-9FED-9621DCF571FB}"/>
              </a:ext>
            </a:extLst>
          </p:cNvPr>
          <p:cNvSpPr txBox="1"/>
          <p:nvPr/>
        </p:nvSpPr>
        <p:spPr>
          <a:xfrm>
            <a:off x="510899" y="2333103"/>
            <a:ext cx="5020066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C</a:t>
            </a:r>
            <a:r>
              <a:rPr lang="en" sz="1800" dirty="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onst fields initialization</a:t>
            </a:r>
            <a:endParaRPr sz="1800" dirty="0">
              <a:solidFill>
                <a:schemeClr val="dk1"/>
              </a:solidFill>
              <a:latin typeface="Rubik ExtraBold"/>
              <a:ea typeface="Rubik ExtraBold"/>
              <a:cs typeface="Rubik ExtraBold"/>
              <a:sym typeface="Rubik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81182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916;p30">
            <a:extLst>
              <a:ext uri="{FF2B5EF4-FFF2-40B4-BE49-F238E27FC236}">
                <a16:creationId xmlns:a16="http://schemas.microsoft.com/office/drawing/2014/main" id="{6A1CB156-8140-4F48-B2F3-9EA33EE19383}"/>
              </a:ext>
            </a:extLst>
          </p:cNvPr>
          <p:cNvGrpSpPr/>
          <p:nvPr/>
        </p:nvGrpSpPr>
        <p:grpSpPr>
          <a:xfrm>
            <a:off x="4572000" y="1004049"/>
            <a:ext cx="1656000" cy="3006367"/>
            <a:chOff x="2695845" y="1710293"/>
            <a:chExt cx="1656000" cy="3006367"/>
          </a:xfrm>
        </p:grpSpPr>
        <p:sp>
          <p:nvSpPr>
            <p:cNvPr id="5" name="Google Shape;918;p30">
              <a:extLst>
                <a:ext uri="{FF2B5EF4-FFF2-40B4-BE49-F238E27FC236}">
                  <a16:creationId xmlns:a16="http://schemas.microsoft.com/office/drawing/2014/main" id="{5DF2D388-49B4-4DC0-B341-4EC0CF3F8262}"/>
                </a:ext>
              </a:extLst>
            </p:cNvPr>
            <p:cNvSpPr/>
            <p:nvPr/>
          </p:nvSpPr>
          <p:spPr>
            <a:xfrm rot="-5400000">
              <a:off x="2539395" y="2904210"/>
              <a:ext cx="1968900" cy="1656000"/>
            </a:xfrm>
            <a:prstGeom prst="roundRect">
              <a:avLst>
                <a:gd name="adj" fmla="val 5742"/>
              </a:avLst>
            </a:prstGeom>
            <a:solidFill>
              <a:srgbClr val="9FF1B7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" name="Google Shape;919;p30">
              <a:extLst>
                <a:ext uri="{FF2B5EF4-FFF2-40B4-BE49-F238E27FC236}">
                  <a16:creationId xmlns:a16="http://schemas.microsoft.com/office/drawing/2014/main" id="{CA437E6D-0FD9-4FB2-BDD5-C54A30D6D53A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rot="10800000">
              <a:off x="3523845" y="2464260"/>
              <a:ext cx="0" cy="28350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" name="Google Shape;922;p30">
              <a:extLst>
                <a:ext uri="{FF2B5EF4-FFF2-40B4-BE49-F238E27FC236}">
                  <a16:creationId xmlns:a16="http://schemas.microsoft.com/office/drawing/2014/main" id="{FBA4EAD2-7B2E-45C3-9E9A-CA52E81F972E}"/>
                </a:ext>
              </a:extLst>
            </p:cNvPr>
            <p:cNvGrpSpPr/>
            <p:nvPr/>
          </p:nvGrpSpPr>
          <p:grpSpPr>
            <a:xfrm>
              <a:off x="3303508" y="1710293"/>
              <a:ext cx="440674" cy="578314"/>
              <a:chOff x="317150" y="4863725"/>
              <a:chExt cx="440674" cy="578314"/>
            </a:xfrm>
          </p:grpSpPr>
          <p:sp>
            <p:nvSpPr>
              <p:cNvPr id="10" name="Google Shape;923;p30">
                <a:extLst>
                  <a:ext uri="{FF2B5EF4-FFF2-40B4-BE49-F238E27FC236}">
                    <a16:creationId xmlns:a16="http://schemas.microsoft.com/office/drawing/2014/main" id="{DDE5D936-1D95-43FB-8288-3D65BDA5D302}"/>
                  </a:ext>
                </a:extLst>
              </p:cNvPr>
              <p:cNvSpPr/>
              <p:nvPr/>
            </p:nvSpPr>
            <p:spPr>
              <a:xfrm>
                <a:off x="469748" y="5100967"/>
                <a:ext cx="135728" cy="67724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2906" extrusionOk="0">
                    <a:moveTo>
                      <a:pt x="2906" y="1"/>
                    </a:moveTo>
                    <a:lnTo>
                      <a:pt x="2609" y="13"/>
                    </a:lnTo>
                    <a:lnTo>
                      <a:pt x="2037" y="120"/>
                    </a:lnTo>
                    <a:lnTo>
                      <a:pt x="1513" y="346"/>
                    </a:lnTo>
                    <a:lnTo>
                      <a:pt x="1049" y="656"/>
                    </a:lnTo>
                    <a:lnTo>
                      <a:pt x="656" y="1060"/>
                    </a:lnTo>
                    <a:lnTo>
                      <a:pt x="346" y="1525"/>
                    </a:lnTo>
                    <a:lnTo>
                      <a:pt x="132" y="2037"/>
                    </a:lnTo>
                    <a:lnTo>
                      <a:pt x="13" y="2608"/>
                    </a:lnTo>
                    <a:lnTo>
                      <a:pt x="1" y="2906"/>
                    </a:lnTo>
                    <a:lnTo>
                      <a:pt x="5823" y="2906"/>
                    </a:lnTo>
                    <a:lnTo>
                      <a:pt x="5811" y="2596"/>
                    </a:lnTo>
                    <a:lnTo>
                      <a:pt x="5692" y="2037"/>
                    </a:lnTo>
                    <a:lnTo>
                      <a:pt x="5466" y="1513"/>
                    </a:lnTo>
                    <a:lnTo>
                      <a:pt x="5145" y="1049"/>
                    </a:lnTo>
                    <a:lnTo>
                      <a:pt x="4752" y="656"/>
                    </a:lnTo>
                    <a:lnTo>
                      <a:pt x="4287" y="346"/>
                    </a:lnTo>
                    <a:lnTo>
                      <a:pt x="3775" y="120"/>
                    </a:lnTo>
                    <a:lnTo>
                      <a:pt x="3204" y="13"/>
                    </a:lnTo>
                    <a:lnTo>
                      <a:pt x="29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924;p30">
                <a:extLst>
                  <a:ext uri="{FF2B5EF4-FFF2-40B4-BE49-F238E27FC236}">
                    <a16:creationId xmlns:a16="http://schemas.microsoft.com/office/drawing/2014/main" id="{BC8BADBE-9820-4ECF-9782-822DEC1DC873}"/>
                  </a:ext>
                </a:extLst>
              </p:cNvPr>
              <p:cNvSpPr/>
              <p:nvPr/>
            </p:nvSpPr>
            <p:spPr>
              <a:xfrm>
                <a:off x="503330" y="4965287"/>
                <a:ext cx="68004" cy="68004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918" extrusionOk="0">
                    <a:moveTo>
                      <a:pt x="1310" y="0"/>
                    </a:moveTo>
                    <a:lnTo>
                      <a:pt x="1025" y="60"/>
                    </a:lnTo>
                    <a:lnTo>
                      <a:pt x="644" y="238"/>
                    </a:lnTo>
                    <a:lnTo>
                      <a:pt x="251" y="643"/>
                    </a:lnTo>
                    <a:lnTo>
                      <a:pt x="72" y="1024"/>
                    </a:lnTo>
                    <a:lnTo>
                      <a:pt x="13" y="1310"/>
                    </a:lnTo>
                    <a:lnTo>
                      <a:pt x="1" y="1465"/>
                    </a:lnTo>
                    <a:lnTo>
                      <a:pt x="13" y="1608"/>
                    </a:lnTo>
                    <a:lnTo>
                      <a:pt x="72" y="1894"/>
                    </a:lnTo>
                    <a:lnTo>
                      <a:pt x="251" y="2275"/>
                    </a:lnTo>
                    <a:lnTo>
                      <a:pt x="644" y="2679"/>
                    </a:lnTo>
                    <a:lnTo>
                      <a:pt x="1025" y="2858"/>
                    </a:lnTo>
                    <a:lnTo>
                      <a:pt x="1310" y="2917"/>
                    </a:lnTo>
                    <a:lnTo>
                      <a:pt x="1608" y="2917"/>
                    </a:lnTo>
                    <a:lnTo>
                      <a:pt x="1894" y="2858"/>
                    </a:lnTo>
                    <a:lnTo>
                      <a:pt x="2287" y="2679"/>
                    </a:lnTo>
                    <a:lnTo>
                      <a:pt x="2680" y="2275"/>
                    </a:lnTo>
                    <a:lnTo>
                      <a:pt x="2858" y="1894"/>
                    </a:lnTo>
                    <a:lnTo>
                      <a:pt x="2918" y="1608"/>
                    </a:lnTo>
                    <a:lnTo>
                      <a:pt x="2918" y="1465"/>
                    </a:lnTo>
                    <a:lnTo>
                      <a:pt x="2918" y="1310"/>
                    </a:lnTo>
                    <a:lnTo>
                      <a:pt x="2858" y="1024"/>
                    </a:lnTo>
                    <a:lnTo>
                      <a:pt x="2680" y="643"/>
                    </a:lnTo>
                    <a:lnTo>
                      <a:pt x="2287" y="238"/>
                    </a:lnTo>
                    <a:lnTo>
                      <a:pt x="1894" y="60"/>
                    </a:lnTo>
                    <a:lnTo>
                      <a:pt x="16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925;p30">
                <a:extLst>
                  <a:ext uri="{FF2B5EF4-FFF2-40B4-BE49-F238E27FC236}">
                    <a16:creationId xmlns:a16="http://schemas.microsoft.com/office/drawing/2014/main" id="{C61C2421-848C-4F2B-943F-6FC94BC7081B}"/>
                  </a:ext>
                </a:extLst>
              </p:cNvPr>
              <p:cNvSpPr/>
              <p:nvPr/>
            </p:nvSpPr>
            <p:spPr>
              <a:xfrm>
                <a:off x="317150" y="4863725"/>
                <a:ext cx="440674" cy="578314"/>
              </a:xfrm>
              <a:custGeom>
                <a:avLst/>
                <a:gdLst/>
                <a:ahLst/>
                <a:cxnLst/>
                <a:rect l="l" t="t" r="r" b="b"/>
                <a:pathLst>
                  <a:path w="18909" h="24815" extrusionOk="0">
                    <a:moveTo>
                      <a:pt x="9454" y="2918"/>
                    </a:moveTo>
                    <a:lnTo>
                      <a:pt x="9752" y="2930"/>
                    </a:lnTo>
                    <a:lnTo>
                      <a:pt x="10323" y="3037"/>
                    </a:lnTo>
                    <a:lnTo>
                      <a:pt x="10835" y="3263"/>
                    </a:lnTo>
                    <a:lnTo>
                      <a:pt x="11300" y="3573"/>
                    </a:lnTo>
                    <a:lnTo>
                      <a:pt x="11693" y="3977"/>
                    </a:lnTo>
                    <a:lnTo>
                      <a:pt x="12002" y="4442"/>
                    </a:lnTo>
                    <a:lnTo>
                      <a:pt x="12229" y="4954"/>
                    </a:lnTo>
                    <a:lnTo>
                      <a:pt x="12348" y="5525"/>
                    </a:lnTo>
                    <a:lnTo>
                      <a:pt x="12359" y="5811"/>
                    </a:lnTo>
                    <a:lnTo>
                      <a:pt x="12348" y="6109"/>
                    </a:lnTo>
                    <a:lnTo>
                      <a:pt x="12229" y="6680"/>
                    </a:lnTo>
                    <a:lnTo>
                      <a:pt x="12002" y="7192"/>
                    </a:lnTo>
                    <a:lnTo>
                      <a:pt x="11693" y="7657"/>
                    </a:lnTo>
                    <a:lnTo>
                      <a:pt x="11300" y="8061"/>
                    </a:lnTo>
                    <a:lnTo>
                      <a:pt x="10835" y="8371"/>
                    </a:lnTo>
                    <a:lnTo>
                      <a:pt x="10312" y="8597"/>
                    </a:lnTo>
                    <a:lnTo>
                      <a:pt x="9752" y="8704"/>
                    </a:lnTo>
                    <a:lnTo>
                      <a:pt x="9454" y="8716"/>
                    </a:lnTo>
                    <a:lnTo>
                      <a:pt x="9895" y="8740"/>
                    </a:lnTo>
                    <a:lnTo>
                      <a:pt x="10752" y="8907"/>
                    </a:lnTo>
                    <a:lnTo>
                      <a:pt x="11538" y="9240"/>
                    </a:lnTo>
                    <a:lnTo>
                      <a:pt x="12229" y="9704"/>
                    </a:lnTo>
                    <a:lnTo>
                      <a:pt x="12824" y="10300"/>
                    </a:lnTo>
                    <a:lnTo>
                      <a:pt x="13288" y="11002"/>
                    </a:lnTo>
                    <a:lnTo>
                      <a:pt x="13622" y="11776"/>
                    </a:lnTo>
                    <a:lnTo>
                      <a:pt x="13800" y="12634"/>
                    </a:lnTo>
                    <a:lnTo>
                      <a:pt x="13812" y="13074"/>
                    </a:lnTo>
                    <a:lnTo>
                      <a:pt x="13812" y="14539"/>
                    </a:lnTo>
                    <a:lnTo>
                      <a:pt x="5096" y="14539"/>
                    </a:lnTo>
                    <a:lnTo>
                      <a:pt x="5096" y="13074"/>
                    </a:lnTo>
                    <a:lnTo>
                      <a:pt x="5108" y="12634"/>
                    </a:lnTo>
                    <a:lnTo>
                      <a:pt x="5275" y="11776"/>
                    </a:lnTo>
                    <a:lnTo>
                      <a:pt x="5608" y="11002"/>
                    </a:lnTo>
                    <a:lnTo>
                      <a:pt x="6085" y="10300"/>
                    </a:lnTo>
                    <a:lnTo>
                      <a:pt x="6668" y="9704"/>
                    </a:lnTo>
                    <a:lnTo>
                      <a:pt x="7371" y="9240"/>
                    </a:lnTo>
                    <a:lnTo>
                      <a:pt x="8156" y="8907"/>
                    </a:lnTo>
                    <a:lnTo>
                      <a:pt x="9002" y="8740"/>
                    </a:lnTo>
                    <a:lnTo>
                      <a:pt x="9454" y="8716"/>
                    </a:lnTo>
                    <a:lnTo>
                      <a:pt x="9157" y="8704"/>
                    </a:lnTo>
                    <a:lnTo>
                      <a:pt x="8585" y="8597"/>
                    </a:lnTo>
                    <a:lnTo>
                      <a:pt x="8061" y="8371"/>
                    </a:lnTo>
                    <a:lnTo>
                      <a:pt x="7597" y="8061"/>
                    </a:lnTo>
                    <a:lnTo>
                      <a:pt x="7204" y="7657"/>
                    </a:lnTo>
                    <a:lnTo>
                      <a:pt x="6894" y="7192"/>
                    </a:lnTo>
                    <a:lnTo>
                      <a:pt x="6680" y="6680"/>
                    </a:lnTo>
                    <a:lnTo>
                      <a:pt x="6561" y="6109"/>
                    </a:lnTo>
                    <a:lnTo>
                      <a:pt x="6549" y="5811"/>
                    </a:lnTo>
                    <a:lnTo>
                      <a:pt x="6561" y="5525"/>
                    </a:lnTo>
                    <a:lnTo>
                      <a:pt x="6680" y="4954"/>
                    </a:lnTo>
                    <a:lnTo>
                      <a:pt x="6894" y="4442"/>
                    </a:lnTo>
                    <a:lnTo>
                      <a:pt x="7216" y="3977"/>
                    </a:lnTo>
                    <a:lnTo>
                      <a:pt x="7609" y="3573"/>
                    </a:lnTo>
                    <a:lnTo>
                      <a:pt x="8073" y="3263"/>
                    </a:lnTo>
                    <a:lnTo>
                      <a:pt x="8585" y="3037"/>
                    </a:lnTo>
                    <a:lnTo>
                      <a:pt x="9157" y="2930"/>
                    </a:lnTo>
                    <a:lnTo>
                      <a:pt x="9454" y="2918"/>
                    </a:lnTo>
                    <a:close/>
                    <a:moveTo>
                      <a:pt x="8966" y="0"/>
                    </a:moveTo>
                    <a:lnTo>
                      <a:pt x="8014" y="108"/>
                    </a:lnTo>
                    <a:lnTo>
                      <a:pt x="7097" y="286"/>
                    </a:lnTo>
                    <a:lnTo>
                      <a:pt x="6204" y="572"/>
                    </a:lnTo>
                    <a:lnTo>
                      <a:pt x="5358" y="929"/>
                    </a:lnTo>
                    <a:lnTo>
                      <a:pt x="4549" y="1370"/>
                    </a:lnTo>
                    <a:lnTo>
                      <a:pt x="3799" y="1870"/>
                    </a:lnTo>
                    <a:lnTo>
                      <a:pt x="3096" y="2453"/>
                    </a:lnTo>
                    <a:lnTo>
                      <a:pt x="2453" y="3096"/>
                    </a:lnTo>
                    <a:lnTo>
                      <a:pt x="1882" y="3799"/>
                    </a:lnTo>
                    <a:lnTo>
                      <a:pt x="1370" y="4549"/>
                    </a:lnTo>
                    <a:lnTo>
                      <a:pt x="929" y="5359"/>
                    </a:lnTo>
                    <a:lnTo>
                      <a:pt x="572" y="6204"/>
                    </a:lnTo>
                    <a:lnTo>
                      <a:pt x="298" y="7085"/>
                    </a:lnTo>
                    <a:lnTo>
                      <a:pt x="107" y="8014"/>
                    </a:lnTo>
                    <a:lnTo>
                      <a:pt x="12" y="8966"/>
                    </a:lnTo>
                    <a:lnTo>
                      <a:pt x="0" y="9454"/>
                    </a:lnTo>
                    <a:lnTo>
                      <a:pt x="0" y="9824"/>
                    </a:lnTo>
                    <a:lnTo>
                      <a:pt x="60" y="10574"/>
                    </a:lnTo>
                    <a:lnTo>
                      <a:pt x="179" y="11300"/>
                    </a:lnTo>
                    <a:lnTo>
                      <a:pt x="357" y="12014"/>
                    </a:lnTo>
                    <a:lnTo>
                      <a:pt x="584" y="12717"/>
                    </a:lnTo>
                    <a:lnTo>
                      <a:pt x="869" y="13384"/>
                    </a:lnTo>
                    <a:lnTo>
                      <a:pt x="1381" y="14348"/>
                    </a:lnTo>
                    <a:lnTo>
                      <a:pt x="2227" y="15527"/>
                    </a:lnTo>
                    <a:lnTo>
                      <a:pt x="2977" y="16325"/>
                    </a:lnTo>
                    <a:lnTo>
                      <a:pt x="3525" y="16801"/>
                    </a:lnTo>
                    <a:lnTo>
                      <a:pt x="4108" y="17241"/>
                    </a:lnTo>
                    <a:lnTo>
                      <a:pt x="4739" y="17634"/>
                    </a:lnTo>
                    <a:lnTo>
                      <a:pt x="5394" y="17980"/>
                    </a:lnTo>
                    <a:lnTo>
                      <a:pt x="6073" y="18265"/>
                    </a:lnTo>
                    <a:lnTo>
                      <a:pt x="6430" y="18396"/>
                    </a:lnTo>
                    <a:lnTo>
                      <a:pt x="7442" y="20944"/>
                    </a:lnTo>
                    <a:lnTo>
                      <a:pt x="8383" y="23350"/>
                    </a:lnTo>
                    <a:lnTo>
                      <a:pt x="5823" y="23350"/>
                    </a:lnTo>
                    <a:lnTo>
                      <a:pt x="5823" y="24814"/>
                    </a:lnTo>
                    <a:lnTo>
                      <a:pt x="13086" y="24814"/>
                    </a:lnTo>
                    <a:lnTo>
                      <a:pt x="13086" y="23350"/>
                    </a:lnTo>
                    <a:lnTo>
                      <a:pt x="10526" y="23350"/>
                    </a:lnTo>
                    <a:lnTo>
                      <a:pt x="11466" y="20956"/>
                    </a:lnTo>
                    <a:lnTo>
                      <a:pt x="12479" y="18396"/>
                    </a:lnTo>
                    <a:lnTo>
                      <a:pt x="12824" y="18265"/>
                    </a:lnTo>
                    <a:lnTo>
                      <a:pt x="13514" y="17980"/>
                    </a:lnTo>
                    <a:lnTo>
                      <a:pt x="14157" y="17634"/>
                    </a:lnTo>
                    <a:lnTo>
                      <a:pt x="14788" y="17241"/>
                    </a:lnTo>
                    <a:lnTo>
                      <a:pt x="15658" y="16575"/>
                    </a:lnTo>
                    <a:lnTo>
                      <a:pt x="16670" y="15527"/>
                    </a:lnTo>
                    <a:lnTo>
                      <a:pt x="17515" y="14348"/>
                    </a:lnTo>
                    <a:lnTo>
                      <a:pt x="18027" y="13384"/>
                    </a:lnTo>
                    <a:lnTo>
                      <a:pt x="18313" y="12717"/>
                    </a:lnTo>
                    <a:lnTo>
                      <a:pt x="18539" y="12014"/>
                    </a:lnTo>
                    <a:lnTo>
                      <a:pt x="18718" y="11300"/>
                    </a:lnTo>
                    <a:lnTo>
                      <a:pt x="18837" y="10574"/>
                    </a:lnTo>
                    <a:lnTo>
                      <a:pt x="18896" y="9824"/>
                    </a:lnTo>
                    <a:lnTo>
                      <a:pt x="18908" y="9454"/>
                    </a:lnTo>
                    <a:lnTo>
                      <a:pt x="18896" y="8966"/>
                    </a:lnTo>
                    <a:lnTo>
                      <a:pt x="18801" y="8014"/>
                    </a:lnTo>
                    <a:lnTo>
                      <a:pt x="18611" y="7085"/>
                    </a:lnTo>
                    <a:lnTo>
                      <a:pt x="18337" y="6204"/>
                    </a:lnTo>
                    <a:lnTo>
                      <a:pt x="17968" y="5359"/>
                    </a:lnTo>
                    <a:lnTo>
                      <a:pt x="17539" y="4549"/>
                    </a:lnTo>
                    <a:lnTo>
                      <a:pt x="17027" y="3799"/>
                    </a:lnTo>
                    <a:lnTo>
                      <a:pt x="16443" y="3096"/>
                    </a:lnTo>
                    <a:lnTo>
                      <a:pt x="15801" y="2453"/>
                    </a:lnTo>
                    <a:lnTo>
                      <a:pt x="15098" y="1870"/>
                    </a:lnTo>
                    <a:lnTo>
                      <a:pt x="14348" y="1370"/>
                    </a:lnTo>
                    <a:lnTo>
                      <a:pt x="13550" y="929"/>
                    </a:lnTo>
                    <a:lnTo>
                      <a:pt x="12693" y="572"/>
                    </a:lnTo>
                    <a:lnTo>
                      <a:pt x="11812" y="286"/>
                    </a:lnTo>
                    <a:lnTo>
                      <a:pt x="10895" y="108"/>
                    </a:lnTo>
                    <a:lnTo>
                      <a:pt x="99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3" name="Google Shape;926;p30">
            <a:extLst>
              <a:ext uri="{FF2B5EF4-FFF2-40B4-BE49-F238E27FC236}">
                <a16:creationId xmlns:a16="http://schemas.microsoft.com/office/drawing/2014/main" id="{07CB8A79-A922-4B6D-ACB0-132F9C4F4BBE}"/>
              </a:ext>
            </a:extLst>
          </p:cNvPr>
          <p:cNvGrpSpPr/>
          <p:nvPr/>
        </p:nvGrpSpPr>
        <p:grpSpPr>
          <a:xfrm>
            <a:off x="2435188" y="828506"/>
            <a:ext cx="1687007" cy="3181910"/>
            <a:chOff x="568518" y="1534750"/>
            <a:chExt cx="1687007" cy="3181910"/>
          </a:xfrm>
        </p:grpSpPr>
        <p:sp>
          <p:nvSpPr>
            <p:cNvPr id="14" name="Google Shape;927;p30">
              <a:extLst>
                <a:ext uri="{FF2B5EF4-FFF2-40B4-BE49-F238E27FC236}">
                  <a16:creationId xmlns:a16="http://schemas.microsoft.com/office/drawing/2014/main" id="{534BDC78-8D5B-4FF0-91C0-DA3B0233313F}"/>
                </a:ext>
              </a:extLst>
            </p:cNvPr>
            <p:cNvSpPr/>
            <p:nvPr/>
          </p:nvSpPr>
          <p:spPr>
            <a:xfrm rot="5400000">
              <a:off x="962780" y="3787260"/>
              <a:ext cx="929400" cy="929400"/>
            </a:xfrm>
            <a:prstGeom prst="ellipse">
              <a:avLst/>
            </a:prstGeom>
            <a:solidFill>
              <a:srgbClr val="787FF0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400000" algn="bl" rotWithShape="0">
                <a:srgbClr val="2D2E27"/>
              </a:outerShdw>
            </a:effectLst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/>
            </a:p>
          </p:txBody>
        </p:sp>
        <p:sp>
          <p:nvSpPr>
            <p:cNvPr id="15" name="Google Shape;928;p30">
              <a:extLst>
                <a:ext uri="{FF2B5EF4-FFF2-40B4-BE49-F238E27FC236}">
                  <a16:creationId xmlns:a16="http://schemas.microsoft.com/office/drawing/2014/main" id="{41F78F0A-F858-49CB-A875-38301AD69F78}"/>
                </a:ext>
              </a:extLst>
            </p:cNvPr>
            <p:cNvSpPr/>
            <p:nvPr/>
          </p:nvSpPr>
          <p:spPr>
            <a:xfrm rot="5400000">
              <a:off x="443075" y="1691200"/>
              <a:ext cx="1968900" cy="1656000"/>
            </a:xfrm>
            <a:prstGeom prst="roundRect">
              <a:avLst>
                <a:gd name="adj" fmla="val 5742"/>
              </a:avLst>
            </a:prstGeom>
            <a:solidFill>
              <a:srgbClr val="9FF1B7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0;p30">
              <a:extLst>
                <a:ext uri="{FF2B5EF4-FFF2-40B4-BE49-F238E27FC236}">
                  <a16:creationId xmlns:a16="http://schemas.microsoft.com/office/drawing/2014/main" id="{91D9B83D-2F10-4454-984F-03617E090D6E}"/>
                </a:ext>
              </a:extLst>
            </p:cNvPr>
            <p:cNvSpPr txBox="1"/>
            <p:nvPr/>
          </p:nvSpPr>
          <p:spPr>
            <a:xfrm>
              <a:off x="568518" y="1995917"/>
              <a:ext cx="1656000" cy="108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Always runs at object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creation</a:t>
              </a:r>
              <a:endParaRPr sz="1600" dirty="0">
                <a:solidFill>
                  <a:srgbClr val="2D2E27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18" name="Google Shape;931;p30">
              <a:extLst>
                <a:ext uri="{FF2B5EF4-FFF2-40B4-BE49-F238E27FC236}">
                  <a16:creationId xmlns:a16="http://schemas.microsoft.com/office/drawing/2014/main" id="{1EDBB9B5-43D9-45DB-B9D1-E8A027F49587}"/>
                </a:ext>
              </a:extLst>
            </p:cNvPr>
            <p:cNvCxnSpPr>
              <a:cxnSpLocks/>
              <a:stCxn id="15" idx="3"/>
              <a:endCxn id="14" idx="2"/>
            </p:cNvCxnSpPr>
            <p:nvPr/>
          </p:nvCxnSpPr>
          <p:spPr>
            <a:xfrm>
              <a:off x="1427525" y="3503650"/>
              <a:ext cx="0" cy="283500"/>
            </a:xfrm>
            <a:prstGeom prst="straightConnector1">
              <a:avLst/>
            </a:prstGeom>
            <a:noFill/>
            <a:ln w="28575" cap="flat" cmpd="sng">
              <a:solidFill>
                <a:srgbClr val="2D2E2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" name="Google Shape;929;p30">
            <a:extLst>
              <a:ext uri="{FF2B5EF4-FFF2-40B4-BE49-F238E27FC236}">
                <a16:creationId xmlns:a16="http://schemas.microsoft.com/office/drawing/2014/main" id="{AA0A922F-6515-4C46-9AFF-F124AB7CB4A5}"/>
              </a:ext>
            </a:extLst>
          </p:cNvPr>
          <p:cNvSpPr txBox="1"/>
          <p:nvPr/>
        </p:nvSpPr>
        <p:spPr>
          <a:xfrm>
            <a:off x="2495850" y="3386507"/>
            <a:ext cx="15966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D2E27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bg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Constructor</a:t>
            </a:r>
            <a:endParaRPr sz="1100" dirty="0">
              <a:solidFill>
                <a:schemeClr val="bg1"/>
              </a:solidFill>
              <a:latin typeface="Rubik ExtraBold"/>
              <a:ea typeface="Rubik ExtraBold"/>
              <a:cs typeface="Rubik ExtraBold"/>
              <a:sym typeface="Rubik ExtraBold"/>
            </a:endParaRPr>
          </a:p>
        </p:txBody>
      </p:sp>
      <p:sp>
        <p:nvSpPr>
          <p:cNvPr id="27" name="Google Shape;927;p30">
            <a:extLst>
              <a:ext uri="{FF2B5EF4-FFF2-40B4-BE49-F238E27FC236}">
                <a16:creationId xmlns:a16="http://schemas.microsoft.com/office/drawing/2014/main" id="{DE26D6EB-88F0-43F7-AEA4-756413802A4E}"/>
              </a:ext>
            </a:extLst>
          </p:cNvPr>
          <p:cNvSpPr/>
          <p:nvPr/>
        </p:nvSpPr>
        <p:spPr>
          <a:xfrm rot="5400000">
            <a:off x="4901143" y="790246"/>
            <a:ext cx="929400" cy="929400"/>
          </a:xfrm>
          <a:prstGeom prst="ellipse">
            <a:avLst/>
          </a:prstGeom>
          <a:solidFill>
            <a:srgbClr val="787FF0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400000" algn="bl" rotWithShape="0">
              <a:srgbClr val="2D2E27"/>
            </a:outerShdw>
          </a:effectLst>
        </p:spPr>
        <p:txBody>
          <a:bodyPr spcFirstLastPara="1" vert="vert270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6" name="Google Shape;929;p30">
            <a:extLst>
              <a:ext uri="{FF2B5EF4-FFF2-40B4-BE49-F238E27FC236}">
                <a16:creationId xmlns:a16="http://schemas.microsoft.com/office/drawing/2014/main" id="{625A1AE7-9A2B-4173-BECE-6DFE464599C1}"/>
              </a:ext>
            </a:extLst>
          </p:cNvPr>
          <p:cNvSpPr txBox="1"/>
          <p:nvPr/>
        </p:nvSpPr>
        <p:spPr>
          <a:xfrm>
            <a:off x="4567543" y="1091181"/>
            <a:ext cx="15966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D2E27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bg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Object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D2E27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bg1"/>
                </a:solidFill>
                <a:latin typeface="Rubik ExtraBold"/>
                <a:ea typeface="Rubik ExtraBold"/>
                <a:cs typeface="Rubik ExtraBold"/>
                <a:sym typeface="Rubik ExtraBold"/>
              </a:rPr>
              <a:t>initializer</a:t>
            </a:r>
            <a:endParaRPr sz="1100" dirty="0">
              <a:solidFill>
                <a:schemeClr val="bg1"/>
              </a:solidFill>
              <a:latin typeface="Rubik ExtraBold"/>
              <a:ea typeface="Rubik ExtraBold"/>
              <a:cs typeface="Rubik ExtraBold"/>
              <a:sym typeface="Rubik ExtraBold"/>
            </a:endParaRPr>
          </a:p>
        </p:txBody>
      </p:sp>
      <p:sp>
        <p:nvSpPr>
          <p:cNvPr id="28" name="Google Shape;930;p30">
            <a:extLst>
              <a:ext uri="{FF2B5EF4-FFF2-40B4-BE49-F238E27FC236}">
                <a16:creationId xmlns:a16="http://schemas.microsoft.com/office/drawing/2014/main" id="{D04A27B7-9C77-4F12-8019-BF52A4FA1574}"/>
              </a:ext>
            </a:extLst>
          </p:cNvPr>
          <p:cNvSpPr txBox="1"/>
          <p:nvPr/>
        </p:nvSpPr>
        <p:spPr>
          <a:xfrm>
            <a:off x="4504261" y="2511756"/>
            <a:ext cx="1656000" cy="10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Sets some properties after object creation</a:t>
            </a:r>
            <a:endParaRPr sz="1600" dirty="0">
              <a:solidFill>
                <a:srgbClr val="2D2E27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77586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6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Enums</a:t>
            </a:r>
            <a:endParaRPr dirty="0"/>
          </a:p>
        </p:txBody>
      </p:sp>
      <p:grpSp>
        <p:nvGrpSpPr>
          <p:cNvPr id="204" name="Google Shape;204;p20"/>
          <p:cNvGrpSpPr/>
          <p:nvPr/>
        </p:nvGrpSpPr>
        <p:grpSpPr>
          <a:xfrm>
            <a:off x="475100" y="1460925"/>
            <a:ext cx="4407550" cy="621300"/>
            <a:chOff x="475100" y="1460925"/>
            <a:chExt cx="4407550" cy="621300"/>
          </a:xfrm>
        </p:grpSpPr>
        <p:cxnSp>
          <p:nvCxnSpPr>
            <p:cNvPr id="205" name="Google Shape;205;p20"/>
            <p:cNvCxnSpPr>
              <a:cxnSpLocks/>
              <a:stCxn id="206" idx="3"/>
              <a:endCxn id="207" idx="1"/>
            </p:cNvCxnSpPr>
            <p:nvPr/>
          </p:nvCxnSpPr>
          <p:spPr>
            <a:xfrm>
              <a:off x="2138116" y="1771575"/>
              <a:ext cx="212323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8" name="Google Shape;208;p20"/>
            <p:cNvGrpSpPr/>
            <p:nvPr/>
          </p:nvGrpSpPr>
          <p:grpSpPr>
            <a:xfrm>
              <a:off x="475100" y="1587375"/>
              <a:ext cx="1663016" cy="358500"/>
              <a:chOff x="475100" y="1587375"/>
              <a:chExt cx="1663016" cy="358500"/>
            </a:xfrm>
          </p:grpSpPr>
          <p:sp>
            <p:nvSpPr>
              <p:cNvPr id="209" name="Google Shape;209;p20"/>
              <p:cNvSpPr/>
              <p:nvPr/>
            </p:nvSpPr>
            <p:spPr>
              <a:xfrm>
                <a:off x="475100" y="1587375"/>
                <a:ext cx="15966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0"/>
              <p:cNvSpPr txBox="1"/>
              <p:nvPr/>
            </p:nvSpPr>
            <p:spPr>
              <a:xfrm>
                <a:off x="549045" y="1597275"/>
                <a:ext cx="1589071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C</a:t>
                </a:r>
                <a:r>
                  <a:rPr lang="en" sz="1200" dirty="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an have many values</a:t>
                </a:r>
                <a:endParaRPr sz="1200" dirty="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</p:grpSp>
        <p:sp>
          <p:nvSpPr>
            <p:cNvPr id="207" name="Google Shape;207;p20"/>
            <p:cNvSpPr/>
            <p:nvPr/>
          </p:nvSpPr>
          <p:spPr>
            <a:xfrm>
              <a:off x="4261350" y="1460925"/>
              <a:ext cx="621300" cy="6213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" name="Google Shape;212;p20"/>
            <p:cNvGrpSpPr/>
            <p:nvPr/>
          </p:nvGrpSpPr>
          <p:grpSpPr>
            <a:xfrm>
              <a:off x="4327766" y="1527229"/>
              <a:ext cx="488456" cy="488693"/>
              <a:chOff x="-488459" y="3338093"/>
              <a:chExt cx="488456" cy="488693"/>
            </a:xfrm>
          </p:grpSpPr>
          <p:sp>
            <p:nvSpPr>
              <p:cNvPr id="213" name="Google Shape;213;p20"/>
              <p:cNvSpPr/>
              <p:nvPr/>
            </p:nvSpPr>
            <p:spPr>
              <a:xfrm>
                <a:off x="-339642" y="3598171"/>
                <a:ext cx="191310" cy="11315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5740" extrusionOk="0">
                    <a:moveTo>
                      <a:pt x="4120" y="0"/>
                    </a:moveTo>
                    <a:lnTo>
                      <a:pt x="3751" y="60"/>
                    </a:lnTo>
                    <a:lnTo>
                      <a:pt x="3048" y="262"/>
                    </a:lnTo>
                    <a:lnTo>
                      <a:pt x="2405" y="572"/>
                    </a:lnTo>
                    <a:lnTo>
                      <a:pt x="1810" y="953"/>
                    </a:lnTo>
                    <a:lnTo>
                      <a:pt x="1274" y="1429"/>
                    </a:lnTo>
                    <a:lnTo>
                      <a:pt x="798" y="1965"/>
                    </a:lnTo>
                    <a:lnTo>
                      <a:pt x="417" y="2560"/>
                    </a:lnTo>
                    <a:lnTo>
                      <a:pt x="107" y="3203"/>
                    </a:lnTo>
                    <a:lnTo>
                      <a:pt x="0" y="3561"/>
                    </a:lnTo>
                    <a:lnTo>
                      <a:pt x="226" y="3799"/>
                    </a:lnTo>
                    <a:lnTo>
                      <a:pt x="727" y="4251"/>
                    </a:lnTo>
                    <a:lnTo>
                      <a:pt x="1262" y="4656"/>
                    </a:lnTo>
                    <a:lnTo>
                      <a:pt x="1846" y="5001"/>
                    </a:lnTo>
                    <a:lnTo>
                      <a:pt x="2453" y="5287"/>
                    </a:lnTo>
                    <a:lnTo>
                      <a:pt x="3108" y="5513"/>
                    </a:lnTo>
                    <a:lnTo>
                      <a:pt x="3787" y="5656"/>
                    </a:lnTo>
                    <a:lnTo>
                      <a:pt x="4489" y="5740"/>
                    </a:lnTo>
                    <a:lnTo>
                      <a:pt x="5203" y="5740"/>
                    </a:lnTo>
                    <a:lnTo>
                      <a:pt x="5906" y="5656"/>
                    </a:lnTo>
                    <a:lnTo>
                      <a:pt x="6585" y="5501"/>
                    </a:lnTo>
                    <a:lnTo>
                      <a:pt x="7240" y="5287"/>
                    </a:lnTo>
                    <a:lnTo>
                      <a:pt x="7847" y="5001"/>
                    </a:lnTo>
                    <a:lnTo>
                      <a:pt x="8430" y="4656"/>
                    </a:lnTo>
                    <a:lnTo>
                      <a:pt x="8966" y="4251"/>
                    </a:lnTo>
                    <a:lnTo>
                      <a:pt x="9466" y="3799"/>
                    </a:lnTo>
                    <a:lnTo>
                      <a:pt x="9704" y="3561"/>
                    </a:lnTo>
                    <a:lnTo>
                      <a:pt x="9585" y="3203"/>
                    </a:lnTo>
                    <a:lnTo>
                      <a:pt x="9276" y="2560"/>
                    </a:lnTo>
                    <a:lnTo>
                      <a:pt x="8883" y="1965"/>
                    </a:lnTo>
                    <a:lnTo>
                      <a:pt x="8418" y="1429"/>
                    </a:lnTo>
                    <a:lnTo>
                      <a:pt x="7883" y="953"/>
                    </a:lnTo>
                    <a:lnTo>
                      <a:pt x="7287" y="572"/>
                    </a:lnTo>
                    <a:lnTo>
                      <a:pt x="6632" y="262"/>
                    </a:lnTo>
                    <a:lnTo>
                      <a:pt x="5942" y="60"/>
                    </a:lnTo>
                    <a:lnTo>
                      <a:pt x="5573" y="0"/>
                    </a:lnTo>
                    <a:lnTo>
                      <a:pt x="5573" y="2846"/>
                    </a:lnTo>
                    <a:lnTo>
                      <a:pt x="4120" y="2846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0"/>
              <p:cNvSpPr/>
              <p:nvPr/>
            </p:nvSpPr>
            <p:spPr>
              <a:xfrm>
                <a:off x="-488459" y="3338093"/>
                <a:ext cx="488456" cy="488693"/>
              </a:xfrm>
              <a:custGeom>
                <a:avLst/>
                <a:gdLst/>
                <a:ahLst/>
                <a:cxnLst/>
                <a:rect l="l" t="t" r="r" b="b"/>
                <a:pathLst>
                  <a:path w="24779" h="24791" extrusionOk="0">
                    <a:moveTo>
                      <a:pt x="12395" y="4406"/>
                    </a:moveTo>
                    <a:lnTo>
                      <a:pt x="12812" y="4418"/>
                    </a:lnTo>
                    <a:lnTo>
                      <a:pt x="13610" y="4502"/>
                    </a:lnTo>
                    <a:lnTo>
                      <a:pt x="14396" y="4656"/>
                    </a:lnTo>
                    <a:lnTo>
                      <a:pt x="15146" y="4894"/>
                    </a:lnTo>
                    <a:lnTo>
                      <a:pt x="15860" y="5192"/>
                    </a:lnTo>
                    <a:lnTo>
                      <a:pt x="16539" y="5561"/>
                    </a:lnTo>
                    <a:lnTo>
                      <a:pt x="17170" y="6002"/>
                    </a:lnTo>
                    <a:lnTo>
                      <a:pt x="17765" y="6490"/>
                    </a:lnTo>
                    <a:lnTo>
                      <a:pt x="18313" y="7026"/>
                    </a:lnTo>
                    <a:lnTo>
                      <a:pt x="18801" y="7621"/>
                    </a:lnTo>
                    <a:lnTo>
                      <a:pt x="19230" y="8264"/>
                    </a:lnTo>
                    <a:lnTo>
                      <a:pt x="19599" y="8943"/>
                    </a:lnTo>
                    <a:lnTo>
                      <a:pt x="19908" y="9657"/>
                    </a:lnTo>
                    <a:lnTo>
                      <a:pt x="20135" y="10407"/>
                    </a:lnTo>
                    <a:lnTo>
                      <a:pt x="20301" y="11181"/>
                    </a:lnTo>
                    <a:lnTo>
                      <a:pt x="20385" y="11991"/>
                    </a:lnTo>
                    <a:lnTo>
                      <a:pt x="20385" y="12396"/>
                    </a:lnTo>
                    <a:lnTo>
                      <a:pt x="20385" y="12812"/>
                    </a:lnTo>
                    <a:lnTo>
                      <a:pt x="20301" y="13622"/>
                    </a:lnTo>
                    <a:lnTo>
                      <a:pt x="20135" y="14396"/>
                    </a:lnTo>
                    <a:lnTo>
                      <a:pt x="19908" y="15146"/>
                    </a:lnTo>
                    <a:lnTo>
                      <a:pt x="19599" y="15861"/>
                    </a:lnTo>
                    <a:lnTo>
                      <a:pt x="19230" y="16539"/>
                    </a:lnTo>
                    <a:lnTo>
                      <a:pt x="18801" y="17182"/>
                    </a:lnTo>
                    <a:lnTo>
                      <a:pt x="18313" y="17778"/>
                    </a:lnTo>
                    <a:lnTo>
                      <a:pt x="17765" y="18313"/>
                    </a:lnTo>
                    <a:lnTo>
                      <a:pt x="17170" y="18802"/>
                    </a:lnTo>
                    <a:lnTo>
                      <a:pt x="16539" y="19242"/>
                    </a:lnTo>
                    <a:lnTo>
                      <a:pt x="15860" y="19611"/>
                    </a:lnTo>
                    <a:lnTo>
                      <a:pt x="15146" y="19909"/>
                    </a:lnTo>
                    <a:lnTo>
                      <a:pt x="14396" y="20147"/>
                    </a:lnTo>
                    <a:lnTo>
                      <a:pt x="13610" y="20302"/>
                    </a:lnTo>
                    <a:lnTo>
                      <a:pt x="12812" y="20385"/>
                    </a:lnTo>
                    <a:lnTo>
                      <a:pt x="12395" y="20397"/>
                    </a:lnTo>
                    <a:lnTo>
                      <a:pt x="11979" y="20385"/>
                    </a:lnTo>
                    <a:lnTo>
                      <a:pt x="11181" y="20302"/>
                    </a:lnTo>
                    <a:lnTo>
                      <a:pt x="10395" y="20147"/>
                    </a:lnTo>
                    <a:lnTo>
                      <a:pt x="9645" y="19909"/>
                    </a:lnTo>
                    <a:lnTo>
                      <a:pt x="8930" y="19611"/>
                    </a:lnTo>
                    <a:lnTo>
                      <a:pt x="8252" y="19242"/>
                    </a:lnTo>
                    <a:lnTo>
                      <a:pt x="7621" y="18802"/>
                    </a:lnTo>
                    <a:lnTo>
                      <a:pt x="7025" y="18313"/>
                    </a:lnTo>
                    <a:lnTo>
                      <a:pt x="6478" y="17778"/>
                    </a:lnTo>
                    <a:lnTo>
                      <a:pt x="5989" y="17182"/>
                    </a:lnTo>
                    <a:lnTo>
                      <a:pt x="5561" y="16539"/>
                    </a:lnTo>
                    <a:lnTo>
                      <a:pt x="5192" y="15861"/>
                    </a:lnTo>
                    <a:lnTo>
                      <a:pt x="4882" y="15146"/>
                    </a:lnTo>
                    <a:lnTo>
                      <a:pt x="4656" y="14396"/>
                    </a:lnTo>
                    <a:lnTo>
                      <a:pt x="4489" y="13622"/>
                    </a:lnTo>
                    <a:lnTo>
                      <a:pt x="4406" y="12812"/>
                    </a:lnTo>
                    <a:lnTo>
                      <a:pt x="4406" y="12396"/>
                    </a:lnTo>
                    <a:lnTo>
                      <a:pt x="4406" y="11991"/>
                    </a:lnTo>
                    <a:lnTo>
                      <a:pt x="4489" y="11181"/>
                    </a:lnTo>
                    <a:lnTo>
                      <a:pt x="4656" y="10407"/>
                    </a:lnTo>
                    <a:lnTo>
                      <a:pt x="4882" y="9657"/>
                    </a:lnTo>
                    <a:lnTo>
                      <a:pt x="5192" y="8943"/>
                    </a:lnTo>
                    <a:lnTo>
                      <a:pt x="5561" y="8264"/>
                    </a:lnTo>
                    <a:lnTo>
                      <a:pt x="5989" y="7621"/>
                    </a:lnTo>
                    <a:lnTo>
                      <a:pt x="6478" y="7026"/>
                    </a:lnTo>
                    <a:lnTo>
                      <a:pt x="7025" y="6490"/>
                    </a:lnTo>
                    <a:lnTo>
                      <a:pt x="7621" y="6002"/>
                    </a:lnTo>
                    <a:lnTo>
                      <a:pt x="8252" y="5561"/>
                    </a:lnTo>
                    <a:lnTo>
                      <a:pt x="8930" y="5192"/>
                    </a:lnTo>
                    <a:lnTo>
                      <a:pt x="9645" y="4894"/>
                    </a:lnTo>
                    <a:lnTo>
                      <a:pt x="10395" y="4656"/>
                    </a:lnTo>
                    <a:lnTo>
                      <a:pt x="11181" y="4502"/>
                    </a:lnTo>
                    <a:lnTo>
                      <a:pt x="11979" y="4418"/>
                    </a:lnTo>
                    <a:lnTo>
                      <a:pt x="12395" y="4406"/>
                    </a:lnTo>
                    <a:close/>
                    <a:moveTo>
                      <a:pt x="10371" y="1"/>
                    </a:moveTo>
                    <a:lnTo>
                      <a:pt x="9943" y="1787"/>
                    </a:lnTo>
                    <a:lnTo>
                      <a:pt x="9502" y="1894"/>
                    </a:lnTo>
                    <a:lnTo>
                      <a:pt x="8645" y="2168"/>
                    </a:lnTo>
                    <a:lnTo>
                      <a:pt x="7811" y="2513"/>
                    </a:lnTo>
                    <a:lnTo>
                      <a:pt x="7013" y="2930"/>
                    </a:lnTo>
                    <a:lnTo>
                      <a:pt x="6621" y="3156"/>
                    </a:lnTo>
                    <a:lnTo>
                      <a:pt x="5085" y="2239"/>
                    </a:lnTo>
                    <a:lnTo>
                      <a:pt x="2227" y="5097"/>
                    </a:lnTo>
                    <a:lnTo>
                      <a:pt x="3156" y="6633"/>
                    </a:lnTo>
                    <a:lnTo>
                      <a:pt x="2918" y="7014"/>
                    </a:lnTo>
                    <a:lnTo>
                      <a:pt x="2501" y="7812"/>
                    </a:lnTo>
                    <a:lnTo>
                      <a:pt x="2167" y="8645"/>
                    </a:lnTo>
                    <a:lnTo>
                      <a:pt x="1894" y="9502"/>
                    </a:lnTo>
                    <a:lnTo>
                      <a:pt x="1786" y="9943"/>
                    </a:lnTo>
                    <a:lnTo>
                      <a:pt x="0" y="10383"/>
                    </a:lnTo>
                    <a:lnTo>
                      <a:pt x="0" y="14408"/>
                    </a:lnTo>
                    <a:lnTo>
                      <a:pt x="1786" y="14849"/>
                    </a:lnTo>
                    <a:lnTo>
                      <a:pt x="1894" y="15277"/>
                    </a:lnTo>
                    <a:lnTo>
                      <a:pt x="2167" y="16134"/>
                    </a:lnTo>
                    <a:lnTo>
                      <a:pt x="2501" y="16968"/>
                    </a:lnTo>
                    <a:lnTo>
                      <a:pt x="2918" y="17778"/>
                    </a:lnTo>
                    <a:lnTo>
                      <a:pt x="3156" y="18159"/>
                    </a:lnTo>
                    <a:lnTo>
                      <a:pt x="2227" y="19695"/>
                    </a:lnTo>
                    <a:lnTo>
                      <a:pt x="5085" y="22552"/>
                    </a:lnTo>
                    <a:lnTo>
                      <a:pt x="6621" y="21623"/>
                    </a:lnTo>
                    <a:lnTo>
                      <a:pt x="7013" y="21862"/>
                    </a:lnTo>
                    <a:lnTo>
                      <a:pt x="7811" y="22278"/>
                    </a:lnTo>
                    <a:lnTo>
                      <a:pt x="8633" y="22624"/>
                    </a:lnTo>
                    <a:lnTo>
                      <a:pt x="9490" y="22897"/>
                    </a:lnTo>
                    <a:lnTo>
                      <a:pt x="9943" y="23005"/>
                    </a:lnTo>
                    <a:lnTo>
                      <a:pt x="10371" y="24791"/>
                    </a:lnTo>
                    <a:lnTo>
                      <a:pt x="14408" y="24791"/>
                    </a:lnTo>
                    <a:lnTo>
                      <a:pt x="14836" y="23005"/>
                    </a:lnTo>
                    <a:lnTo>
                      <a:pt x="15277" y="22897"/>
                    </a:lnTo>
                    <a:lnTo>
                      <a:pt x="16134" y="22624"/>
                    </a:lnTo>
                    <a:lnTo>
                      <a:pt x="16967" y="22278"/>
                    </a:lnTo>
                    <a:lnTo>
                      <a:pt x="17765" y="21862"/>
                    </a:lnTo>
                    <a:lnTo>
                      <a:pt x="18158" y="21623"/>
                    </a:lnTo>
                    <a:lnTo>
                      <a:pt x="19682" y="22552"/>
                    </a:lnTo>
                    <a:lnTo>
                      <a:pt x="22540" y="19695"/>
                    </a:lnTo>
                    <a:lnTo>
                      <a:pt x="21623" y="18159"/>
                    </a:lnTo>
                    <a:lnTo>
                      <a:pt x="21861" y="17778"/>
                    </a:lnTo>
                    <a:lnTo>
                      <a:pt x="22278" y="16980"/>
                    </a:lnTo>
                    <a:lnTo>
                      <a:pt x="22647" y="16146"/>
                    </a:lnTo>
                    <a:lnTo>
                      <a:pt x="22933" y="15289"/>
                    </a:lnTo>
                    <a:lnTo>
                      <a:pt x="23040" y="14849"/>
                    </a:lnTo>
                    <a:lnTo>
                      <a:pt x="24778" y="14408"/>
                    </a:lnTo>
                    <a:lnTo>
                      <a:pt x="24778" y="10383"/>
                    </a:lnTo>
                    <a:lnTo>
                      <a:pt x="23040" y="9943"/>
                    </a:lnTo>
                    <a:lnTo>
                      <a:pt x="22933" y="9502"/>
                    </a:lnTo>
                    <a:lnTo>
                      <a:pt x="22659" y="8645"/>
                    </a:lnTo>
                    <a:lnTo>
                      <a:pt x="22302" y="7812"/>
                    </a:lnTo>
                    <a:lnTo>
                      <a:pt x="21873" y="7014"/>
                    </a:lnTo>
                    <a:lnTo>
                      <a:pt x="21635" y="6633"/>
                    </a:lnTo>
                    <a:lnTo>
                      <a:pt x="22564" y="5097"/>
                    </a:lnTo>
                    <a:lnTo>
                      <a:pt x="19706" y="2239"/>
                    </a:lnTo>
                    <a:lnTo>
                      <a:pt x="18170" y="3156"/>
                    </a:lnTo>
                    <a:lnTo>
                      <a:pt x="17777" y="2930"/>
                    </a:lnTo>
                    <a:lnTo>
                      <a:pt x="16979" y="2513"/>
                    </a:lnTo>
                    <a:lnTo>
                      <a:pt x="16158" y="2168"/>
                    </a:lnTo>
                    <a:lnTo>
                      <a:pt x="15301" y="1894"/>
                    </a:lnTo>
                    <a:lnTo>
                      <a:pt x="14848" y="1787"/>
                    </a:lnTo>
                    <a:lnTo>
                      <a:pt x="144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0"/>
              <p:cNvSpPr/>
              <p:nvPr/>
            </p:nvSpPr>
            <p:spPr>
              <a:xfrm>
                <a:off x="-287067" y="3482454"/>
                <a:ext cx="85927" cy="85690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4347" extrusionOk="0">
                    <a:moveTo>
                      <a:pt x="2179" y="0"/>
                    </a:moveTo>
                    <a:lnTo>
                      <a:pt x="1953" y="12"/>
                    </a:lnTo>
                    <a:lnTo>
                      <a:pt x="1536" y="96"/>
                    </a:lnTo>
                    <a:lnTo>
                      <a:pt x="1143" y="262"/>
                    </a:lnTo>
                    <a:lnTo>
                      <a:pt x="798" y="501"/>
                    </a:lnTo>
                    <a:lnTo>
                      <a:pt x="500" y="798"/>
                    </a:lnTo>
                    <a:lnTo>
                      <a:pt x="262" y="1144"/>
                    </a:lnTo>
                    <a:lnTo>
                      <a:pt x="96" y="1536"/>
                    </a:lnTo>
                    <a:lnTo>
                      <a:pt x="12" y="1953"/>
                    </a:lnTo>
                    <a:lnTo>
                      <a:pt x="0" y="2179"/>
                    </a:lnTo>
                    <a:lnTo>
                      <a:pt x="12" y="2394"/>
                    </a:lnTo>
                    <a:lnTo>
                      <a:pt x="96" y="2822"/>
                    </a:lnTo>
                    <a:lnTo>
                      <a:pt x="262" y="3215"/>
                    </a:lnTo>
                    <a:lnTo>
                      <a:pt x="500" y="3561"/>
                    </a:lnTo>
                    <a:lnTo>
                      <a:pt x="798" y="3858"/>
                    </a:lnTo>
                    <a:lnTo>
                      <a:pt x="1143" y="4084"/>
                    </a:lnTo>
                    <a:lnTo>
                      <a:pt x="1524" y="4251"/>
                    </a:lnTo>
                    <a:lnTo>
                      <a:pt x="1953" y="4346"/>
                    </a:lnTo>
                    <a:lnTo>
                      <a:pt x="2406" y="4346"/>
                    </a:lnTo>
                    <a:lnTo>
                      <a:pt x="2822" y="4251"/>
                    </a:lnTo>
                    <a:lnTo>
                      <a:pt x="3215" y="4096"/>
                    </a:lnTo>
                    <a:lnTo>
                      <a:pt x="3560" y="3858"/>
                    </a:lnTo>
                    <a:lnTo>
                      <a:pt x="3858" y="3561"/>
                    </a:lnTo>
                    <a:lnTo>
                      <a:pt x="4096" y="3215"/>
                    </a:lnTo>
                    <a:lnTo>
                      <a:pt x="4263" y="2822"/>
                    </a:lnTo>
                    <a:lnTo>
                      <a:pt x="4346" y="2406"/>
                    </a:lnTo>
                    <a:lnTo>
                      <a:pt x="4358" y="2179"/>
                    </a:lnTo>
                    <a:lnTo>
                      <a:pt x="4346" y="1953"/>
                    </a:lnTo>
                    <a:lnTo>
                      <a:pt x="4263" y="1525"/>
                    </a:lnTo>
                    <a:lnTo>
                      <a:pt x="4096" y="1132"/>
                    </a:lnTo>
                    <a:lnTo>
                      <a:pt x="3858" y="786"/>
                    </a:lnTo>
                    <a:lnTo>
                      <a:pt x="3560" y="489"/>
                    </a:lnTo>
                    <a:lnTo>
                      <a:pt x="3215" y="250"/>
                    </a:lnTo>
                    <a:lnTo>
                      <a:pt x="2834" y="96"/>
                    </a:lnTo>
                    <a:lnTo>
                      <a:pt x="2406" y="12"/>
                    </a:lnTo>
                    <a:lnTo>
                      <a:pt x="21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6" name="Google Shape;216;p20"/>
          <p:cNvGrpSpPr/>
          <p:nvPr/>
        </p:nvGrpSpPr>
        <p:grpSpPr>
          <a:xfrm>
            <a:off x="4261350" y="2209608"/>
            <a:ext cx="4425450" cy="621300"/>
            <a:chOff x="4261350" y="2209100"/>
            <a:chExt cx="4425450" cy="621300"/>
          </a:xfrm>
        </p:grpSpPr>
        <p:cxnSp>
          <p:nvCxnSpPr>
            <p:cNvPr id="217" name="Google Shape;217;p20"/>
            <p:cNvCxnSpPr>
              <a:stCxn id="218" idx="3"/>
              <a:endCxn id="219" idx="1"/>
            </p:cNvCxnSpPr>
            <p:nvPr/>
          </p:nvCxnSpPr>
          <p:spPr>
            <a:xfrm>
              <a:off x="4882650" y="2519750"/>
              <a:ext cx="2302500" cy="7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20" name="Google Shape;220;p20"/>
            <p:cNvGrpSpPr/>
            <p:nvPr/>
          </p:nvGrpSpPr>
          <p:grpSpPr>
            <a:xfrm>
              <a:off x="7090200" y="2347842"/>
              <a:ext cx="1596600" cy="358500"/>
              <a:chOff x="7090200" y="2660300"/>
              <a:chExt cx="1596600" cy="358500"/>
            </a:xfrm>
          </p:grpSpPr>
          <p:sp>
            <p:nvSpPr>
              <p:cNvPr id="221" name="Google Shape;221;p20"/>
              <p:cNvSpPr/>
              <p:nvPr/>
            </p:nvSpPr>
            <p:spPr>
              <a:xfrm>
                <a:off x="7090200" y="2660300"/>
                <a:ext cx="1596600" cy="358500"/>
              </a:xfrm>
              <a:prstGeom prst="roundRect">
                <a:avLst>
                  <a:gd name="adj" fmla="val 5742"/>
                </a:avLst>
              </a:prstGeom>
              <a:solidFill>
                <a:schemeClr val="lt2"/>
              </a:solidFill>
              <a:ln w="28575" cap="flat" cmpd="sng">
                <a:solidFill>
                  <a:srgbClr val="2D2E27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19" name="Google Shape;219;p20"/>
              <p:cNvSpPr txBox="1"/>
              <p:nvPr/>
            </p:nvSpPr>
            <p:spPr>
              <a:xfrm>
                <a:off x="7185300" y="2665252"/>
                <a:ext cx="1501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I</a:t>
                </a:r>
                <a:r>
                  <a:rPr lang="en" sz="1200" dirty="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nt, byte, long, …</a:t>
                </a:r>
                <a:endParaRPr sz="1200" dirty="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</p:grpSp>
        <p:sp>
          <p:nvSpPr>
            <p:cNvPr id="218" name="Google Shape;218;p20"/>
            <p:cNvSpPr/>
            <p:nvPr/>
          </p:nvSpPr>
          <p:spPr>
            <a:xfrm>
              <a:off x="4261350" y="2209100"/>
              <a:ext cx="621300" cy="621300"/>
            </a:xfrm>
            <a:prstGeom prst="roundRect">
              <a:avLst>
                <a:gd name="adj" fmla="val 5742"/>
              </a:avLst>
            </a:prstGeom>
            <a:solidFill>
              <a:schemeClr val="l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5297196" y="2308337"/>
              <a:ext cx="1481029" cy="451500"/>
            </a:xfrm>
            <a:prstGeom prst="roundRect">
              <a:avLst>
                <a:gd name="adj" fmla="val 5742"/>
              </a:avLst>
            </a:prstGeom>
            <a:solidFill>
              <a:schemeClr val="accent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I</a:t>
              </a:r>
              <a:r>
                <a:rPr lang="en" dirty="0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nherit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Rubik ExtraBold"/>
                  <a:cs typeface="Rubik ExtraBold"/>
                  <a:sym typeface="Rubik ExtraBold"/>
                </a:rPr>
                <a:t>from</a:t>
              </a:r>
              <a:endParaRPr sz="1100" dirty="0"/>
            </a:p>
          </p:txBody>
        </p:sp>
        <p:grpSp>
          <p:nvGrpSpPr>
            <p:cNvPr id="224" name="Google Shape;224;p20"/>
            <p:cNvGrpSpPr/>
            <p:nvPr/>
          </p:nvGrpSpPr>
          <p:grpSpPr>
            <a:xfrm>
              <a:off x="4327646" y="2275412"/>
              <a:ext cx="488693" cy="488676"/>
              <a:chOff x="-1608079" y="3357353"/>
              <a:chExt cx="488693" cy="488676"/>
            </a:xfrm>
          </p:grpSpPr>
          <p:sp>
            <p:nvSpPr>
              <p:cNvPr id="225" name="Google Shape;225;p20"/>
              <p:cNvSpPr/>
              <p:nvPr/>
            </p:nvSpPr>
            <p:spPr>
              <a:xfrm>
                <a:off x="-1449643" y="3530101"/>
                <a:ext cx="114786" cy="85927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4359" extrusionOk="0">
                    <a:moveTo>
                      <a:pt x="2917" y="1453"/>
                    </a:moveTo>
                    <a:lnTo>
                      <a:pt x="2917" y="2918"/>
                    </a:lnTo>
                    <a:lnTo>
                      <a:pt x="1453" y="2918"/>
                    </a:lnTo>
                    <a:lnTo>
                      <a:pt x="1453" y="1453"/>
                    </a:lnTo>
                    <a:close/>
                    <a:moveTo>
                      <a:pt x="0" y="1"/>
                    </a:moveTo>
                    <a:lnTo>
                      <a:pt x="0" y="4358"/>
                    </a:lnTo>
                    <a:lnTo>
                      <a:pt x="5823" y="4358"/>
                    </a:lnTo>
                    <a:lnTo>
                      <a:pt x="5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0"/>
              <p:cNvSpPr/>
              <p:nvPr/>
            </p:nvSpPr>
            <p:spPr>
              <a:xfrm>
                <a:off x="-1296845" y="3558744"/>
                <a:ext cx="19023" cy="28879"/>
              </a:xfrm>
              <a:custGeom>
                <a:avLst/>
                <a:gdLst/>
                <a:ahLst/>
                <a:cxnLst/>
                <a:rect l="l" t="t" r="r" b="b"/>
                <a:pathLst>
                  <a:path w="965" h="1465" extrusionOk="0">
                    <a:moveTo>
                      <a:pt x="965" y="0"/>
                    </a:moveTo>
                    <a:lnTo>
                      <a:pt x="1" y="738"/>
                    </a:lnTo>
                    <a:lnTo>
                      <a:pt x="965" y="1465"/>
                    </a:lnTo>
                    <a:lnTo>
                      <a:pt x="9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0"/>
              <p:cNvSpPr/>
              <p:nvPr/>
            </p:nvSpPr>
            <p:spPr>
              <a:xfrm>
                <a:off x="-1578509" y="3444427"/>
                <a:ext cx="430245" cy="401603"/>
              </a:xfrm>
              <a:custGeom>
                <a:avLst/>
                <a:gdLst/>
                <a:ahLst/>
                <a:cxnLst/>
                <a:rect l="l" t="t" r="r" b="b"/>
                <a:pathLst>
                  <a:path w="21826" h="20373" extrusionOk="0">
                    <a:moveTo>
                      <a:pt x="16718" y="2894"/>
                    </a:moveTo>
                    <a:lnTo>
                      <a:pt x="16718" y="10169"/>
                    </a:lnTo>
                    <a:lnTo>
                      <a:pt x="13812" y="7990"/>
                    </a:lnTo>
                    <a:lnTo>
                      <a:pt x="13812" y="10169"/>
                    </a:lnTo>
                    <a:lnTo>
                      <a:pt x="5097" y="10169"/>
                    </a:lnTo>
                    <a:lnTo>
                      <a:pt x="5097" y="2906"/>
                    </a:lnTo>
                    <a:lnTo>
                      <a:pt x="13812" y="2906"/>
                    </a:lnTo>
                    <a:lnTo>
                      <a:pt x="13812" y="5073"/>
                    </a:lnTo>
                    <a:lnTo>
                      <a:pt x="16718" y="2894"/>
                    </a:lnTo>
                    <a:close/>
                    <a:moveTo>
                      <a:pt x="0" y="1"/>
                    </a:moveTo>
                    <a:lnTo>
                      <a:pt x="0" y="12979"/>
                    </a:lnTo>
                    <a:lnTo>
                      <a:pt x="10169" y="14432"/>
                    </a:lnTo>
                    <a:lnTo>
                      <a:pt x="10169" y="16158"/>
                    </a:lnTo>
                    <a:lnTo>
                      <a:pt x="9859" y="16289"/>
                    </a:lnTo>
                    <a:lnTo>
                      <a:pt x="9323" y="16682"/>
                    </a:lnTo>
                    <a:lnTo>
                      <a:pt x="8942" y="17218"/>
                    </a:lnTo>
                    <a:lnTo>
                      <a:pt x="8728" y="17849"/>
                    </a:lnTo>
                    <a:lnTo>
                      <a:pt x="8704" y="18206"/>
                    </a:lnTo>
                    <a:lnTo>
                      <a:pt x="8716" y="18420"/>
                    </a:lnTo>
                    <a:lnTo>
                      <a:pt x="8800" y="18849"/>
                    </a:lnTo>
                    <a:lnTo>
                      <a:pt x="8966" y="19242"/>
                    </a:lnTo>
                    <a:lnTo>
                      <a:pt x="9204" y="19587"/>
                    </a:lnTo>
                    <a:lnTo>
                      <a:pt x="9502" y="19885"/>
                    </a:lnTo>
                    <a:lnTo>
                      <a:pt x="9847" y="20111"/>
                    </a:lnTo>
                    <a:lnTo>
                      <a:pt x="10240" y="20278"/>
                    </a:lnTo>
                    <a:lnTo>
                      <a:pt x="10657" y="20361"/>
                    </a:lnTo>
                    <a:lnTo>
                      <a:pt x="10883" y="20373"/>
                    </a:lnTo>
                    <a:lnTo>
                      <a:pt x="11098" y="20361"/>
                    </a:lnTo>
                    <a:lnTo>
                      <a:pt x="11526" y="20278"/>
                    </a:lnTo>
                    <a:lnTo>
                      <a:pt x="11919" y="20111"/>
                    </a:lnTo>
                    <a:lnTo>
                      <a:pt x="12264" y="19873"/>
                    </a:lnTo>
                    <a:lnTo>
                      <a:pt x="12562" y="19575"/>
                    </a:lnTo>
                    <a:lnTo>
                      <a:pt x="12788" y="19230"/>
                    </a:lnTo>
                    <a:lnTo>
                      <a:pt x="12955" y="18849"/>
                    </a:lnTo>
                    <a:lnTo>
                      <a:pt x="13050" y="18420"/>
                    </a:lnTo>
                    <a:lnTo>
                      <a:pt x="13050" y="18206"/>
                    </a:lnTo>
                    <a:lnTo>
                      <a:pt x="13038" y="17849"/>
                    </a:lnTo>
                    <a:lnTo>
                      <a:pt x="12824" y="17206"/>
                    </a:lnTo>
                    <a:lnTo>
                      <a:pt x="12431" y="16682"/>
                    </a:lnTo>
                    <a:lnTo>
                      <a:pt x="11907" y="16289"/>
                    </a:lnTo>
                    <a:lnTo>
                      <a:pt x="11598" y="16158"/>
                    </a:lnTo>
                    <a:lnTo>
                      <a:pt x="11598" y="14432"/>
                    </a:lnTo>
                    <a:lnTo>
                      <a:pt x="21826" y="12979"/>
                    </a:lnTo>
                    <a:lnTo>
                      <a:pt x="218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0"/>
              <p:cNvSpPr/>
              <p:nvPr/>
            </p:nvSpPr>
            <p:spPr>
              <a:xfrm>
                <a:off x="-1608079" y="3357353"/>
                <a:ext cx="488693" cy="58231"/>
              </a:xfrm>
              <a:custGeom>
                <a:avLst/>
                <a:gdLst/>
                <a:ahLst/>
                <a:cxnLst/>
                <a:rect l="l" t="t" r="r" b="b"/>
                <a:pathLst>
                  <a:path w="24791" h="2954" extrusionOk="0">
                    <a:moveTo>
                      <a:pt x="0" y="0"/>
                    </a:moveTo>
                    <a:lnTo>
                      <a:pt x="0" y="2953"/>
                    </a:lnTo>
                    <a:lnTo>
                      <a:pt x="24790" y="2953"/>
                    </a:lnTo>
                    <a:lnTo>
                      <a:pt x="247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" name="Google Shape;223;p20">
            <a:extLst>
              <a:ext uri="{FF2B5EF4-FFF2-40B4-BE49-F238E27FC236}">
                <a16:creationId xmlns:a16="http://schemas.microsoft.com/office/drawing/2014/main" id="{A61BEAB3-918C-4AAB-9B48-0535908F5C28}"/>
              </a:ext>
            </a:extLst>
          </p:cNvPr>
          <p:cNvSpPr/>
          <p:nvPr/>
        </p:nvSpPr>
        <p:spPr>
          <a:xfrm>
            <a:off x="2415825" y="1494375"/>
            <a:ext cx="1481029" cy="4515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lt1"/>
                </a:solidFill>
                <a:latin typeface="Rubik ExtraBold"/>
                <a:cs typeface="Rubik ExtraBold"/>
                <a:sym typeface="Rubik ExtraBold"/>
              </a:rPr>
              <a:t>By flag attribute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64289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AC2C-D7C4-4CD0-B33E-963B205B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polymorphism</a:t>
            </a:r>
          </a:p>
        </p:txBody>
      </p:sp>
      <p:grpSp>
        <p:nvGrpSpPr>
          <p:cNvPr id="3" name="Google Shape;253;p21">
            <a:extLst>
              <a:ext uri="{FF2B5EF4-FFF2-40B4-BE49-F238E27FC236}">
                <a16:creationId xmlns:a16="http://schemas.microsoft.com/office/drawing/2014/main" id="{9CE69B58-B967-4DB0-BC22-716A64981EC9}"/>
              </a:ext>
            </a:extLst>
          </p:cNvPr>
          <p:cNvGrpSpPr/>
          <p:nvPr/>
        </p:nvGrpSpPr>
        <p:grpSpPr>
          <a:xfrm>
            <a:off x="302705" y="1549042"/>
            <a:ext cx="2650800" cy="904950"/>
            <a:chOff x="481125" y="3831325"/>
            <a:chExt cx="2650800" cy="904950"/>
          </a:xfrm>
        </p:grpSpPr>
        <p:sp>
          <p:nvSpPr>
            <p:cNvPr id="4" name="Google Shape;254;p21">
              <a:extLst>
                <a:ext uri="{FF2B5EF4-FFF2-40B4-BE49-F238E27FC236}">
                  <a16:creationId xmlns:a16="http://schemas.microsoft.com/office/drawing/2014/main" id="{47578A25-824C-4F8C-8B66-A89B888C35DC}"/>
                </a:ext>
              </a:extLst>
            </p:cNvPr>
            <p:cNvSpPr/>
            <p:nvPr/>
          </p:nvSpPr>
          <p:spPr>
            <a:xfrm>
              <a:off x="481125" y="3831325"/>
              <a:ext cx="2650800" cy="358500"/>
            </a:xfrm>
            <a:prstGeom prst="roundRect">
              <a:avLst>
                <a:gd name="adj" fmla="val 5742"/>
              </a:avLst>
            </a:prstGeom>
            <a:solidFill>
              <a:schemeClr val="dk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5;p21">
              <a:extLst>
                <a:ext uri="{FF2B5EF4-FFF2-40B4-BE49-F238E27FC236}">
                  <a16:creationId xmlns:a16="http://schemas.microsoft.com/office/drawing/2014/main" id="{2BF1DCE6-B42D-4444-A03F-A06CBF448D10}"/>
                </a:ext>
              </a:extLst>
            </p:cNvPr>
            <p:cNvSpPr txBox="1"/>
            <p:nvPr/>
          </p:nvSpPr>
          <p:spPr>
            <a:xfrm>
              <a:off x="481125" y="3836274"/>
              <a:ext cx="26508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Static</a:t>
              </a:r>
              <a:endParaRPr sz="1800" dirty="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6" name="Google Shape;256;p21">
              <a:extLst>
                <a:ext uri="{FF2B5EF4-FFF2-40B4-BE49-F238E27FC236}">
                  <a16:creationId xmlns:a16="http://schemas.microsoft.com/office/drawing/2014/main" id="{A61BCA19-0D05-4D50-AA59-AD4D014D75C4}"/>
                </a:ext>
              </a:extLst>
            </p:cNvPr>
            <p:cNvSpPr txBox="1"/>
            <p:nvPr/>
          </p:nvSpPr>
          <p:spPr>
            <a:xfrm>
              <a:off x="481125" y="4184875"/>
              <a:ext cx="26508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Method overload</a:t>
              </a:r>
              <a:endParaRPr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F5D148F-70D0-4DB5-8D1B-199BC5D7562D}"/>
              </a:ext>
            </a:extLst>
          </p:cNvPr>
          <p:cNvSpPr txBox="1"/>
          <p:nvPr/>
        </p:nvSpPr>
        <p:spPr>
          <a:xfrm>
            <a:off x="3434575" y="1348982"/>
            <a:ext cx="525222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Person 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Employee();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print(e);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print((Employee) e);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print(Person p)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 person"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print(Employee 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"An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epmloyee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74E6EB-73B9-4D73-B773-A69580A5C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40" y="3291236"/>
            <a:ext cx="2857500" cy="895350"/>
          </a:xfrm>
          <a:prstGeom prst="rect">
            <a:avLst/>
          </a:prstGeom>
        </p:spPr>
      </p:pic>
      <p:grpSp>
        <p:nvGrpSpPr>
          <p:cNvPr id="11" name="Google Shape;253;p21">
            <a:extLst>
              <a:ext uri="{FF2B5EF4-FFF2-40B4-BE49-F238E27FC236}">
                <a16:creationId xmlns:a16="http://schemas.microsoft.com/office/drawing/2014/main" id="{4783C2FA-58C6-4EE5-8005-A538EE0DDB2A}"/>
              </a:ext>
            </a:extLst>
          </p:cNvPr>
          <p:cNvGrpSpPr/>
          <p:nvPr/>
        </p:nvGrpSpPr>
        <p:grpSpPr>
          <a:xfrm>
            <a:off x="302705" y="2832430"/>
            <a:ext cx="2650800" cy="358500"/>
            <a:chOff x="481125" y="3831325"/>
            <a:chExt cx="2650800" cy="358500"/>
          </a:xfrm>
        </p:grpSpPr>
        <p:sp>
          <p:nvSpPr>
            <p:cNvPr id="12" name="Google Shape;254;p21">
              <a:extLst>
                <a:ext uri="{FF2B5EF4-FFF2-40B4-BE49-F238E27FC236}">
                  <a16:creationId xmlns:a16="http://schemas.microsoft.com/office/drawing/2014/main" id="{EDE306D1-1F97-432F-8096-A9F23B0593B2}"/>
                </a:ext>
              </a:extLst>
            </p:cNvPr>
            <p:cNvSpPr/>
            <p:nvPr/>
          </p:nvSpPr>
          <p:spPr>
            <a:xfrm>
              <a:off x="481125" y="3831325"/>
              <a:ext cx="2650800" cy="358500"/>
            </a:xfrm>
            <a:prstGeom prst="roundRect">
              <a:avLst>
                <a:gd name="adj" fmla="val 5742"/>
              </a:avLst>
            </a:prstGeom>
            <a:solidFill>
              <a:schemeClr val="dk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5;p21">
              <a:extLst>
                <a:ext uri="{FF2B5EF4-FFF2-40B4-BE49-F238E27FC236}">
                  <a16:creationId xmlns:a16="http://schemas.microsoft.com/office/drawing/2014/main" id="{5CC800E9-F58A-47C6-9C1C-66E73B980171}"/>
                </a:ext>
              </a:extLst>
            </p:cNvPr>
            <p:cNvSpPr txBox="1"/>
            <p:nvPr/>
          </p:nvSpPr>
          <p:spPr>
            <a:xfrm>
              <a:off x="481125" y="3836274"/>
              <a:ext cx="2650800" cy="348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Output</a:t>
              </a:r>
              <a:endParaRPr sz="1800" dirty="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2952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AC2C-D7C4-4CD0-B33E-963B205B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polymorphism</a:t>
            </a:r>
          </a:p>
        </p:txBody>
      </p:sp>
      <p:grpSp>
        <p:nvGrpSpPr>
          <p:cNvPr id="3" name="Google Shape;253;p21">
            <a:extLst>
              <a:ext uri="{FF2B5EF4-FFF2-40B4-BE49-F238E27FC236}">
                <a16:creationId xmlns:a16="http://schemas.microsoft.com/office/drawing/2014/main" id="{9CE69B58-B967-4DB0-BC22-716A64981EC9}"/>
              </a:ext>
            </a:extLst>
          </p:cNvPr>
          <p:cNvGrpSpPr/>
          <p:nvPr/>
        </p:nvGrpSpPr>
        <p:grpSpPr>
          <a:xfrm>
            <a:off x="302705" y="1549042"/>
            <a:ext cx="2650800" cy="904950"/>
            <a:chOff x="481125" y="3831325"/>
            <a:chExt cx="2650800" cy="904950"/>
          </a:xfrm>
        </p:grpSpPr>
        <p:sp>
          <p:nvSpPr>
            <p:cNvPr id="4" name="Google Shape;254;p21">
              <a:extLst>
                <a:ext uri="{FF2B5EF4-FFF2-40B4-BE49-F238E27FC236}">
                  <a16:creationId xmlns:a16="http://schemas.microsoft.com/office/drawing/2014/main" id="{47578A25-824C-4F8C-8B66-A89B888C35DC}"/>
                </a:ext>
              </a:extLst>
            </p:cNvPr>
            <p:cNvSpPr/>
            <p:nvPr/>
          </p:nvSpPr>
          <p:spPr>
            <a:xfrm>
              <a:off x="481125" y="3831325"/>
              <a:ext cx="2650800" cy="358500"/>
            </a:xfrm>
            <a:prstGeom prst="roundRect">
              <a:avLst>
                <a:gd name="adj" fmla="val 5742"/>
              </a:avLst>
            </a:prstGeom>
            <a:solidFill>
              <a:schemeClr val="dk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5;p21">
              <a:extLst>
                <a:ext uri="{FF2B5EF4-FFF2-40B4-BE49-F238E27FC236}">
                  <a16:creationId xmlns:a16="http://schemas.microsoft.com/office/drawing/2014/main" id="{2BF1DCE6-B42D-4444-A03F-A06CBF448D10}"/>
                </a:ext>
              </a:extLst>
            </p:cNvPr>
            <p:cNvSpPr txBox="1"/>
            <p:nvPr/>
          </p:nvSpPr>
          <p:spPr>
            <a:xfrm>
              <a:off x="481125" y="3836274"/>
              <a:ext cx="26508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Static</a:t>
              </a:r>
              <a:endParaRPr sz="1800" dirty="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  <p:sp>
          <p:nvSpPr>
            <p:cNvPr id="6" name="Google Shape;256;p21">
              <a:extLst>
                <a:ext uri="{FF2B5EF4-FFF2-40B4-BE49-F238E27FC236}">
                  <a16:creationId xmlns:a16="http://schemas.microsoft.com/office/drawing/2014/main" id="{A61BCA19-0D05-4D50-AA59-AD4D014D75C4}"/>
                </a:ext>
              </a:extLst>
            </p:cNvPr>
            <p:cNvSpPr txBox="1"/>
            <p:nvPr/>
          </p:nvSpPr>
          <p:spPr>
            <a:xfrm>
              <a:off x="481125" y="4184875"/>
              <a:ext cx="26508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Virtual method of parent which is not overridden</a:t>
              </a:r>
              <a:endParaRPr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F5D148F-70D0-4DB5-8D1B-199BC5D7562D}"/>
              </a:ext>
            </a:extLst>
          </p:cNvPr>
          <p:cNvSpPr txBox="1"/>
          <p:nvPr/>
        </p:nvSpPr>
        <p:spPr>
          <a:xfrm>
            <a:off x="3589070" y="1230036"/>
            <a:ext cx="5252225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SayHello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"Person says hello"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Person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SayHello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"Employee says hello"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  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Person e1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Employee();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e1.SayHello();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((Employee)e1).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SayHello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1100" dirty="0">
              <a:latin typeface="Consolas" panose="020B0609020204030204" pitchFamily="49" charset="0"/>
            </a:endParaRPr>
          </a:p>
        </p:txBody>
      </p:sp>
      <p:grpSp>
        <p:nvGrpSpPr>
          <p:cNvPr id="11" name="Google Shape;253;p21">
            <a:extLst>
              <a:ext uri="{FF2B5EF4-FFF2-40B4-BE49-F238E27FC236}">
                <a16:creationId xmlns:a16="http://schemas.microsoft.com/office/drawing/2014/main" id="{4783C2FA-58C6-4EE5-8005-A538EE0DDB2A}"/>
              </a:ext>
            </a:extLst>
          </p:cNvPr>
          <p:cNvGrpSpPr/>
          <p:nvPr/>
        </p:nvGrpSpPr>
        <p:grpSpPr>
          <a:xfrm>
            <a:off x="302705" y="2832430"/>
            <a:ext cx="2650800" cy="358500"/>
            <a:chOff x="481125" y="3831325"/>
            <a:chExt cx="2650800" cy="358500"/>
          </a:xfrm>
        </p:grpSpPr>
        <p:sp>
          <p:nvSpPr>
            <p:cNvPr id="12" name="Google Shape;254;p21">
              <a:extLst>
                <a:ext uri="{FF2B5EF4-FFF2-40B4-BE49-F238E27FC236}">
                  <a16:creationId xmlns:a16="http://schemas.microsoft.com/office/drawing/2014/main" id="{EDE306D1-1F97-432F-8096-A9F23B0593B2}"/>
                </a:ext>
              </a:extLst>
            </p:cNvPr>
            <p:cNvSpPr/>
            <p:nvPr/>
          </p:nvSpPr>
          <p:spPr>
            <a:xfrm>
              <a:off x="481125" y="3831325"/>
              <a:ext cx="2650800" cy="358500"/>
            </a:xfrm>
            <a:prstGeom prst="roundRect">
              <a:avLst>
                <a:gd name="adj" fmla="val 5742"/>
              </a:avLst>
            </a:prstGeom>
            <a:solidFill>
              <a:schemeClr val="dk2"/>
            </a:solidFill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5;p21">
              <a:extLst>
                <a:ext uri="{FF2B5EF4-FFF2-40B4-BE49-F238E27FC236}">
                  <a16:creationId xmlns:a16="http://schemas.microsoft.com/office/drawing/2014/main" id="{5CC800E9-F58A-47C6-9C1C-66E73B980171}"/>
                </a:ext>
              </a:extLst>
            </p:cNvPr>
            <p:cNvSpPr txBox="1"/>
            <p:nvPr/>
          </p:nvSpPr>
          <p:spPr>
            <a:xfrm>
              <a:off x="481125" y="3836274"/>
              <a:ext cx="2650800" cy="348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Output</a:t>
              </a:r>
              <a:endParaRPr sz="1800" dirty="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EDE769C-24C4-4688-9244-3DBD35F708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4"/>
          <a:stretch/>
        </p:blipFill>
        <p:spPr>
          <a:xfrm>
            <a:off x="319498" y="3566778"/>
            <a:ext cx="2874542" cy="876300"/>
          </a:xfrm>
          <a:prstGeom prst="rect">
            <a:avLst/>
          </a:prstGeom>
        </p:spPr>
      </p:pic>
      <p:grpSp>
        <p:nvGrpSpPr>
          <p:cNvPr id="14" name="Google Shape;253;p21">
            <a:extLst>
              <a:ext uri="{FF2B5EF4-FFF2-40B4-BE49-F238E27FC236}">
                <a16:creationId xmlns:a16="http://schemas.microsoft.com/office/drawing/2014/main" id="{814FB9B2-B7C6-4F00-9822-04B97B83A6B7}"/>
              </a:ext>
            </a:extLst>
          </p:cNvPr>
          <p:cNvGrpSpPr/>
          <p:nvPr/>
        </p:nvGrpSpPr>
        <p:grpSpPr>
          <a:xfrm>
            <a:off x="4797172" y="2869601"/>
            <a:ext cx="1090671" cy="126380"/>
            <a:chOff x="481125" y="3831325"/>
            <a:chExt cx="2650800" cy="358500"/>
          </a:xfrm>
          <a:solidFill>
            <a:schemeClr val="accent5">
              <a:lumMod val="75000"/>
            </a:schemeClr>
          </a:solidFill>
        </p:grpSpPr>
        <p:sp>
          <p:nvSpPr>
            <p:cNvPr id="15" name="Google Shape;254;p21">
              <a:extLst>
                <a:ext uri="{FF2B5EF4-FFF2-40B4-BE49-F238E27FC236}">
                  <a16:creationId xmlns:a16="http://schemas.microsoft.com/office/drawing/2014/main" id="{DC1EF321-2707-454E-A84D-EC2D4DD87749}"/>
                </a:ext>
              </a:extLst>
            </p:cNvPr>
            <p:cNvSpPr/>
            <p:nvPr/>
          </p:nvSpPr>
          <p:spPr>
            <a:xfrm>
              <a:off x="481125" y="3831325"/>
              <a:ext cx="2650800" cy="358500"/>
            </a:xfrm>
            <a:prstGeom prst="roundRect">
              <a:avLst>
                <a:gd name="adj" fmla="val 5742"/>
              </a:avLst>
            </a:prstGeom>
            <a:grpFill/>
            <a:ln w="28575" cap="flat" cmpd="sng">
              <a:solidFill>
                <a:srgbClr val="2D2E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5;p21">
              <a:extLst>
                <a:ext uri="{FF2B5EF4-FFF2-40B4-BE49-F238E27FC236}">
                  <a16:creationId xmlns:a16="http://schemas.microsoft.com/office/drawing/2014/main" id="{529FABFC-19AE-4C38-B424-1A84DA10DEAB}"/>
                </a:ext>
              </a:extLst>
            </p:cNvPr>
            <p:cNvSpPr txBox="1"/>
            <p:nvPr/>
          </p:nvSpPr>
          <p:spPr>
            <a:xfrm>
              <a:off x="481125" y="3836272"/>
              <a:ext cx="2650800" cy="35355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rPr>
                <a:t>virtual</a:t>
              </a:r>
              <a:endParaRPr sz="800" dirty="0">
                <a:solidFill>
                  <a:schemeClr val="dk1"/>
                </a:solidFill>
                <a:latin typeface="Rubik ExtraBold"/>
                <a:ea typeface="Rubik ExtraBold"/>
                <a:cs typeface="Rubik ExtraBold"/>
                <a:sym typeface="Rubik ExtraBold"/>
              </a:endParaRPr>
            </a:p>
          </p:txBody>
        </p:sp>
      </p:grpSp>
      <p:sp>
        <p:nvSpPr>
          <p:cNvPr id="18" name="Google Shape;254;p21">
            <a:extLst>
              <a:ext uri="{FF2B5EF4-FFF2-40B4-BE49-F238E27FC236}">
                <a16:creationId xmlns:a16="http://schemas.microsoft.com/office/drawing/2014/main" id="{982C6531-5B5F-4F6C-9B63-ED598B60263F}"/>
              </a:ext>
            </a:extLst>
          </p:cNvPr>
          <p:cNvSpPr/>
          <p:nvPr/>
        </p:nvSpPr>
        <p:spPr>
          <a:xfrm>
            <a:off x="4797172" y="3026759"/>
            <a:ext cx="1090671" cy="124636"/>
          </a:xfrm>
          <a:prstGeom prst="roundRect">
            <a:avLst>
              <a:gd name="adj" fmla="val 5742"/>
            </a:avLst>
          </a:prstGeom>
          <a:solidFill>
            <a:schemeClr val="accent5">
              <a:lumMod val="75000"/>
            </a:schemeClr>
          </a:solidFill>
          <a:ln w="28575" cap="flat" cmpd="sng">
            <a:solidFill>
              <a:srgbClr val="2D2E27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latin typeface="Rubik ExtraBold" panose="020B0604020202020204" charset="-79"/>
                <a:cs typeface="Rubik ExtraBold" panose="020B0604020202020204" charset="-79"/>
              </a:rPr>
              <a:t>virtual new</a:t>
            </a:r>
            <a:endParaRPr sz="900" b="1" dirty="0">
              <a:latin typeface="Rubik ExtraBold" panose="020B0604020202020204" charset="-79"/>
              <a:cs typeface="Rubik ExtraBold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91089562"/>
      </p:ext>
    </p:extLst>
  </p:cSld>
  <p:clrMapOvr>
    <a:masterClrMapping/>
  </p:clrMapOvr>
</p:sld>
</file>

<file path=ppt/theme/theme1.xml><?xml version="1.0" encoding="utf-8"?>
<a:theme xmlns:a="http://schemas.openxmlformats.org/drawingml/2006/main" name="Little Pop-Up Windows Meeting Infographics by Slidesgo">
  <a:themeElements>
    <a:clrScheme name="Simple Light">
      <a:dk1>
        <a:srgbClr val="2D2E27"/>
      </a:dk1>
      <a:lt1>
        <a:srgbClr val="FCF4E6"/>
      </a:lt1>
      <a:dk2>
        <a:srgbClr val="FFB09C"/>
      </a:dk2>
      <a:lt2>
        <a:srgbClr val="9FF1B7"/>
      </a:lt2>
      <a:accent1>
        <a:srgbClr val="B5F1C6"/>
      </a:accent1>
      <a:accent2>
        <a:srgbClr val="787FF0"/>
      </a:accent2>
      <a:accent3>
        <a:srgbClr val="898FF0"/>
      </a:accent3>
      <a:accent4>
        <a:srgbClr val="FFBBAA"/>
      </a:accent4>
      <a:accent5>
        <a:srgbClr val="9FF1B7"/>
      </a:accent5>
      <a:accent6>
        <a:srgbClr val="787FF0"/>
      </a:accent6>
      <a:hlink>
        <a:srgbClr val="2D2E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2414</Words>
  <Application>Microsoft Office PowerPoint</Application>
  <PresentationFormat>On-screen Show (16:9)</PresentationFormat>
  <Paragraphs>505</Paragraphs>
  <Slides>45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61" baseType="lpstr">
      <vt:lpstr>Consolas</vt:lpstr>
      <vt:lpstr>Roboto</vt:lpstr>
      <vt:lpstr>Inter</vt:lpstr>
      <vt:lpstr>arial</vt:lpstr>
      <vt:lpstr>Open Sans</vt:lpstr>
      <vt:lpstr>Fira Sans Extra Condensed Medium</vt:lpstr>
      <vt:lpstr>Proxima Nova Semibold</vt:lpstr>
      <vt:lpstr>Rubik ExtraBold</vt:lpstr>
      <vt:lpstr>Fira Sans Extra Condensed</vt:lpstr>
      <vt:lpstr>Bebas Neue</vt:lpstr>
      <vt:lpstr>Inter ExtraBold</vt:lpstr>
      <vt:lpstr>arial</vt:lpstr>
      <vt:lpstr>Proxima Nova</vt:lpstr>
      <vt:lpstr>Rubik</vt:lpstr>
      <vt:lpstr>Little Pop-Up Windows Meeting Infographics by Slidesgo</vt:lpstr>
      <vt:lpstr>Slidesgo Final Pages</vt:lpstr>
      <vt:lpstr>C# Advanced Videos Review </vt:lpstr>
      <vt:lpstr>Publish-Subscribe Model</vt:lpstr>
      <vt:lpstr>Publish-Subscribe Model</vt:lpstr>
      <vt:lpstr>Example.</vt:lpstr>
      <vt:lpstr>PowerPoint Presentation</vt:lpstr>
      <vt:lpstr>PowerPoint Presentation</vt:lpstr>
      <vt:lpstr>Enums</vt:lpstr>
      <vt:lpstr>Static vs dynamic polymorphism</vt:lpstr>
      <vt:lpstr>Static vs dynamic polymorphism</vt:lpstr>
      <vt:lpstr>Static vs dynamic polymorphism</vt:lpstr>
      <vt:lpstr>Type class</vt:lpstr>
      <vt:lpstr>PowerPoint Presentation</vt:lpstr>
      <vt:lpstr>Multi Threading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LITTLE POP-UP WINDOWS MEETING INFOGRAPHICS</vt:lpstr>
      <vt:lpstr>Instructions for use (free users)</vt:lpstr>
      <vt:lpstr>Instructions for use (premium users)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LITTLE POP-UP WINDOWS MEETING INFOGRAPHICS</dc:title>
  <cp:lastModifiedBy>mohadese safari</cp:lastModifiedBy>
  <cp:revision>25</cp:revision>
  <dcterms:modified xsi:type="dcterms:W3CDTF">2021-11-15T05:49:57Z</dcterms:modified>
</cp:coreProperties>
</file>