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59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AA6D-19CB-4E40-8ADF-B612079E1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99B4E-D1A2-4929-9996-94DC3B153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130F9-E305-40DC-9831-7694ABC3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1CFF-FF57-4478-A789-AD716EF18DFD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F47E-0B24-45FE-A241-038CBC5B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1FA65-92EA-4835-A503-0EAF5284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B6DF-B4D4-4A1E-B381-36534D4D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2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DC33-93F2-443F-A6E4-499D4F34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0390-0345-4D56-9348-75F901627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BFE45-6672-48CD-8DBD-026C6AA5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1CFF-FF57-4478-A789-AD716EF18DFD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9615A-535A-440F-BA7F-28D19E9C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D86D6-94CB-423C-A890-CD4EDF94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B6DF-B4D4-4A1E-B381-36534D4D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6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C7B11E-3311-4A68-8E9E-E201D031B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851EB-41C9-4FAC-A8A4-083DBFDDF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BEB92-7ED0-43DD-927E-E917FDDE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1CFF-FF57-4478-A789-AD716EF18DFD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F3CC8-7BA8-4D35-8612-3C55F22E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5CD4F-3EB4-44B2-9FFB-968E2B1E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B6DF-B4D4-4A1E-B381-36534D4D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4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7F7-3275-4859-91CF-15A759FD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022D-09D3-4481-81BD-2FC9CD13B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3F159-B030-4D26-92D1-BC472A8DB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1CFF-FF57-4478-A789-AD716EF18DFD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41A48-55E3-4EE4-8609-209F94E5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252E0-B3A5-4510-AB3A-22FFE42D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B6DF-B4D4-4A1E-B381-36534D4D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2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1C80-E841-4B2F-8312-A03EAAFB6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DC435-A5C5-44EE-82A3-999CC22F0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6B12D-A6BD-4275-9D3F-785C0ABA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1CFF-FF57-4478-A789-AD716EF18DFD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4711E-1190-45FC-A8D1-9D9904E9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CAEB0-B949-4AC2-933E-06E377FD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B6DF-B4D4-4A1E-B381-36534D4D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2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AC58-914B-4655-9AB4-9EB1088F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4595B-68EE-4FB6-87AF-07AA1280C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10A18-9A8F-44F0-9D77-4A90CC6AD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26EF2-88A1-4B48-98F3-EF174EF9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1CFF-FF57-4478-A789-AD716EF18DFD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C49CE-9AA1-43DA-B934-774DE013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08C13-0CE2-4231-A83F-B1CF7B62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B6DF-B4D4-4A1E-B381-36534D4D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1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FE94-9AE3-4826-BB61-41720FC4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465EE-B9CC-467A-892A-83F39CEC0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201BA-9183-4245-81AF-50247464D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7E8946-DE47-4B7D-8C59-43D295B48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B09CAF-FB0E-4F00-AE0E-78CC77114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CEB39-5EC3-4A41-9AB7-4A7D96C0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1CFF-FF57-4478-A789-AD716EF18DFD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FA042-C0ED-4293-A6A3-7F29C2C3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204D44-7313-444B-832C-72D4677C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B6DF-B4D4-4A1E-B381-36534D4D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4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B59B-76E3-4239-9AF0-1D773116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E5DBF-8CA3-4FF9-82DC-962C5592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1CFF-FF57-4478-A789-AD716EF18DFD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53D5F-649E-44A2-BD71-FADA6828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693A7-AAC2-4F57-BFF2-08BFBE5C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B6DF-B4D4-4A1E-B381-36534D4D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5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85FE1-ED1B-440E-BA29-860E42E8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1CFF-FF57-4478-A789-AD716EF18DFD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3C453D-6F88-46B3-A94F-2D30448E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1E0BA-9B9C-427C-BB7B-35501860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B6DF-B4D4-4A1E-B381-36534D4D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9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D6A8-1FBD-4EC5-AFB7-838E3079A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2422F-4007-4685-8E87-8CCFE4267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7143D-BBE6-4826-A37D-87B16BBD7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54BE0-1952-4A83-A812-926DE6C4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1CFF-FF57-4478-A789-AD716EF18DFD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3D957-78C1-4F64-9C54-572CF0B2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87082-2C35-4DDF-81DC-9DF079C2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B6DF-B4D4-4A1E-B381-36534D4D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7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FB38-C5FD-4B72-9F47-0ABFA16B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7E04C-49E2-4EEE-BD08-4B5D63DC0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D55B0-7D72-451B-998F-A1CFA2DF4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89E88-3C93-4429-8FB8-92E9D7F5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1CFF-FF57-4478-A789-AD716EF18DFD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DE991-BB21-48E4-B00B-676EAF75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254EC-CBD6-4EC6-B973-A5EEE9CD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B6DF-B4D4-4A1E-B381-36534D4D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1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D33B6-BB8E-46DB-85F7-A3123CDE3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A6E74-DDF2-4711-890C-79E42A208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2906C-B53D-460F-858B-F6E70ABFD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81CFF-FF57-4478-A789-AD716EF18DFD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499B8-BC7D-4F13-81E4-46637349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5CC7D-801F-4D64-B139-421C4C1AD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6B6DF-B4D4-4A1E-B381-36534D4D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5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BE5718-A5E6-48D2-BD35-4CA7DE4EE369}"/>
              </a:ext>
            </a:extLst>
          </p:cNvPr>
          <p:cNvSpPr txBox="1"/>
          <p:nvPr/>
        </p:nvSpPr>
        <p:spPr>
          <a:xfrm>
            <a:off x="2716567" y="443883"/>
            <a:ext cx="6249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2265892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BE5718-A5E6-48D2-BD35-4CA7DE4EE369}"/>
              </a:ext>
            </a:extLst>
          </p:cNvPr>
          <p:cNvSpPr txBox="1"/>
          <p:nvPr/>
        </p:nvSpPr>
        <p:spPr>
          <a:xfrm>
            <a:off x="2716567" y="443883"/>
            <a:ext cx="6249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Schema</a:t>
            </a:r>
          </a:p>
        </p:txBody>
      </p:sp>
    </p:spTree>
    <p:extLst>
      <p:ext uri="{BB962C8B-B14F-4D97-AF65-F5344CB8AC3E}">
        <p14:creationId xmlns:p14="http://schemas.microsoft.com/office/powerpoint/2010/main" val="278452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6DCAD-9189-4F8E-94A5-77719725A314}"/>
              </a:ext>
            </a:extLst>
          </p:cNvPr>
          <p:cNvSpPr txBox="1"/>
          <p:nvPr/>
        </p:nvSpPr>
        <p:spPr>
          <a:xfrm>
            <a:off x="683581" y="390617"/>
            <a:ext cx="709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user defined in a database  can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30290B-63C5-409A-845E-2D0553D26E00}"/>
              </a:ext>
            </a:extLst>
          </p:cNvPr>
          <p:cNvSpPr txBox="1"/>
          <p:nvPr/>
        </p:nvSpPr>
        <p:spPr>
          <a:xfrm>
            <a:off x="683581" y="1457417"/>
            <a:ext cx="7093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Add objects to database schemas</a:t>
            </a:r>
          </a:p>
          <a:p>
            <a:pPr marL="457200" indent="-457200">
              <a:buAutoNum type="arabicPeriod"/>
            </a:pPr>
            <a:r>
              <a:rPr lang="en-US" sz="2000" dirty="0"/>
              <a:t>Own a schema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5C390-7DA7-41EA-BD1F-78664F1BE16C}"/>
              </a:ext>
            </a:extLst>
          </p:cNvPr>
          <p:cNvSpPr txBox="1"/>
          <p:nvPr/>
        </p:nvSpPr>
        <p:spPr>
          <a:xfrm>
            <a:off x="683581" y="3429000"/>
            <a:ext cx="7093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Define schemas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0DA890-6277-4F0F-A5A9-6C917A703947}"/>
              </a:ext>
            </a:extLst>
          </p:cNvPr>
          <p:cNvSpPr txBox="1"/>
          <p:nvPr/>
        </p:nvSpPr>
        <p:spPr>
          <a:xfrm>
            <a:off x="683581" y="2708883"/>
            <a:ext cx="709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user defined in a database  cannot :</a:t>
            </a:r>
          </a:p>
        </p:txBody>
      </p:sp>
    </p:spTree>
    <p:extLst>
      <p:ext uri="{BB962C8B-B14F-4D97-AF65-F5344CB8AC3E}">
        <p14:creationId xmlns:p14="http://schemas.microsoft.com/office/powerpoint/2010/main" val="1671447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B593F1-DA3C-4C91-86A6-9248EBACD0DE}"/>
              </a:ext>
            </a:extLst>
          </p:cNvPr>
          <p:cNvSpPr txBox="1"/>
          <p:nvPr/>
        </p:nvSpPr>
        <p:spPr>
          <a:xfrm>
            <a:off x="2716567" y="443883"/>
            <a:ext cx="6249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EF7A10-A7CA-4A79-97E0-E04AB9FC1849}"/>
              </a:ext>
            </a:extLst>
          </p:cNvPr>
          <p:cNvSpPr txBox="1"/>
          <p:nvPr/>
        </p:nvSpPr>
        <p:spPr>
          <a:xfrm>
            <a:off x="230818" y="1633491"/>
            <a:ext cx="98808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Let’s create a login, user and schema from scratch …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1166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BE5718-A5E6-48D2-BD35-4CA7DE4EE369}"/>
              </a:ext>
            </a:extLst>
          </p:cNvPr>
          <p:cNvSpPr txBox="1"/>
          <p:nvPr/>
        </p:nvSpPr>
        <p:spPr>
          <a:xfrm>
            <a:off x="2716567" y="443883"/>
            <a:ext cx="6249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SQL data types</a:t>
            </a:r>
          </a:p>
        </p:txBody>
      </p:sp>
    </p:spTree>
    <p:extLst>
      <p:ext uri="{BB962C8B-B14F-4D97-AF65-F5344CB8AC3E}">
        <p14:creationId xmlns:p14="http://schemas.microsoft.com/office/powerpoint/2010/main" val="1757122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4469B3-1578-42E7-A669-CBA971935683}"/>
              </a:ext>
            </a:extLst>
          </p:cNvPr>
          <p:cNvSpPr txBox="1"/>
          <p:nvPr/>
        </p:nvSpPr>
        <p:spPr>
          <a:xfrm>
            <a:off x="2716567" y="443883"/>
            <a:ext cx="6249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Importing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5E8D91-CE87-49AC-A767-338DF7BAE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" b="53937"/>
          <a:stretch/>
        </p:blipFill>
        <p:spPr>
          <a:xfrm>
            <a:off x="2357230" y="2560410"/>
            <a:ext cx="6968554" cy="3023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A0789A-0F99-4397-A072-0235AC9D93F9}"/>
              </a:ext>
            </a:extLst>
          </p:cNvPr>
          <p:cNvSpPr txBox="1"/>
          <p:nvPr/>
        </p:nvSpPr>
        <p:spPr>
          <a:xfrm>
            <a:off x="230818" y="1633491"/>
            <a:ext cx="9880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Supporting data sources :</a:t>
            </a:r>
          </a:p>
        </p:txBody>
      </p:sp>
    </p:spTree>
    <p:extLst>
      <p:ext uri="{BB962C8B-B14F-4D97-AF65-F5344CB8AC3E}">
        <p14:creationId xmlns:p14="http://schemas.microsoft.com/office/powerpoint/2010/main" val="1378788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9080C2-FD36-4852-BF44-90A056691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202" y="1573106"/>
            <a:ext cx="5150610" cy="4841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4469B3-1578-42E7-A669-CBA971935683}"/>
              </a:ext>
            </a:extLst>
          </p:cNvPr>
          <p:cNvSpPr txBox="1"/>
          <p:nvPr/>
        </p:nvSpPr>
        <p:spPr>
          <a:xfrm>
            <a:off x="2716567" y="443883"/>
            <a:ext cx="6249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Importing data</a:t>
            </a:r>
          </a:p>
        </p:txBody>
      </p:sp>
    </p:spTree>
    <p:extLst>
      <p:ext uri="{BB962C8B-B14F-4D97-AF65-F5344CB8AC3E}">
        <p14:creationId xmlns:p14="http://schemas.microsoft.com/office/powerpoint/2010/main" val="330168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4671CE-FEF3-4A6E-B25A-A28CDE98FA08}"/>
              </a:ext>
            </a:extLst>
          </p:cNvPr>
          <p:cNvSpPr txBox="1"/>
          <p:nvPr/>
        </p:nvSpPr>
        <p:spPr>
          <a:xfrm>
            <a:off x="2716567" y="443883"/>
            <a:ext cx="6249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Normalizing in NoSQL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68661-8D13-4C85-A5D1-0E3EF692F9F6}"/>
              </a:ext>
            </a:extLst>
          </p:cNvPr>
          <p:cNvSpPr txBox="1"/>
          <p:nvPr/>
        </p:nvSpPr>
        <p:spPr>
          <a:xfrm>
            <a:off x="3542190" y="6143493"/>
            <a:ext cx="411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Denormalized data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2F995-DF92-413D-8424-C866C04DD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951" y="1346584"/>
            <a:ext cx="86868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3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4671CE-FEF3-4A6E-B25A-A28CDE98FA08}"/>
              </a:ext>
            </a:extLst>
          </p:cNvPr>
          <p:cNvSpPr txBox="1"/>
          <p:nvPr/>
        </p:nvSpPr>
        <p:spPr>
          <a:xfrm>
            <a:off x="2716567" y="443883"/>
            <a:ext cx="6249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Normalizing in NoSQL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E5E325-198E-45D4-80E2-F73046CD11A1}"/>
              </a:ext>
            </a:extLst>
          </p:cNvPr>
          <p:cNvSpPr txBox="1"/>
          <p:nvPr/>
        </p:nvSpPr>
        <p:spPr>
          <a:xfrm>
            <a:off x="3542190" y="6143493"/>
            <a:ext cx="411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Normalized </a:t>
            </a:r>
            <a:r>
              <a:rPr lang="en-US" dirty="0"/>
              <a:t>data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FA74AF-2519-469B-B340-FE2B2A7FD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30" y="1223822"/>
            <a:ext cx="87249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4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1691D6-6F2C-405A-92C0-2ED47A4636AA}"/>
              </a:ext>
            </a:extLst>
          </p:cNvPr>
          <p:cNvSpPr txBox="1"/>
          <p:nvPr/>
        </p:nvSpPr>
        <p:spPr>
          <a:xfrm>
            <a:off x="2716567" y="443883"/>
            <a:ext cx="6249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SQLOS</a:t>
            </a:r>
          </a:p>
        </p:txBody>
      </p:sp>
    </p:spTree>
    <p:extLst>
      <p:ext uri="{BB962C8B-B14F-4D97-AF65-F5344CB8AC3E}">
        <p14:creationId xmlns:p14="http://schemas.microsoft.com/office/powerpoint/2010/main" val="410306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BE5718-A5E6-48D2-BD35-4CA7DE4EE369}"/>
              </a:ext>
            </a:extLst>
          </p:cNvPr>
          <p:cNvSpPr txBox="1"/>
          <p:nvPr/>
        </p:nvSpPr>
        <p:spPr>
          <a:xfrm>
            <a:off x="2716567" y="443883"/>
            <a:ext cx="6249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Back up and restore</a:t>
            </a:r>
          </a:p>
        </p:txBody>
      </p:sp>
    </p:spTree>
    <p:extLst>
      <p:ext uri="{BB962C8B-B14F-4D97-AF65-F5344CB8AC3E}">
        <p14:creationId xmlns:p14="http://schemas.microsoft.com/office/powerpoint/2010/main" val="275859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BE5718-A5E6-48D2-BD35-4CA7DE4EE369}"/>
              </a:ext>
            </a:extLst>
          </p:cNvPr>
          <p:cNvSpPr txBox="1"/>
          <p:nvPr/>
        </p:nvSpPr>
        <p:spPr>
          <a:xfrm>
            <a:off x="2716567" y="443883"/>
            <a:ext cx="6249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Attach and detach</a:t>
            </a:r>
          </a:p>
        </p:txBody>
      </p:sp>
    </p:spTree>
    <p:extLst>
      <p:ext uri="{BB962C8B-B14F-4D97-AF65-F5344CB8AC3E}">
        <p14:creationId xmlns:p14="http://schemas.microsoft.com/office/powerpoint/2010/main" val="2844851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BE5718-A5E6-48D2-BD35-4CA7DE4EE369}"/>
              </a:ext>
            </a:extLst>
          </p:cNvPr>
          <p:cNvSpPr txBox="1"/>
          <p:nvPr/>
        </p:nvSpPr>
        <p:spPr>
          <a:xfrm>
            <a:off x="2716567" y="443883"/>
            <a:ext cx="6249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File group</a:t>
            </a:r>
          </a:p>
        </p:txBody>
      </p:sp>
    </p:spTree>
    <p:extLst>
      <p:ext uri="{BB962C8B-B14F-4D97-AF65-F5344CB8AC3E}">
        <p14:creationId xmlns:p14="http://schemas.microsoft.com/office/powerpoint/2010/main" val="118559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BE5718-A5E6-48D2-BD35-4CA7DE4EE369}"/>
              </a:ext>
            </a:extLst>
          </p:cNvPr>
          <p:cNvSpPr txBox="1"/>
          <p:nvPr/>
        </p:nvSpPr>
        <p:spPr>
          <a:xfrm>
            <a:off x="2716567" y="443883"/>
            <a:ext cx="6249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.</a:t>
            </a:r>
            <a:r>
              <a:rPr lang="en-US" sz="3200" dirty="0" err="1"/>
              <a:t>mdf</a:t>
            </a:r>
            <a:r>
              <a:rPr lang="en-US" sz="3200" dirty="0"/>
              <a:t> &amp; .</a:t>
            </a:r>
            <a:r>
              <a:rPr lang="en-US" sz="3200" dirty="0" err="1"/>
              <a:t>ldf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53515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BE5718-A5E6-48D2-BD35-4CA7DE4EE369}"/>
              </a:ext>
            </a:extLst>
          </p:cNvPr>
          <p:cNvSpPr txBox="1"/>
          <p:nvPr/>
        </p:nvSpPr>
        <p:spPr>
          <a:xfrm>
            <a:off x="2716567" y="443883"/>
            <a:ext cx="6249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Collation</a:t>
            </a:r>
          </a:p>
        </p:txBody>
      </p:sp>
    </p:spTree>
    <p:extLst>
      <p:ext uri="{BB962C8B-B14F-4D97-AF65-F5344CB8AC3E}">
        <p14:creationId xmlns:p14="http://schemas.microsoft.com/office/powerpoint/2010/main" val="1300488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79</Words>
  <Application>Microsoft Office PowerPoint</Application>
  <PresentationFormat>Widescreen</PresentationFormat>
  <Paragraphs>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mohadese safari</dc:creator>
  <cp:lastModifiedBy>mohadese safari</cp:lastModifiedBy>
  <cp:revision>12</cp:revision>
  <dcterms:created xsi:type="dcterms:W3CDTF">2021-11-23T04:50:19Z</dcterms:created>
  <dcterms:modified xsi:type="dcterms:W3CDTF">2021-11-27T08:53:07Z</dcterms:modified>
</cp:coreProperties>
</file>