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BB87-D97E-4AD9-8BC7-7B7847F844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6FB0-D6D2-4512-A11A-CFBF1006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2130" y="2735524"/>
            <a:ext cx="726141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lipart Info - Tic Tac Toe X - Free Transparent PNG Clipart Images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11538" r="13765" b="10433"/>
          <a:stretch/>
        </p:blipFill>
        <p:spPr bwMode="auto">
          <a:xfrm>
            <a:off x="7070846" y="2879699"/>
            <a:ext cx="488707" cy="4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8273" y="2741294"/>
            <a:ext cx="726141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1" y="2735524"/>
            <a:ext cx="726141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ipart Info - Tic Tac Toe X - Free Transparent PNG Clipart Images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5" t="10457" r="55390" b="12720"/>
          <a:stretch/>
        </p:blipFill>
        <p:spPr bwMode="auto">
          <a:xfrm>
            <a:off x="5531980" y="2848125"/>
            <a:ext cx="482582" cy="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77239" y="4251847"/>
            <a:ext cx="726141" cy="726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lipart Info - Tic Tac Toe X - Free Transparent PNG Clipart Images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11538" r="13765" b="10433"/>
          <a:stretch/>
        </p:blipFill>
        <p:spPr bwMode="auto">
          <a:xfrm>
            <a:off x="3995955" y="4390252"/>
            <a:ext cx="488707" cy="4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032599" y="4251847"/>
            <a:ext cx="726141" cy="726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lipart Info - Tic Tac Toe X - Free Transparent PNG Clipart Images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5" t="10457" r="55390" b="12720"/>
          <a:stretch/>
        </p:blipFill>
        <p:spPr bwMode="auto">
          <a:xfrm>
            <a:off x="5154378" y="4364448"/>
            <a:ext cx="482582" cy="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8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mohadese safari</dc:creator>
  <cp:lastModifiedBy>mohadese safari</cp:lastModifiedBy>
  <cp:revision>4</cp:revision>
  <dcterms:created xsi:type="dcterms:W3CDTF">2021-01-29T12:28:09Z</dcterms:created>
  <dcterms:modified xsi:type="dcterms:W3CDTF">2021-01-29T14:43:57Z</dcterms:modified>
</cp:coreProperties>
</file>