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2CC-9FD8-6257-CAD2-C06EA0EF6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1D0F-1B06-C858-8D7B-8A224D01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7F6C-A897-04DA-A4D0-12CD8D0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9468-324C-F04E-CF35-66DBEA5A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C782-64D3-5A4F-0ADD-7D8540AA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65C6-06EC-E15A-22F2-50C4DD42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2096A-A139-E7B9-EA44-59DAF5F5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960A-2245-1A49-09D3-8A9A82E5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977D-FE1B-EEC0-7ABF-BDEB77C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7BD2-DBDD-E794-8DFB-95DA2DA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D734-D6C6-8ED2-E1CC-1F79BA8E7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8EFB5-003D-4162-87D2-BD9E9006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401F-5777-FA4F-BEDE-90FCC947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4C8B-0C40-B2D4-37F1-73B104B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81DB-84EC-889A-CB3E-60FCA086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8A4-863A-DD6E-1B1E-6616F5BF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47C5-C8E1-4D81-DB7E-2DEEBE16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6ED9-031E-F27D-B744-8CB1408B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F7D4-A439-5B16-D323-CADACBBE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5092-759C-D637-5DD6-A2821D3E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F9A-CAC2-D8EC-2CBB-162127AF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6AE4-647D-FF19-00C7-E0A602EA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390A-B6F1-42B6-5789-2076F50F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F37A-6B52-00C0-A8D1-60FF429A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FE67-1FF2-C091-A7B2-439FCDC5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015E-79C0-07B7-C0A2-F00C2EE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A56F-233C-EAB6-56D2-66F2A2A9A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E0D5-6839-303D-8C68-203EA612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D3A8-48E2-1401-FD6F-712F600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4B15-73D1-3BE6-C416-CAED27E6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99A6-C20F-93F6-8B2B-FABAAA06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7176-065D-FF4E-D5C6-71B93ED4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3C32-5D1D-7E98-8FBB-1501F582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AECE5-9806-7361-56A5-15746FB9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14E67-44E9-CD38-CD2B-FBB36927C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2AEB4-2957-98FE-8AE2-1D85EAAC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1EDEE-1F3D-7B01-3258-708AD97A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811D-E62B-8E79-EA12-CD3FD5D1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D23A3-B986-B5F1-75E6-A0F35F6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07DA-D3E1-6EF8-0578-7A65522D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28E82-F903-57F8-F186-10A8A9A5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1B39-0F8E-24D3-809A-F34A40F3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79A94-F09B-7ADB-72B3-8D7CD82E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1034F-FE03-5887-B6F6-8DCDEFF6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6EB8C-2C04-8FD2-6138-C3E6524F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0F36-B21F-266B-5C2B-8BFC884D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B3DA-9480-F6BD-1F12-D5AC8E76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F15D-6911-DD39-6868-1C5F9CA2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4A74-48D4-61BD-A8DE-96C4C312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DC35-E241-7DD5-A095-54E81EB6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4696-9680-CC45-98D4-74AFED2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3082-FEA5-BE5C-7B6E-5CEBEDC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B0F9-538F-F6F7-8E21-F47AF95F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738FD-EC16-363F-2910-CE99DB24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60DF0-0C33-2C91-25D6-4940CC22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1679C-1C60-E582-F871-D0109F1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88673-37C3-1AC0-3F39-A13ACAD8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6506-BC8A-EEFA-A752-FDFF4BF4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1767A-DEEC-82CF-641A-5A72CAD7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19DA-A2CE-C939-5FD1-C7ABBEA8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A17A-3049-3E97-4F29-CF802A1EC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54CFA-50B2-4B3E-9EE2-129B2C99E72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3289-52F1-9347-F34B-B2E86C570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DF7F-34D2-80D7-04B8-BBBC4281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EDE7A-F625-4CA8-A274-081C6C0E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368D-3BF4-8F8F-FD77-028D79FC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Inter"/>
              </a:rPr>
              <a:t>Predicting Diabetes Using a Data Science Workflow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D021-82BA-8920-46E0-AAA53F8F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779877" cy="284606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Name: Mohamed Abdulrahman Younis</a:t>
            </a:r>
          </a:p>
          <a:p>
            <a:pPr algn="l"/>
            <a:r>
              <a:rPr lang="en-US" dirty="0"/>
              <a:t>ID: 202211264</a:t>
            </a:r>
          </a:p>
          <a:p>
            <a:pPr algn="l"/>
            <a:r>
              <a:rPr lang="en-US" dirty="0"/>
              <a:t>Name: Ali Al-</a:t>
            </a:r>
            <a:r>
              <a:rPr lang="en-US" dirty="0" err="1"/>
              <a:t>Jayousi</a:t>
            </a:r>
            <a:endParaRPr lang="en-US" dirty="0"/>
          </a:p>
          <a:p>
            <a:pPr algn="l"/>
            <a:r>
              <a:rPr lang="en-US" dirty="0"/>
              <a:t>ID: 202311418</a:t>
            </a:r>
          </a:p>
          <a:p>
            <a:pPr algn="l"/>
            <a:r>
              <a:rPr lang="en-US" dirty="0"/>
              <a:t>Name: Mohammad Al-</a:t>
            </a:r>
            <a:r>
              <a:rPr lang="en-US" dirty="0" err="1"/>
              <a:t>Dayem</a:t>
            </a:r>
            <a:endParaRPr lang="en-US" dirty="0"/>
          </a:p>
          <a:p>
            <a:pPr algn="l"/>
            <a:r>
              <a:rPr lang="en-US" dirty="0"/>
              <a:t>ID: 201930001</a:t>
            </a:r>
          </a:p>
        </p:txBody>
      </p:sp>
    </p:spTree>
    <p:extLst>
      <p:ext uri="{BB962C8B-B14F-4D97-AF65-F5344CB8AC3E}">
        <p14:creationId xmlns:p14="http://schemas.microsoft.com/office/powerpoint/2010/main" val="4656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BBD-EB9D-A917-1D72-3570915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nter"/>
              </a:rPr>
              <a:t>Dataset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0029-17A5-C6CC-DED3-4493D970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The project uses the 'diabetes.csv’  dataset, which contains medical information used to predict diabetes. </a:t>
            </a:r>
          </a:p>
          <a:p>
            <a:pPr marL="0" indent="0" algn="l">
              <a:buNone/>
            </a:pPr>
            <a:r>
              <a:rPr lang="en-US" dirty="0"/>
              <a:t>The key features include:</a:t>
            </a:r>
          </a:p>
          <a:p>
            <a:pPr algn="l"/>
            <a:r>
              <a:rPr lang="en-US" dirty="0"/>
              <a:t>Glucose levels</a:t>
            </a:r>
          </a:p>
          <a:p>
            <a:pPr algn="l"/>
            <a:r>
              <a:rPr lang="en-US" dirty="0"/>
              <a:t>Blood Pressure</a:t>
            </a:r>
          </a:p>
          <a:p>
            <a:pPr algn="l"/>
            <a:r>
              <a:rPr lang="en-US" dirty="0"/>
              <a:t>Skin Thickness</a:t>
            </a:r>
          </a:p>
          <a:p>
            <a:pPr algn="l"/>
            <a:r>
              <a:rPr lang="en-US" dirty="0"/>
              <a:t>Insulin</a:t>
            </a:r>
          </a:p>
          <a:p>
            <a:pPr algn="l"/>
            <a:r>
              <a:rPr lang="en-US" dirty="0"/>
              <a:t>BMI</a:t>
            </a:r>
          </a:p>
          <a:p>
            <a:pPr algn="l"/>
            <a:r>
              <a:rPr lang="en-US" dirty="0"/>
              <a:t>Age, and the target variable 'Outcome' indicating diabetes status.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9562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9048-B2F0-4202-F7BD-B2F2F3A5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8509-9B4B-F846-2923-16BDFE7C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Data Cleaning: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Handled missing and zero values in medical measurements.</a:t>
            </a:r>
          </a:p>
          <a:p>
            <a:pPr algn="l"/>
            <a:r>
              <a:rPr lang="en-US" dirty="0">
                <a:latin typeface="Inter"/>
              </a:rPr>
              <a:t>Replaced physiologically impossible zero values with median values.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Normalized the numerical features to ensure consistent scales.</a:t>
            </a:r>
          </a:p>
          <a:p>
            <a:pPr algn="l"/>
            <a:r>
              <a:rPr lang="en-US" dirty="0">
                <a:latin typeface="Inter"/>
              </a:rPr>
              <a:t>Removed any duplicate entries.</a:t>
            </a:r>
          </a:p>
        </p:txBody>
      </p:sp>
    </p:spTree>
    <p:extLst>
      <p:ext uri="{BB962C8B-B14F-4D97-AF65-F5344CB8AC3E}">
        <p14:creationId xmlns:p14="http://schemas.microsoft.com/office/powerpoint/2010/main" val="10946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F2D9-D3D0-1DDE-D09D-D961A00A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F631-15CC-B63D-DF80-B31C8256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2. Data Visualization:</a:t>
            </a:r>
          </a:p>
          <a:p>
            <a:pPr algn="l"/>
            <a:r>
              <a:rPr lang="en-US" dirty="0">
                <a:latin typeface="Inter"/>
              </a:rPr>
              <a:t>Created distribution plots showing the spread of each medical measurement.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Used boxplots to identify outliers in the data.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Generated a correlation heatmap to show relationships between features.</a:t>
            </a:r>
          </a:p>
          <a:p>
            <a:pPr algn="l"/>
            <a:r>
              <a:rPr lang="en-US" dirty="0">
                <a:latin typeface="Inter"/>
              </a:rPr>
              <a:t>Visualized the balance between diabetic and non-diabetic cases.</a:t>
            </a:r>
          </a:p>
        </p:txBody>
      </p:sp>
    </p:spTree>
    <p:extLst>
      <p:ext uri="{BB962C8B-B14F-4D97-AF65-F5344CB8AC3E}">
        <p14:creationId xmlns:p14="http://schemas.microsoft.com/office/powerpoint/2010/main" val="25837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2893-ECA3-9CEA-375F-6E44CC02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D0D-D719-5ED9-F87E-7A91187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D821-2103-EDBF-137C-88A5E76E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Inter"/>
              </a:rPr>
              <a:t>3. Data Analysis:</a:t>
            </a:r>
          </a:p>
          <a:p>
            <a:pPr algn="l"/>
            <a:r>
              <a:rPr lang="en-US" dirty="0">
                <a:latin typeface="Inter"/>
              </a:rPr>
              <a:t>Split data into training (80%) and testing (20%) sets.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Implemented two models: Random Forest and Logistic Regression.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Identified most important features for diabetes prediction.</a:t>
            </a:r>
          </a:p>
          <a:p>
            <a:pPr algn="l"/>
            <a:r>
              <a:rPr lang="en-US" dirty="0">
                <a:latin typeface="Inter"/>
              </a:rPr>
              <a:t>Applied the models to make predictions on test data.</a:t>
            </a:r>
          </a:p>
        </p:txBody>
      </p:sp>
    </p:spTree>
    <p:extLst>
      <p:ext uri="{BB962C8B-B14F-4D97-AF65-F5344CB8AC3E}">
        <p14:creationId xmlns:p14="http://schemas.microsoft.com/office/powerpoint/2010/main" val="38336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F529-4AAB-847B-53A4-5D6AA008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F6BA-E88C-5B90-FAEC-1AC9B1C7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Operations Performed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5EB9-B777-C8F2-2753-F6BE207E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Inter"/>
              </a:rPr>
              <a:t>4. </a:t>
            </a:r>
            <a:r>
              <a:rPr lang="en-US" b="0" i="0" dirty="0">
                <a:effectLst/>
                <a:latin typeface="Inter"/>
              </a:rPr>
              <a:t>Data Evaluation:</a:t>
            </a:r>
          </a:p>
          <a:p>
            <a:pPr algn="l"/>
            <a:r>
              <a:rPr lang="en-US" dirty="0">
                <a:latin typeface="Inter"/>
              </a:rPr>
              <a:t>Measured model performance using accuracy, precision, recall, and F1-score.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Created confusion matrices to understand prediction errors.</a:t>
            </a:r>
          </a:p>
          <a:p>
            <a:pPr algn="l"/>
            <a:r>
              <a:rPr lang="en-US" dirty="0">
                <a:latin typeface="Inter"/>
              </a:rPr>
              <a:t>Generated ROC curves to assess model discrimination ability.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Compared performance between Random Forest and Logistic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97582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7869-F964-2B5D-7FFE-F9764ECE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Crucial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A068-DA33-8111-0C4B-CCD8FCE5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Random Forest got 74%.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Logistic Regression got 74%.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Visualization shows Glucose and BMI are the most important features to predict diabetes.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060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CA6BF-E873-C87B-7189-E4C366FA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Crucial </a:t>
            </a:r>
            <a:r>
              <a:rPr lang="en-US" sz="5200" b="1" i="0">
                <a:effectLst/>
              </a:rPr>
              <a:t>Graphics</a:t>
            </a:r>
            <a:endParaRPr lang="en-US" sz="5200"/>
          </a:p>
        </p:txBody>
      </p:sp>
      <p:pic>
        <p:nvPicPr>
          <p:cNvPr id="19" name="Picture 18" descr="A graph with blue squares&#10;&#10;Description automatically generated">
            <a:extLst>
              <a:ext uri="{FF2B5EF4-FFF2-40B4-BE49-F238E27FC236}">
                <a16:creationId xmlns:a16="http://schemas.microsoft.com/office/drawing/2014/main" id="{654A3058-DF70-A1E7-1712-698942EB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119302"/>
            <a:ext cx="3797536" cy="2848151"/>
          </a:xfrm>
          <a:prstGeom prst="rect">
            <a:avLst/>
          </a:prstGeom>
        </p:spPr>
      </p:pic>
      <p:pic>
        <p:nvPicPr>
          <p:cNvPr id="13" name="Content Placeholder 12" descr="A diagram of glucose level&#10;&#10;Description automatically generated">
            <a:extLst>
              <a:ext uri="{FF2B5EF4-FFF2-40B4-BE49-F238E27FC236}">
                <a16:creationId xmlns:a16="http://schemas.microsoft.com/office/drawing/2014/main" id="{2EF046FF-F49D-3EAE-1C77-039B2921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593993"/>
            <a:ext cx="3797536" cy="1898768"/>
          </a:xfrm>
          <a:prstGeom prst="rect">
            <a:avLst/>
          </a:prstGeom>
        </p:spPr>
      </p:pic>
      <p:pic>
        <p:nvPicPr>
          <p:cNvPr id="17" name="Picture 16" descr="A diagram of a distribution of bmi&#10;&#10;Description automatically generated">
            <a:extLst>
              <a:ext uri="{FF2B5EF4-FFF2-40B4-BE49-F238E27FC236}">
                <a16:creationId xmlns:a16="http://schemas.microsoft.com/office/drawing/2014/main" id="{96DC5CDD-2987-5614-DCA6-91735992F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593993"/>
            <a:ext cx="3797536" cy="18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Office Theme</vt:lpstr>
      <vt:lpstr>Predicting Diabetes Using a Data Science Workflow</vt:lpstr>
      <vt:lpstr>Dataset Overview </vt:lpstr>
      <vt:lpstr>Operations Performed</vt:lpstr>
      <vt:lpstr>Operations Performed (Cont’d)</vt:lpstr>
      <vt:lpstr>Operations Performed (Cont’d)</vt:lpstr>
      <vt:lpstr>Operations Performed (Cont’d)</vt:lpstr>
      <vt:lpstr>Crucial Results</vt:lpstr>
      <vt:lpstr>Crucial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Younis</dc:creator>
  <cp:lastModifiedBy>Mohamed Younis</cp:lastModifiedBy>
  <cp:revision>8</cp:revision>
  <dcterms:created xsi:type="dcterms:W3CDTF">2024-12-28T06:14:27Z</dcterms:created>
  <dcterms:modified xsi:type="dcterms:W3CDTF">2025-01-12T19:50:01Z</dcterms:modified>
</cp:coreProperties>
</file>