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Modeling Transmission Lines Suitable for THz Frequencies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sz="2800" dirty="0"/>
              <a:t>Name: Mohammed AlShuaili</a:t>
            </a:r>
          </a:p>
          <a:p>
            <a:pPr algn="l"/>
            <a:r>
              <a:rPr sz="2800" dirty="0"/>
              <a:t>ID: </a:t>
            </a:r>
            <a:r>
              <a:rPr lang="en-US" sz="2800" dirty="0"/>
              <a:t>20106181</a:t>
            </a:r>
            <a:endParaRPr sz="2800" dirty="0"/>
          </a:p>
          <a:p>
            <a:pPr algn="l"/>
            <a:r>
              <a:rPr lang="en-US" sz="2800" dirty="0"/>
              <a:t>Supervisor: Dr Marissa Condon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Challenge: Efficiently model THz transmission lines considering high attenuation, dispersion, and non-linearities.</a:t>
            </a:r>
          </a:p>
          <a:p>
            <a:endParaRPr dirty="0"/>
          </a:p>
          <a:p>
            <a:r>
              <a:rPr dirty="0"/>
              <a:t>Why It's Important: Key to enabling technologies like 6G, high-speed communication, and biomedical imaging.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Objective: Develop accurate, efficient numerical model.</a:t>
            </a:r>
          </a:p>
          <a:p>
            <a:endParaRPr dirty="0"/>
          </a:p>
          <a:p>
            <a:r>
              <a:rPr dirty="0"/>
              <a:t>Methods:</a:t>
            </a:r>
          </a:p>
          <a:p>
            <a:r>
              <a:rPr dirty="0"/>
              <a:t>- FDTD: Initial time-domain approximation.</a:t>
            </a:r>
          </a:p>
          <a:p>
            <a:r>
              <a:rPr dirty="0"/>
              <a:t>- RLC Ladder Models: Discretization for computational efficiency.</a:t>
            </a:r>
          </a:p>
          <a:p>
            <a:r>
              <a:rPr dirty="0"/>
              <a:t>- NILT: Numerical transformation for validation and accuracy.</a:t>
            </a:r>
          </a:p>
          <a:p>
            <a:endParaRPr dirty="0"/>
          </a:p>
          <a:p>
            <a:r>
              <a:rPr dirty="0"/>
              <a:t>[Placeholder for visual/image]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Completed Tasks:</a:t>
            </a:r>
          </a:p>
          <a:p>
            <a:r>
              <a:t>- Implemented FDTD for lossless lines in MATLAB.</a:t>
            </a:r>
          </a:p>
          <a:p>
            <a:r>
              <a:t>- Simulated RLC ladder networks; validated accuracy with different section counts.</a:t>
            </a:r>
          </a:p>
          <a:p>
            <a:r>
              <a:t>- Applied NILT for s-domain solutions.</a:t>
            </a:r>
          </a:p>
          <a:p>
            <a:endParaRPr/>
          </a:p>
          <a:p>
            <a:r>
              <a:t>Results:</a:t>
            </a:r>
          </a:p>
          <a:p>
            <a:r>
              <a:t>- FDTD and RLC ladder methods show promising accuracy.</a:t>
            </a:r>
          </a:p>
          <a:p>
            <a:r>
              <a:t>- Challenges with optimizing section counts for computational efficiency.</a:t>
            </a:r>
          </a:p>
          <a:p>
            <a:endParaRPr/>
          </a:p>
          <a:p>
            <a:r>
              <a:t>[Placeholder for visual/image]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 for Semester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Activities:</a:t>
            </a:r>
          </a:p>
          <a:p>
            <a:r>
              <a:t>- Week 1-3: Validate and refine models using s-domain and time-domain techniques.</a:t>
            </a:r>
          </a:p>
          <a:p>
            <a:r>
              <a:t>- Week 4-7: Test models at varying THz frequencies and derive equivalent time-domain representations.</a:t>
            </a:r>
          </a:p>
          <a:p>
            <a:r>
              <a:t>- Week 8-10: Conduct PSPICE simulations; finalize report.</a:t>
            </a:r>
          </a:p>
          <a:p>
            <a:endParaRPr/>
          </a:p>
          <a:p>
            <a:r>
              <a:t>[Placeholder for visual/image]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Challenges:</a:t>
            </a:r>
          </a:p>
          <a:p>
            <a:r>
              <a:t>- Achieving numerical stability in NILT.</a:t>
            </a:r>
          </a:p>
          <a:p>
            <a:r>
              <a:t>- Balancing computational efficiency and accuracy in RLC models.</a:t>
            </a:r>
          </a:p>
          <a:p>
            <a:endParaRPr/>
          </a:p>
          <a:p>
            <a:r>
              <a:t>Solutions:</a:t>
            </a:r>
          </a:p>
          <a:p>
            <a:r>
              <a:t>- Iterative testing and model optimization.</a:t>
            </a:r>
          </a:p>
          <a:p>
            <a:r>
              <a:t>- Error analysis across frequency ranges.</a:t>
            </a:r>
          </a:p>
          <a:p>
            <a:endParaRPr/>
          </a:p>
          <a:p>
            <a:r>
              <a:t>[Placeholder for visual/image]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Achievements:</a:t>
            </a:r>
          </a:p>
          <a:p>
            <a:r>
              <a:t>- Progress in modeling approaches; validated results demonstrate feasibility.</a:t>
            </a:r>
          </a:p>
          <a:p>
            <a:endParaRPr/>
          </a:p>
          <a:p>
            <a:r>
              <a:t>Next Steps:</a:t>
            </a:r>
          </a:p>
          <a:p>
            <a:r>
              <a:t>- Extend models for complex THz systems; explore real-world applications.</a:t>
            </a:r>
          </a:p>
          <a:p>
            <a:endParaRPr/>
          </a:p>
          <a:p>
            <a:r>
              <a:t>[Placeholder for visual/image]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306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Modeling Transmission Lines Suitable for THz Frequencies</vt:lpstr>
      <vt:lpstr>Problem Description</vt:lpstr>
      <vt:lpstr>Proposed Solution</vt:lpstr>
      <vt:lpstr>Work Progress</vt:lpstr>
      <vt:lpstr>Project Plan for Semester 2</vt:lpstr>
      <vt:lpstr>Key Challenges and Mitigation</vt:lpstr>
      <vt:lpstr>Conclusion and Future Plans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mohad salim</cp:lastModifiedBy>
  <cp:revision>2</cp:revision>
  <dcterms:created xsi:type="dcterms:W3CDTF">2013-01-27T09:14:16Z</dcterms:created>
  <dcterms:modified xsi:type="dcterms:W3CDTF">2025-01-19T12:27:39Z</dcterms:modified>
  <cp:category/>
</cp:coreProperties>
</file>