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56.png"/><Relationship Id="rId7" Type="http://schemas.openxmlformats.org/officeDocument/2006/relationships/image" Target="../media/image27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56.png"/><Relationship Id="rId7" Type="http://schemas.openxmlformats.org/officeDocument/2006/relationships/image" Target="../media/image27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09347-FF98-4E1A-AC81-931548C5E37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74F536-9047-45C2-92AC-D905E5428F89}">
      <dgm:prSet/>
      <dgm:spPr/>
      <dgm:t>
        <a:bodyPr/>
        <a:lstStyle/>
        <a:p>
          <a:r>
            <a:rPr lang="en-US"/>
            <a:t>The Challenge: Efficiently model THz transmission lines considering high attenuation, dispersion, and non-linearities.</a:t>
          </a:r>
        </a:p>
      </dgm:t>
    </dgm:pt>
    <dgm:pt modelId="{CC3CE8C9-9E43-4980-9F6B-7CAB810F2446}" type="parTrans" cxnId="{455AB68B-96BE-4476-966A-2AA9AF3F6249}">
      <dgm:prSet/>
      <dgm:spPr/>
      <dgm:t>
        <a:bodyPr/>
        <a:lstStyle/>
        <a:p>
          <a:endParaRPr lang="en-US"/>
        </a:p>
      </dgm:t>
    </dgm:pt>
    <dgm:pt modelId="{1E8B9250-4AA6-4DD0-8796-C70EE8C0B799}" type="sibTrans" cxnId="{455AB68B-96BE-4476-966A-2AA9AF3F6249}">
      <dgm:prSet/>
      <dgm:spPr/>
      <dgm:t>
        <a:bodyPr/>
        <a:lstStyle/>
        <a:p>
          <a:endParaRPr lang="en-US"/>
        </a:p>
      </dgm:t>
    </dgm:pt>
    <dgm:pt modelId="{2A2BDF75-B1DA-40B6-8497-E60E742D4FDC}">
      <dgm:prSet/>
      <dgm:spPr/>
      <dgm:t>
        <a:bodyPr/>
        <a:lstStyle/>
        <a:p>
          <a:r>
            <a:rPr lang="en-US"/>
            <a:t>Why It's Important: Key to enabling technologies like 6G, high-speed communication, and biomedical imaging.</a:t>
          </a:r>
        </a:p>
      </dgm:t>
    </dgm:pt>
    <dgm:pt modelId="{08ED81D0-DB42-468D-B2E2-5F11BCD87405}" type="parTrans" cxnId="{4AEBF2BD-CF89-4698-A316-02F1C450E0A9}">
      <dgm:prSet/>
      <dgm:spPr/>
      <dgm:t>
        <a:bodyPr/>
        <a:lstStyle/>
        <a:p>
          <a:endParaRPr lang="en-US"/>
        </a:p>
      </dgm:t>
    </dgm:pt>
    <dgm:pt modelId="{6431D188-ACC1-4D0E-A3AD-AB38D0F55C52}" type="sibTrans" cxnId="{4AEBF2BD-CF89-4698-A316-02F1C450E0A9}">
      <dgm:prSet/>
      <dgm:spPr/>
      <dgm:t>
        <a:bodyPr/>
        <a:lstStyle/>
        <a:p>
          <a:endParaRPr lang="en-US"/>
        </a:p>
      </dgm:t>
    </dgm:pt>
    <dgm:pt modelId="{9C3DB9D7-8373-47DD-B002-B0C91ADF440A}" type="pres">
      <dgm:prSet presAssocID="{30009347-FF98-4E1A-AC81-931548C5E37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39F6AC-3501-49BE-80B9-B80FBD9349DF}" type="pres">
      <dgm:prSet presAssocID="{AD74F536-9047-45C2-92AC-D905E5428F89}" presName="hierRoot1" presStyleCnt="0"/>
      <dgm:spPr/>
    </dgm:pt>
    <dgm:pt modelId="{A4C17CF5-89BC-4BD4-AE47-D7D212BCF8E7}" type="pres">
      <dgm:prSet presAssocID="{AD74F536-9047-45C2-92AC-D905E5428F89}" presName="composite" presStyleCnt="0"/>
      <dgm:spPr/>
    </dgm:pt>
    <dgm:pt modelId="{AC7EC4C8-938F-40BD-A7A1-16857CD01F3B}" type="pres">
      <dgm:prSet presAssocID="{AD74F536-9047-45C2-92AC-D905E5428F89}" presName="background" presStyleLbl="node0" presStyleIdx="0" presStyleCnt="2"/>
      <dgm:spPr/>
    </dgm:pt>
    <dgm:pt modelId="{E5BD1BAA-A363-4737-B66E-E6D04E70C25D}" type="pres">
      <dgm:prSet presAssocID="{AD74F536-9047-45C2-92AC-D905E5428F89}" presName="text" presStyleLbl="fgAcc0" presStyleIdx="0" presStyleCnt="2">
        <dgm:presLayoutVars>
          <dgm:chPref val="3"/>
        </dgm:presLayoutVars>
      </dgm:prSet>
      <dgm:spPr/>
    </dgm:pt>
    <dgm:pt modelId="{790E0EF7-6BD5-4BEA-8578-A4B3B106B356}" type="pres">
      <dgm:prSet presAssocID="{AD74F536-9047-45C2-92AC-D905E5428F89}" presName="hierChild2" presStyleCnt="0"/>
      <dgm:spPr/>
    </dgm:pt>
    <dgm:pt modelId="{F1AC3FE7-223B-41C7-868B-78FB70CF0EDD}" type="pres">
      <dgm:prSet presAssocID="{2A2BDF75-B1DA-40B6-8497-E60E742D4FDC}" presName="hierRoot1" presStyleCnt="0"/>
      <dgm:spPr/>
    </dgm:pt>
    <dgm:pt modelId="{B3ADA972-83F5-483E-9435-4F74D81A516B}" type="pres">
      <dgm:prSet presAssocID="{2A2BDF75-B1DA-40B6-8497-E60E742D4FDC}" presName="composite" presStyleCnt="0"/>
      <dgm:spPr/>
    </dgm:pt>
    <dgm:pt modelId="{703157BD-3BCC-4D96-88ED-98AF4C9A8E8A}" type="pres">
      <dgm:prSet presAssocID="{2A2BDF75-B1DA-40B6-8497-E60E742D4FDC}" presName="background" presStyleLbl="node0" presStyleIdx="1" presStyleCnt="2"/>
      <dgm:spPr/>
    </dgm:pt>
    <dgm:pt modelId="{5F9BB199-03EC-4D83-9D9B-C8D11306C8CD}" type="pres">
      <dgm:prSet presAssocID="{2A2BDF75-B1DA-40B6-8497-E60E742D4FDC}" presName="text" presStyleLbl="fgAcc0" presStyleIdx="1" presStyleCnt="2">
        <dgm:presLayoutVars>
          <dgm:chPref val="3"/>
        </dgm:presLayoutVars>
      </dgm:prSet>
      <dgm:spPr/>
    </dgm:pt>
    <dgm:pt modelId="{56069348-B26C-4450-8FCF-86F712B553E0}" type="pres">
      <dgm:prSet presAssocID="{2A2BDF75-B1DA-40B6-8497-E60E742D4FDC}" presName="hierChild2" presStyleCnt="0"/>
      <dgm:spPr/>
    </dgm:pt>
  </dgm:ptLst>
  <dgm:cxnLst>
    <dgm:cxn modelId="{3CEC821E-76A9-4CF3-901B-2EDAC72473B3}" type="presOf" srcId="{30009347-FF98-4E1A-AC81-931548C5E37D}" destId="{9C3DB9D7-8373-47DD-B002-B0C91ADF440A}" srcOrd="0" destOrd="0" presId="urn:microsoft.com/office/officeart/2005/8/layout/hierarchy1"/>
    <dgm:cxn modelId="{455AB68B-96BE-4476-966A-2AA9AF3F6249}" srcId="{30009347-FF98-4E1A-AC81-931548C5E37D}" destId="{AD74F536-9047-45C2-92AC-D905E5428F89}" srcOrd="0" destOrd="0" parTransId="{CC3CE8C9-9E43-4980-9F6B-7CAB810F2446}" sibTransId="{1E8B9250-4AA6-4DD0-8796-C70EE8C0B799}"/>
    <dgm:cxn modelId="{28295BAC-A1A8-4C5B-A163-C6A3230DEE0A}" type="presOf" srcId="{AD74F536-9047-45C2-92AC-D905E5428F89}" destId="{E5BD1BAA-A363-4737-B66E-E6D04E70C25D}" srcOrd="0" destOrd="0" presId="urn:microsoft.com/office/officeart/2005/8/layout/hierarchy1"/>
    <dgm:cxn modelId="{4AEBF2BD-CF89-4698-A316-02F1C450E0A9}" srcId="{30009347-FF98-4E1A-AC81-931548C5E37D}" destId="{2A2BDF75-B1DA-40B6-8497-E60E742D4FDC}" srcOrd="1" destOrd="0" parTransId="{08ED81D0-DB42-468D-B2E2-5F11BCD87405}" sibTransId="{6431D188-ACC1-4D0E-A3AD-AB38D0F55C52}"/>
    <dgm:cxn modelId="{F1D253DC-C784-4D58-9C65-FE212F141C01}" type="presOf" srcId="{2A2BDF75-B1DA-40B6-8497-E60E742D4FDC}" destId="{5F9BB199-03EC-4D83-9D9B-C8D11306C8CD}" srcOrd="0" destOrd="0" presId="urn:microsoft.com/office/officeart/2005/8/layout/hierarchy1"/>
    <dgm:cxn modelId="{B50FFC13-14D7-435D-9A35-1A4317F48C66}" type="presParOf" srcId="{9C3DB9D7-8373-47DD-B002-B0C91ADF440A}" destId="{F939F6AC-3501-49BE-80B9-B80FBD9349DF}" srcOrd="0" destOrd="0" presId="urn:microsoft.com/office/officeart/2005/8/layout/hierarchy1"/>
    <dgm:cxn modelId="{AD4290EB-DD75-4D69-BFFB-B41AEEC3688F}" type="presParOf" srcId="{F939F6AC-3501-49BE-80B9-B80FBD9349DF}" destId="{A4C17CF5-89BC-4BD4-AE47-D7D212BCF8E7}" srcOrd="0" destOrd="0" presId="urn:microsoft.com/office/officeart/2005/8/layout/hierarchy1"/>
    <dgm:cxn modelId="{66D7A5AD-EAB9-49CE-8719-A62CB76D54C8}" type="presParOf" srcId="{A4C17CF5-89BC-4BD4-AE47-D7D212BCF8E7}" destId="{AC7EC4C8-938F-40BD-A7A1-16857CD01F3B}" srcOrd="0" destOrd="0" presId="urn:microsoft.com/office/officeart/2005/8/layout/hierarchy1"/>
    <dgm:cxn modelId="{282C59CA-2865-449E-83D5-3067A06731AD}" type="presParOf" srcId="{A4C17CF5-89BC-4BD4-AE47-D7D212BCF8E7}" destId="{E5BD1BAA-A363-4737-B66E-E6D04E70C25D}" srcOrd="1" destOrd="0" presId="urn:microsoft.com/office/officeart/2005/8/layout/hierarchy1"/>
    <dgm:cxn modelId="{EA041549-AC21-4F10-B757-B469A166C14F}" type="presParOf" srcId="{F939F6AC-3501-49BE-80B9-B80FBD9349DF}" destId="{790E0EF7-6BD5-4BEA-8578-A4B3B106B356}" srcOrd="1" destOrd="0" presId="urn:microsoft.com/office/officeart/2005/8/layout/hierarchy1"/>
    <dgm:cxn modelId="{CBED5185-BD82-450A-AEE0-78858F0777A8}" type="presParOf" srcId="{9C3DB9D7-8373-47DD-B002-B0C91ADF440A}" destId="{F1AC3FE7-223B-41C7-868B-78FB70CF0EDD}" srcOrd="1" destOrd="0" presId="urn:microsoft.com/office/officeart/2005/8/layout/hierarchy1"/>
    <dgm:cxn modelId="{13BDDCEB-B049-4051-A4ED-350ECEAD943C}" type="presParOf" srcId="{F1AC3FE7-223B-41C7-868B-78FB70CF0EDD}" destId="{B3ADA972-83F5-483E-9435-4F74D81A516B}" srcOrd="0" destOrd="0" presId="urn:microsoft.com/office/officeart/2005/8/layout/hierarchy1"/>
    <dgm:cxn modelId="{E42AAFDE-E4CB-441F-8A4E-BA3FF428DC5C}" type="presParOf" srcId="{B3ADA972-83F5-483E-9435-4F74D81A516B}" destId="{703157BD-3BCC-4D96-88ED-98AF4C9A8E8A}" srcOrd="0" destOrd="0" presId="urn:microsoft.com/office/officeart/2005/8/layout/hierarchy1"/>
    <dgm:cxn modelId="{0D96F579-F2B2-47AD-A318-F0B8A4B7DD5D}" type="presParOf" srcId="{B3ADA972-83F5-483E-9435-4F74D81A516B}" destId="{5F9BB199-03EC-4D83-9D9B-C8D11306C8CD}" srcOrd="1" destOrd="0" presId="urn:microsoft.com/office/officeart/2005/8/layout/hierarchy1"/>
    <dgm:cxn modelId="{37AD8993-03CC-4F0C-89FB-0EE7C554C09F}" type="presParOf" srcId="{F1AC3FE7-223B-41C7-868B-78FB70CF0EDD}" destId="{56069348-B26C-4450-8FCF-86F712B553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F8AF8C-7915-4DC8-9E6A-E6D17E9052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93FB41C-8C94-49C9-B138-E14AC589B8B6}">
      <dgm:prSet/>
      <dgm:spPr/>
      <dgm:t>
        <a:bodyPr/>
        <a:lstStyle/>
        <a:p>
          <a:r>
            <a:rPr lang="en-US"/>
            <a:t>Completed Tasks:</a:t>
          </a:r>
        </a:p>
      </dgm:t>
    </dgm:pt>
    <dgm:pt modelId="{7B9093FC-2A04-40EA-BEA3-CEAEF5824701}" type="parTrans" cxnId="{45D30108-E7F5-4B8B-9906-BDFD20477ED4}">
      <dgm:prSet/>
      <dgm:spPr/>
      <dgm:t>
        <a:bodyPr/>
        <a:lstStyle/>
        <a:p>
          <a:endParaRPr lang="en-US"/>
        </a:p>
      </dgm:t>
    </dgm:pt>
    <dgm:pt modelId="{C48E046B-A135-411F-9841-27BD8CE07A80}" type="sibTrans" cxnId="{45D30108-E7F5-4B8B-9906-BDFD20477ED4}">
      <dgm:prSet/>
      <dgm:spPr/>
      <dgm:t>
        <a:bodyPr/>
        <a:lstStyle/>
        <a:p>
          <a:endParaRPr lang="en-US"/>
        </a:p>
      </dgm:t>
    </dgm:pt>
    <dgm:pt modelId="{2E9C0169-7E85-45BA-8069-12AE54E6C8F4}">
      <dgm:prSet/>
      <dgm:spPr/>
      <dgm:t>
        <a:bodyPr/>
        <a:lstStyle/>
        <a:p>
          <a:r>
            <a:rPr lang="en-US"/>
            <a:t>- Implemented FDTD for lossless lines in MATLAB.</a:t>
          </a:r>
        </a:p>
      </dgm:t>
    </dgm:pt>
    <dgm:pt modelId="{5DBA507A-5F7F-4968-BC7E-7BDD05E1CF13}" type="parTrans" cxnId="{0556759B-694B-405C-97E9-BF7D79FF8733}">
      <dgm:prSet/>
      <dgm:spPr/>
      <dgm:t>
        <a:bodyPr/>
        <a:lstStyle/>
        <a:p>
          <a:endParaRPr lang="en-US"/>
        </a:p>
      </dgm:t>
    </dgm:pt>
    <dgm:pt modelId="{78530587-3C5E-43E9-BBA4-6D0FD1E082D4}" type="sibTrans" cxnId="{0556759B-694B-405C-97E9-BF7D79FF8733}">
      <dgm:prSet/>
      <dgm:spPr/>
      <dgm:t>
        <a:bodyPr/>
        <a:lstStyle/>
        <a:p>
          <a:endParaRPr lang="en-US"/>
        </a:p>
      </dgm:t>
    </dgm:pt>
    <dgm:pt modelId="{FC9A5571-C66C-4785-8B0B-07C0738F732E}">
      <dgm:prSet/>
      <dgm:spPr/>
      <dgm:t>
        <a:bodyPr/>
        <a:lstStyle/>
        <a:p>
          <a:r>
            <a:rPr lang="en-US" dirty="0"/>
            <a:t>- Simulated RLC ladder networks; validated accuracy with different section counts.</a:t>
          </a:r>
        </a:p>
      </dgm:t>
    </dgm:pt>
    <dgm:pt modelId="{85AE5C19-8958-4865-AD71-F9EB4BB52747}" type="parTrans" cxnId="{60ECDE74-37ED-429A-9A36-BBFE354629CA}">
      <dgm:prSet/>
      <dgm:spPr/>
      <dgm:t>
        <a:bodyPr/>
        <a:lstStyle/>
        <a:p>
          <a:endParaRPr lang="en-US"/>
        </a:p>
      </dgm:t>
    </dgm:pt>
    <dgm:pt modelId="{68627D10-2E5C-4981-B245-A235BF814A21}" type="sibTrans" cxnId="{60ECDE74-37ED-429A-9A36-BBFE354629CA}">
      <dgm:prSet/>
      <dgm:spPr/>
      <dgm:t>
        <a:bodyPr/>
        <a:lstStyle/>
        <a:p>
          <a:endParaRPr lang="en-US"/>
        </a:p>
      </dgm:t>
    </dgm:pt>
    <dgm:pt modelId="{06CC9A88-2901-4F88-8157-F5BABB3BB5DE}">
      <dgm:prSet/>
      <dgm:spPr/>
      <dgm:t>
        <a:bodyPr/>
        <a:lstStyle/>
        <a:p>
          <a:r>
            <a:rPr lang="en-US"/>
            <a:t>- Applied NILT for s-domain solutions.</a:t>
          </a:r>
        </a:p>
      </dgm:t>
    </dgm:pt>
    <dgm:pt modelId="{544C5A81-3EFE-4E3B-B395-4231ADA2F289}" type="parTrans" cxnId="{946487C8-F2C6-408F-BC85-1C4FFC61E9E9}">
      <dgm:prSet/>
      <dgm:spPr/>
      <dgm:t>
        <a:bodyPr/>
        <a:lstStyle/>
        <a:p>
          <a:endParaRPr lang="en-US"/>
        </a:p>
      </dgm:t>
    </dgm:pt>
    <dgm:pt modelId="{298CAD6B-6997-4730-8485-378331DE3323}" type="sibTrans" cxnId="{946487C8-F2C6-408F-BC85-1C4FFC61E9E9}">
      <dgm:prSet/>
      <dgm:spPr/>
      <dgm:t>
        <a:bodyPr/>
        <a:lstStyle/>
        <a:p>
          <a:endParaRPr lang="en-US"/>
        </a:p>
      </dgm:t>
    </dgm:pt>
    <dgm:pt modelId="{C4231926-4B2C-43A6-8773-2F40E65D0ED1}">
      <dgm:prSet/>
      <dgm:spPr/>
      <dgm:t>
        <a:bodyPr/>
        <a:lstStyle/>
        <a:p>
          <a:r>
            <a:rPr lang="en-US"/>
            <a:t>Results:</a:t>
          </a:r>
        </a:p>
      </dgm:t>
    </dgm:pt>
    <dgm:pt modelId="{A7F645EE-CD9E-4268-946F-2C7EEA394C70}" type="parTrans" cxnId="{AD5E9574-C266-41C3-AADD-8BFCFE6FED41}">
      <dgm:prSet/>
      <dgm:spPr/>
      <dgm:t>
        <a:bodyPr/>
        <a:lstStyle/>
        <a:p>
          <a:endParaRPr lang="en-US"/>
        </a:p>
      </dgm:t>
    </dgm:pt>
    <dgm:pt modelId="{EB6D81BF-C56A-49B8-90A4-E889D8E16E14}" type="sibTrans" cxnId="{AD5E9574-C266-41C3-AADD-8BFCFE6FED41}">
      <dgm:prSet/>
      <dgm:spPr/>
      <dgm:t>
        <a:bodyPr/>
        <a:lstStyle/>
        <a:p>
          <a:endParaRPr lang="en-US"/>
        </a:p>
      </dgm:t>
    </dgm:pt>
    <dgm:pt modelId="{E8747AE6-899D-4275-AA45-DFF1D347A33C}">
      <dgm:prSet/>
      <dgm:spPr/>
      <dgm:t>
        <a:bodyPr/>
        <a:lstStyle/>
        <a:p>
          <a:r>
            <a:rPr lang="en-US"/>
            <a:t>- FDTD and RLC ladder methods show promising accuracy.</a:t>
          </a:r>
        </a:p>
      </dgm:t>
    </dgm:pt>
    <dgm:pt modelId="{E9292268-E9D4-4C8E-9B3B-A7CC105806D3}" type="parTrans" cxnId="{CAD4000E-4D24-4731-A482-94B443338E23}">
      <dgm:prSet/>
      <dgm:spPr/>
      <dgm:t>
        <a:bodyPr/>
        <a:lstStyle/>
        <a:p>
          <a:endParaRPr lang="en-US"/>
        </a:p>
      </dgm:t>
    </dgm:pt>
    <dgm:pt modelId="{47D4E5CB-018A-43A8-A753-F53926AF6533}" type="sibTrans" cxnId="{CAD4000E-4D24-4731-A482-94B443338E23}">
      <dgm:prSet/>
      <dgm:spPr/>
      <dgm:t>
        <a:bodyPr/>
        <a:lstStyle/>
        <a:p>
          <a:endParaRPr lang="en-US"/>
        </a:p>
      </dgm:t>
    </dgm:pt>
    <dgm:pt modelId="{66C67184-EA2F-4486-AD45-80CE048212EC}">
      <dgm:prSet/>
      <dgm:spPr/>
      <dgm:t>
        <a:bodyPr/>
        <a:lstStyle/>
        <a:p>
          <a:r>
            <a:rPr lang="en-US"/>
            <a:t>- Challenges with optimizing section counts for computational efficiency.</a:t>
          </a:r>
        </a:p>
      </dgm:t>
    </dgm:pt>
    <dgm:pt modelId="{2BBE9BCA-9CC6-405F-B736-E68771408499}" type="parTrans" cxnId="{F1E8BEA3-AEEA-4F83-8B47-21689B38C555}">
      <dgm:prSet/>
      <dgm:spPr/>
      <dgm:t>
        <a:bodyPr/>
        <a:lstStyle/>
        <a:p>
          <a:endParaRPr lang="en-US"/>
        </a:p>
      </dgm:t>
    </dgm:pt>
    <dgm:pt modelId="{4172883A-25B0-4526-A12B-8A6EFD2CD0AA}" type="sibTrans" cxnId="{F1E8BEA3-AEEA-4F83-8B47-21689B38C555}">
      <dgm:prSet/>
      <dgm:spPr/>
      <dgm:t>
        <a:bodyPr/>
        <a:lstStyle/>
        <a:p>
          <a:endParaRPr lang="en-US"/>
        </a:p>
      </dgm:t>
    </dgm:pt>
    <dgm:pt modelId="{9B95045E-AEEA-48C0-83EC-7F5D45010770}" type="pres">
      <dgm:prSet presAssocID="{83F8AF8C-7915-4DC8-9E6A-E6D17E905211}" presName="root" presStyleCnt="0">
        <dgm:presLayoutVars>
          <dgm:dir/>
          <dgm:resizeHandles val="exact"/>
        </dgm:presLayoutVars>
      </dgm:prSet>
      <dgm:spPr/>
    </dgm:pt>
    <dgm:pt modelId="{2371B250-8248-4E52-B0E8-83C21FC5CEFB}" type="pres">
      <dgm:prSet presAssocID="{193FB41C-8C94-49C9-B138-E14AC589B8B6}" presName="compNode" presStyleCnt="0"/>
      <dgm:spPr/>
    </dgm:pt>
    <dgm:pt modelId="{8C2B4BB8-6BB4-4360-87A1-9F8CB5658AC5}" type="pres">
      <dgm:prSet presAssocID="{193FB41C-8C94-49C9-B138-E14AC589B8B6}" presName="bgRect" presStyleLbl="bgShp" presStyleIdx="0" presStyleCnt="7"/>
      <dgm:spPr/>
    </dgm:pt>
    <dgm:pt modelId="{B2677F14-858A-41C4-B0A4-4972B95A37C3}" type="pres">
      <dgm:prSet presAssocID="{193FB41C-8C94-49C9-B138-E14AC589B8B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D0E590-8DB2-4166-A13E-54F5333744BD}" type="pres">
      <dgm:prSet presAssocID="{193FB41C-8C94-49C9-B138-E14AC589B8B6}" presName="spaceRect" presStyleCnt="0"/>
      <dgm:spPr/>
    </dgm:pt>
    <dgm:pt modelId="{BB68F95D-0CE3-44D0-9FA6-1BC994F3E190}" type="pres">
      <dgm:prSet presAssocID="{193FB41C-8C94-49C9-B138-E14AC589B8B6}" presName="parTx" presStyleLbl="revTx" presStyleIdx="0" presStyleCnt="7">
        <dgm:presLayoutVars>
          <dgm:chMax val="0"/>
          <dgm:chPref val="0"/>
        </dgm:presLayoutVars>
      </dgm:prSet>
      <dgm:spPr/>
    </dgm:pt>
    <dgm:pt modelId="{480F5D81-4A8F-4A73-92D9-12E6F0934051}" type="pres">
      <dgm:prSet presAssocID="{C48E046B-A135-411F-9841-27BD8CE07A80}" presName="sibTrans" presStyleCnt="0"/>
      <dgm:spPr/>
    </dgm:pt>
    <dgm:pt modelId="{85200190-4996-469C-8596-E26EE1E4DEF4}" type="pres">
      <dgm:prSet presAssocID="{2E9C0169-7E85-45BA-8069-12AE54E6C8F4}" presName="compNode" presStyleCnt="0"/>
      <dgm:spPr/>
    </dgm:pt>
    <dgm:pt modelId="{291C6A30-B274-4BE7-939F-8DB6333061D4}" type="pres">
      <dgm:prSet presAssocID="{2E9C0169-7E85-45BA-8069-12AE54E6C8F4}" presName="bgRect" presStyleLbl="bgShp" presStyleIdx="1" presStyleCnt="7"/>
      <dgm:spPr/>
    </dgm:pt>
    <dgm:pt modelId="{BF75C3E6-4E9A-4D11-9838-EFEC47B47D6B}" type="pres">
      <dgm:prSet presAssocID="{2E9C0169-7E85-45BA-8069-12AE54E6C8F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1E9C41CE-614F-4363-92AF-17702AA4B69D}" type="pres">
      <dgm:prSet presAssocID="{2E9C0169-7E85-45BA-8069-12AE54E6C8F4}" presName="spaceRect" presStyleCnt="0"/>
      <dgm:spPr/>
    </dgm:pt>
    <dgm:pt modelId="{B124463F-D921-42A2-87D1-344207FE355A}" type="pres">
      <dgm:prSet presAssocID="{2E9C0169-7E85-45BA-8069-12AE54E6C8F4}" presName="parTx" presStyleLbl="revTx" presStyleIdx="1" presStyleCnt="7">
        <dgm:presLayoutVars>
          <dgm:chMax val="0"/>
          <dgm:chPref val="0"/>
        </dgm:presLayoutVars>
      </dgm:prSet>
      <dgm:spPr/>
    </dgm:pt>
    <dgm:pt modelId="{D3E05CB0-A81A-4EC0-B11D-AFC25A18D033}" type="pres">
      <dgm:prSet presAssocID="{78530587-3C5E-43E9-BBA4-6D0FD1E082D4}" presName="sibTrans" presStyleCnt="0"/>
      <dgm:spPr/>
    </dgm:pt>
    <dgm:pt modelId="{1681C465-3950-4AA7-B357-F119C307210F}" type="pres">
      <dgm:prSet presAssocID="{FC9A5571-C66C-4785-8B0B-07C0738F732E}" presName="compNode" presStyleCnt="0"/>
      <dgm:spPr/>
    </dgm:pt>
    <dgm:pt modelId="{43F4D9A7-D398-4CD0-944F-D14FFE84BC7E}" type="pres">
      <dgm:prSet presAssocID="{FC9A5571-C66C-4785-8B0B-07C0738F732E}" presName="bgRect" presStyleLbl="bgShp" presStyleIdx="2" presStyleCnt="7" custLinFactNeighborX="191"/>
      <dgm:spPr/>
    </dgm:pt>
    <dgm:pt modelId="{D64EA1C7-706A-49CA-95AF-8C9F4893ED2B}" type="pres">
      <dgm:prSet presAssocID="{FC9A5571-C66C-4785-8B0B-07C0738F732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9B7F106-FAB0-4E59-91A3-3640C176744A}" type="pres">
      <dgm:prSet presAssocID="{FC9A5571-C66C-4785-8B0B-07C0738F732E}" presName="spaceRect" presStyleCnt="0"/>
      <dgm:spPr/>
    </dgm:pt>
    <dgm:pt modelId="{1906FFBF-C1A1-4AD7-8E55-D4C026563EAE}" type="pres">
      <dgm:prSet presAssocID="{FC9A5571-C66C-4785-8B0B-07C0738F732E}" presName="parTx" presStyleLbl="revTx" presStyleIdx="2" presStyleCnt="7">
        <dgm:presLayoutVars>
          <dgm:chMax val="0"/>
          <dgm:chPref val="0"/>
        </dgm:presLayoutVars>
      </dgm:prSet>
      <dgm:spPr/>
    </dgm:pt>
    <dgm:pt modelId="{4C761D5E-7B5E-49ED-AE49-32EDEF4C4A87}" type="pres">
      <dgm:prSet presAssocID="{68627D10-2E5C-4981-B245-A235BF814A21}" presName="sibTrans" presStyleCnt="0"/>
      <dgm:spPr/>
    </dgm:pt>
    <dgm:pt modelId="{A7070069-5122-4021-A0A5-324B2B900A04}" type="pres">
      <dgm:prSet presAssocID="{06CC9A88-2901-4F88-8157-F5BABB3BB5DE}" presName="compNode" presStyleCnt="0"/>
      <dgm:spPr/>
    </dgm:pt>
    <dgm:pt modelId="{463729B0-E550-483F-83A0-06B842BEFABB}" type="pres">
      <dgm:prSet presAssocID="{06CC9A88-2901-4F88-8157-F5BABB3BB5DE}" presName="bgRect" presStyleLbl="bgShp" presStyleIdx="3" presStyleCnt="7"/>
      <dgm:spPr/>
    </dgm:pt>
    <dgm:pt modelId="{A339058A-336E-4A92-8C37-092211C1FB50}" type="pres">
      <dgm:prSet presAssocID="{06CC9A88-2901-4F88-8157-F5BABB3BB5D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E344735-528E-4816-B58C-1D9F219E7792}" type="pres">
      <dgm:prSet presAssocID="{06CC9A88-2901-4F88-8157-F5BABB3BB5DE}" presName="spaceRect" presStyleCnt="0"/>
      <dgm:spPr/>
    </dgm:pt>
    <dgm:pt modelId="{EC2DAB0F-B4A8-4EAF-AA18-D9B89C52D1FA}" type="pres">
      <dgm:prSet presAssocID="{06CC9A88-2901-4F88-8157-F5BABB3BB5DE}" presName="parTx" presStyleLbl="revTx" presStyleIdx="3" presStyleCnt="7">
        <dgm:presLayoutVars>
          <dgm:chMax val="0"/>
          <dgm:chPref val="0"/>
        </dgm:presLayoutVars>
      </dgm:prSet>
      <dgm:spPr/>
    </dgm:pt>
    <dgm:pt modelId="{8432341E-061B-4AFA-9EAA-D9C053844908}" type="pres">
      <dgm:prSet presAssocID="{298CAD6B-6997-4730-8485-378331DE3323}" presName="sibTrans" presStyleCnt="0"/>
      <dgm:spPr/>
    </dgm:pt>
    <dgm:pt modelId="{9A4D2335-1066-4FD1-9C4A-40247A61B457}" type="pres">
      <dgm:prSet presAssocID="{C4231926-4B2C-43A6-8773-2F40E65D0ED1}" presName="compNode" presStyleCnt="0"/>
      <dgm:spPr/>
    </dgm:pt>
    <dgm:pt modelId="{82D9D7C2-EF76-42B3-AF45-969BE88444E8}" type="pres">
      <dgm:prSet presAssocID="{C4231926-4B2C-43A6-8773-2F40E65D0ED1}" presName="bgRect" presStyleLbl="bgShp" presStyleIdx="4" presStyleCnt="7"/>
      <dgm:spPr/>
    </dgm:pt>
    <dgm:pt modelId="{C0A30854-41B7-41DF-B398-9AF707601950}" type="pres">
      <dgm:prSet presAssocID="{C4231926-4B2C-43A6-8773-2F40E65D0ED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F03B90F-BF2D-443D-8867-2CC5D0557F6C}" type="pres">
      <dgm:prSet presAssocID="{C4231926-4B2C-43A6-8773-2F40E65D0ED1}" presName="spaceRect" presStyleCnt="0"/>
      <dgm:spPr/>
    </dgm:pt>
    <dgm:pt modelId="{ACE7A7CB-5699-407B-B867-9DB5040A6A08}" type="pres">
      <dgm:prSet presAssocID="{C4231926-4B2C-43A6-8773-2F40E65D0ED1}" presName="parTx" presStyleLbl="revTx" presStyleIdx="4" presStyleCnt="7">
        <dgm:presLayoutVars>
          <dgm:chMax val="0"/>
          <dgm:chPref val="0"/>
        </dgm:presLayoutVars>
      </dgm:prSet>
      <dgm:spPr/>
    </dgm:pt>
    <dgm:pt modelId="{6A9E58CF-3AB7-4A58-B74E-EECA28A40002}" type="pres">
      <dgm:prSet presAssocID="{EB6D81BF-C56A-49B8-90A4-E889D8E16E14}" presName="sibTrans" presStyleCnt="0"/>
      <dgm:spPr/>
    </dgm:pt>
    <dgm:pt modelId="{7840F790-AF74-492C-A5A7-FD7A0698E637}" type="pres">
      <dgm:prSet presAssocID="{E8747AE6-899D-4275-AA45-DFF1D347A33C}" presName="compNode" presStyleCnt="0"/>
      <dgm:spPr/>
    </dgm:pt>
    <dgm:pt modelId="{105388F6-7C13-469F-B678-B5FBB4290BD0}" type="pres">
      <dgm:prSet presAssocID="{E8747AE6-899D-4275-AA45-DFF1D347A33C}" presName="bgRect" presStyleLbl="bgShp" presStyleIdx="5" presStyleCnt="7"/>
      <dgm:spPr/>
    </dgm:pt>
    <dgm:pt modelId="{C2187856-B66D-411C-BA82-3762CC9E7A28}" type="pres">
      <dgm:prSet presAssocID="{E8747AE6-899D-4275-AA45-DFF1D347A33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0A62CCFB-4885-4B95-A4E8-11A0C478CF6A}" type="pres">
      <dgm:prSet presAssocID="{E8747AE6-899D-4275-AA45-DFF1D347A33C}" presName="spaceRect" presStyleCnt="0"/>
      <dgm:spPr/>
    </dgm:pt>
    <dgm:pt modelId="{B11F4896-8422-4DBA-B934-49422BDCC75C}" type="pres">
      <dgm:prSet presAssocID="{E8747AE6-899D-4275-AA45-DFF1D347A33C}" presName="parTx" presStyleLbl="revTx" presStyleIdx="5" presStyleCnt="7">
        <dgm:presLayoutVars>
          <dgm:chMax val="0"/>
          <dgm:chPref val="0"/>
        </dgm:presLayoutVars>
      </dgm:prSet>
      <dgm:spPr/>
    </dgm:pt>
    <dgm:pt modelId="{BEE2CA2A-BE8B-4BE6-B1D5-78CDB3895706}" type="pres">
      <dgm:prSet presAssocID="{47D4E5CB-018A-43A8-A753-F53926AF6533}" presName="sibTrans" presStyleCnt="0"/>
      <dgm:spPr/>
    </dgm:pt>
    <dgm:pt modelId="{B1B9A5F5-2337-462D-B4D1-DE12A39A7E6C}" type="pres">
      <dgm:prSet presAssocID="{66C67184-EA2F-4486-AD45-80CE048212EC}" presName="compNode" presStyleCnt="0"/>
      <dgm:spPr/>
    </dgm:pt>
    <dgm:pt modelId="{7BE500C5-B50B-4582-9539-8B94333E58BD}" type="pres">
      <dgm:prSet presAssocID="{66C67184-EA2F-4486-AD45-80CE048212EC}" presName="bgRect" presStyleLbl="bgShp" presStyleIdx="6" presStyleCnt="7"/>
      <dgm:spPr/>
    </dgm:pt>
    <dgm:pt modelId="{73E67CAE-E59B-42FD-A548-74BB7296CB10}" type="pres">
      <dgm:prSet presAssocID="{66C67184-EA2F-4486-AD45-80CE048212EC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820A89A-FF95-4B9A-9655-AEB65447FD27}" type="pres">
      <dgm:prSet presAssocID="{66C67184-EA2F-4486-AD45-80CE048212EC}" presName="spaceRect" presStyleCnt="0"/>
      <dgm:spPr/>
    </dgm:pt>
    <dgm:pt modelId="{51F5D747-CE12-49C3-A2A6-30B06A5916B1}" type="pres">
      <dgm:prSet presAssocID="{66C67184-EA2F-4486-AD45-80CE048212EC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E8DF907-F44A-4296-867E-879ECCD04620}" type="presOf" srcId="{FC9A5571-C66C-4785-8B0B-07C0738F732E}" destId="{1906FFBF-C1A1-4AD7-8E55-D4C026563EAE}" srcOrd="0" destOrd="0" presId="urn:microsoft.com/office/officeart/2018/2/layout/IconVerticalSolidList"/>
    <dgm:cxn modelId="{45D30108-E7F5-4B8B-9906-BDFD20477ED4}" srcId="{83F8AF8C-7915-4DC8-9E6A-E6D17E905211}" destId="{193FB41C-8C94-49C9-B138-E14AC589B8B6}" srcOrd="0" destOrd="0" parTransId="{7B9093FC-2A04-40EA-BEA3-CEAEF5824701}" sibTransId="{C48E046B-A135-411F-9841-27BD8CE07A80}"/>
    <dgm:cxn modelId="{CAD4000E-4D24-4731-A482-94B443338E23}" srcId="{83F8AF8C-7915-4DC8-9E6A-E6D17E905211}" destId="{E8747AE6-899D-4275-AA45-DFF1D347A33C}" srcOrd="5" destOrd="0" parTransId="{E9292268-E9D4-4C8E-9B3B-A7CC105806D3}" sibTransId="{47D4E5CB-018A-43A8-A753-F53926AF6533}"/>
    <dgm:cxn modelId="{91DE314E-8436-4387-8A04-522A2668350F}" type="presOf" srcId="{E8747AE6-899D-4275-AA45-DFF1D347A33C}" destId="{B11F4896-8422-4DBA-B934-49422BDCC75C}" srcOrd="0" destOrd="0" presId="urn:microsoft.com/office/officeart/2018/2/layout/IconVerticalSolidList"/>
    <dgm:cxn modelId="{5EE64E6E-9C73-480F-AD01-234D255698A3}" type="presOf" srcId="{83F8AF8C-7915-4DC8-9E6A-E6D17E905211}" destId="{9B95045E-AEEA-48C0-83EC-7F5D45010770}" srcOrd="0" destOrd="0" presId="urn:microsoft.com/office/officeart/2018/2/layout/IconVerticalSolidList"/>
    <dgm:cxn modelId="{AD5E9574-C266-41C3-AADD-8BFCFE6FED41}" srcId="{83F8AF8C-7915-4DC8-9E6A-E6D17E905211}" destId="{C4231926-4B2C-43A6-8773-2F40E65D0ED1}" srcOrd="4" destOrd="0" parTransId="{A7F645EE-CD9E-4268-946F-2C7EEA394C70}" sibTransId="{EB6D81BF-C56A-49B8-90A4-E889D8E16E14}"/>
    <dgm:cxn modelId="{60ECDE74-37ED-429A-9A36-BBFE354629CA}" srcId="{83F8AF8C-7915-4DC8-9E6A-E6D17E905211}" destId="{FC9A5571-C66C-4785-8B0B-07C0738F732E}" srcOrd="2" destOrd="0" parTransId="{85AE5C19-8958-4865-AD71-F9EB4BB52747}" sibTransId="{68627D10-2E5C-4981-B245-A235BF814A21}"/>
    <dgm:cxn modelId="{5D25397E-FA2B-40FC-8AB1-02A349184649}" type="presOf" srcId="{2E9C0169-7E85-45BA-8069-12AE54E6C8F4}" destId="{B124463F-D921-42A2-87D1-344207FE355A}" srcOrd="0" destOrd="0" presId="urn:microsoft.com/office/officeart/2018/2/layout/IconVerticalSolidList"/>
    <dgm:cxn modelId="{44AF9F83-4046-4A65-9ABB-06AEF45A4EDC}" type="presOf" srcId="{66C67184-EA2F-4486-AD45-80CE048212EC}" destId="{51F5D747-CE12-49C3-A2A6-30B06A5916B1}" srcOrd="0" destOrd="0" presId="urn:microsoft.com/office/officeart/2018/2/layout/IconVerticalSolidList"/>
    <dgm:cxn modelId="{0556759B-694B-405C-97E9-BF7D79FF8733}" srcId="{83F8AF8C-7915-4DC8-9E6A-E6D17E905211}" destId="{2E9C0169-7E85-45BA-8069-12AE54E6C8F4}" srcOrd="1" destOrd="0" parTransId="{5DBA507A-5F7F-4968-BC7E-7BDD05E1CF13}" sibTransId="{78530587-3C5E-43E9-BBA4-6D0FD1E082D4}"/>
    <dgm:cxn modelId="{F1E8BEA3-AEEA-4F83-8B47-21689B38C555}" srcId="{83F8AF8C-7915-4DC8-9E6A-E6D17E905211}" destId="{66C67184-EA2F-4486-AD45-80CE048212EC}" srcOrd="6" destOrd="0" parTransId="{2BBE9BCA-9CC6-405F-B736-E68771408499}" sibTransId="{4172883A-25B0-4526-A12B-8A6EFD2CD0AA}"/>
    <dgm:cxn modelId="{8CC500A7-A456-4F46-82A6-B673BC88817D}" type="presOf" srcId="{C4231926-4B2C-43A6-8773-2F40E65D0ED1}" destId="{ACE7A7CB-5699-407B-B867-9DB5040A6A08}" srcOrd="0" destOrd="0" presId="urn:microsoft.com/office/officeart/2018/2/layout/IconVerticalSolidList"/>
    <dgm:cxn modelId="{946487C8-F2C6-408F-BC85-1C4FFC61E9E9}" srcId="{83F8AF8C-7915-4DC8-9E6A-E6D17E905211}" destId="{06CC9A88-2901-4F88-8157-F5BABB3BB5DE}" srcOrd="3" destOrd="0" parTransId="{544C5A81-3EFE-4E3B-B395-4231ADA2F289}" sibTransId="{298CAD6B-6997-4730-8485-378331DE3323}"/>
    <dgm:cxn modelId="{516167D6-1BE4-45D9-BE6B-56AD84E86599}" type="presOf" srcId="{193FB41C-8C94-49C9-B138-E14AC589B8B6}" destId="{BB68F95D-0CE3-44D0-9FA6-1BC994F3E190}" srcOrd="0" destOrd="0" presId="urn:microsoft.com/office/officeart/2018/2/layout/IconVerticalSolidList"/>
    <dgm:cxn modelId="{06624FED-C5EC-4B1A-A9B4-034D6E240889}" type="presOf" srcId="{06CC9A88-2901-4F88-8157-F5BABB3BB5DE}" destId="{EC2DAB0F-B4A8-4EAF-AA18-D9B89C52D1FA}" srcOrd="0" destOrd="0" presId="urn:microsoft.com/office/officeart/2018/2/layout/IconVerticalSolidList"/>
    <dgm:cxn modelId="{AA6A2D59-1D32-454E-8E45-29A19F449755}" type="presParOf" srcId="{9B95045E-AEEA-48C0-83EC-7F5D45010770}" destId="{2371B250-8248-4E52-B0E8-83C21FC5CEFB}" srcOrd="0" destOrd="0" presId="urn:microsoft.com/office/officeart/2018/2/layout/IconVerticalSolidList"/>
    <dgm:cxn modelId="{CDEE17FD-86FD-4F5F-920D-1F3958EC4E54}" type="presParOf" srcId="{2371B250-8248-4E52-B0E8-83C21FC5CEFB}" destId="{8C2B4BB8-6BB4-4360-87A1-9F8CB5658AC5}" srcOrd="0" destOrd="0" presId="urn:microsoft.com/office/officeart/2018/2/layout/IconVerticalSolidList"/>
    <dgm:cxn modelId="{BE508998-E696-456B-9D4B-0684FDF19CA3}" type="presParOf" srcId="{2371B250-8248-4E52-B0E8-83C21FC5CEFB}" destId="{B2677F14-858A-41C4-B0A4-4972B95A37C3}" srcOrd="1" destOrd="0" presId="urn:microsoft.com/office/officeart/2018/2/layout/IconVerticalSolidList"/>
    <dgm:cxn modelId="{CF2A14B0-CC34-4AB4-B12B-BC1761CAF5B4}" type="presParOf" srcId="{2371B250-8248-4E52-B0E8-83C21FC5CEFB}" destId="{26D0E590-8DB2-4166-A13E-54F5333744BD}" srcOrd="2" destOrd="0" presId="urn:microsoft.com/office/officeart/2018/2/layout/IconVerticalSolidList"/>
    <dgm:cxn modelId="{31E536E6-A2BE-4221-9A6C-45ADA50ADF4C}" type="presParOf" srcId="{2371B250-8248-4E52-B0E8-83C21FC5CEFB}" destId="{BB68F95D-0CE3-44D0-9FA6-1BC994F3E190}" srcOrd="3" destOrd="0" presId="urn:microsoft.com/office/officeart/2018/2/layout/IconVerticalSolidList"/>
    <dgm:cxn modelId="{3F0FFA34-10BD-4B85-B499-7B302C9C4222}" type="presParOf" srcId="{9B95045E-AEEA-48C0-83EC-7F5D45010770}" destId="{480F5D81-4A8F-4A73-92D9-12E6F0934051}" srcOrd="1" destOrd="0" presId="urn:microsoft.com/office/officeart/2018/2/layout/IconVerticalSolidList"/>
    <dgm:cxn modelId="{5F655080-DBDF-4283-B984-C369E67A4AC7}" type="presParOf" srcId="{9B95045E-AEEA-48C0-83EC-7F5D45010770}" destId="{85200190-4996-469C-8596-E26EE1E4DEF4}" srcOrd="2" destOrd="0" presId="urn:microsoft.com/office/officeart/2018/2/layout/IconVerticalSolidList"/>
    <dgm:cxn modelId="{9A48585D-FDED-4AB9-AF0E-769E9451BB78}" type="presParOf" srcId="{85200190-4996-469C-8596-E26EE1E4DEF4}" destId="{291C6A30-B274-4BE7-939F-8DB6333061D4}" srcOrd="0" destOrd="0" presId="urn:microsoft.com/office/officeart/2018/2/layout/IconVerticalSolidList"/>
    <dgm:cxn modelId="{2B039A33-E06B-42C4-9CC1-CA8CA9F77FE2}" type="presParOf" srcId="{85200190-4996-469C-8596-E26EE1E4DEF4}" destId="{BF75C3E6-4E9A-4D11-9838-EFEC47B47D6B}" srcOrd="1" destOrd="0" presId="urn:microsoft.com/office/officeart/2018/2/layout/IconVerticalSolidList"/>
    <dgm:cxn modelId="{42F59831-C33F-4043-9C89-C3DA0F0AF098}" type="presParOf" srcId="{85200190-4996-469C-8596-E26EE1E4DEF4}" destId="{1E9C41CE-614F-4363-92AF-17702AA4B69D}" srcOrd="2" destOrd="0" presId="urn:microsoft.com/office/officeart/2018/2/layout/IconVerticalSolidList"/>
    <dgm:cxn modelId="{B81F634D-449A-4271-99D9-3A77F2EF5FD6}" type="presParOf" srcId="{85200190-4996-469C-8596-E26EE1E4DEF4}" destId="{B124463F-D921-42A2-87D1-344207FE355A}" srcOrd="3" destOrd="0" presId="urn:microsoft.com/office/officeart/2018/2/layout/IconVerticalSolidList"/>
    <dgm:cxn modelId="{F1F101A9-F3FF-474F-90BA-590FF5F0E3A5}" type="presParOf" srcId="{9B95045E-AEEA-48C0-83EC-7F5D45010770}" destId="{D3E05CB0-A81A-4EC0-B11D-AFC25A18D033}" srcOrd="3" destOrd="0" presId="urn:microsoft.com/office/officeart/2018/2/layout/IconVerticalSolidList"/>
    <dgm:cxn modelId="{B6C80ACA-9BC4-496F-9830-9008CE92349A}" type="presParOf" srcId="{9B95045E-AEEA-48C0-83EC-7F5D45010770}" destId="{1681C465-3950-4AA7-B357-F119C307210F}" srcOrd="4" destOrd="0" presId="urn:microsoft.com/office/officeart/2018/2/layout/IconVerticalSolidList"/>
    <dgm:cxn modelId="{24CA7DA4-D786-444D-B809-A30561FAA2F7}" type="presParOf" srcId="{1681C465-3950-4AA7-B357-F119C307210F}" destId="{43F4D9A7-D398-4CD0-944F-D14FFE84BC7E}" srcOrd="0" destOrd="0" presId="urn:microsoft.com/office/officeart/2018/2/layout/IconVerticalSolidList"/>
    <dgm:cxn modelId="{68862828-48BB-4739-994B-2603A5132857}" type="presParOf" srcId="{1681C465-3950-4AA7-B357-F119C307210F}" destId="{D64EA1C7-706A-49CA-95AF-8C9F4893ED2B}" srcOrd="1" destOrd="0" presId="urn:microsoft.com/office/officeart/2018/2/layout/IconVerticalSolidList"/>
    <dgm:cxn modelId="{2CE5D636-8F59-4843-B0E8-7EDCCD8CA93C}" type="presParOf" srcId="{1681C465-3950-4AA7-B357-F119C307210F}" destId="{29B7F106-FAB0-4E59-91A3-3640C176744A}" srcOrd="2" destOrd="0" presId="urn:microsoft.com/office/officeart/2018/2/layout/IconVerticalSolidList"/>
    <dgm:cxn modelId="{369CF4F9-21CB-46FF-9FCB-205D2D482B75}" type="presParOf" srcId="{1681C465-3950-4AA7-B357-F119C307210F}" destId="{1906FFBF-C1A1-4AD7-8E55-D4C026563EAE}" srcOrd="3" destOrd="0" presId="urn:microsoft.com/office/officeart/2018/2/layout/IconVerticalSolidList"/>
    <dgm:cxn modelId="{4717A674-24F8-42F5-A9D1-3B755E9DBE20}" type="presParOf" srcId="{9B95045E-AEEA-48C0-83EC-7F5D45010770}" destId="{4C761D5E-7B5E-49ED-AE49-32EDEF4C4A87}" srcOrd="5" destOrd="0" presId="urn:microsoft.com/office/officeart/2018/2/layout/IconVerticalSolidList"/>
    <dgm:cxn modelId="{0F81C071-2EA6-4682-89FD-7418F75452F3}" type="presParOf" srcId="{9B95045E-AEEA-48C0-83EC-7F5D45010770}" destId="{A7070069-5122-4021-A0A5-324B2B900A04}" srcOrd="6" destOrd="0" presId="urn:microsoft.com/office/officeart/2018/2/layout/IconVerticalSolidList"/>
    <dgm:cxn modelId="{EEC2F6A7-9374-4782-9C10-84FEBB145322}" type="presParOf" srcId="{A7070069-5122-4021-A0A5-324B2B900A04}" destId="{463729B0-E550-483F-83A0-06B842BEFABB}" srcOrd="0" destOrd="0" presId="urn:microsoft.com/office/officeart/2018/2/layout/IconVerticalSolidList"/>
    <dgm:cxn modelId="{6C46969F-044D-4E5E-B54E-AC0F5C18E0C8}" type="presParOf" srcId="{A7070069-5122-4021-A0A5-324B2B900A04}" destId="{A339058A-336E-4A92-8C37-092211C1FB50}" srcOrd="1" destOrd="0" presId="urn:microsoft.com/office/officeart/2018/2/layout/IconVerticalSolidList"/>
    <dgm:cxn modelId="{84ABB53F-70CD-4D2A-9114-9FBBBED7F9DB}" type="presParOf" srcId="{A7070069-5122-4021-A0A5-324B2B900A04}" destId="{9E344735-528E-4816-B58C-1D9F219E7792}" srcOrd="2" destOrd="0" presId="urn:microsoft.com/office/officeart/2018/2/layout/IconVerticalSolidList"/>
    <dgm:cxn modelId="{50887651-74F9-4A78-A330-1F35D82BC771}" type="presParOf" srcId="{A7070069-5122-4021-A0A5-324B2B900A04}" destId="{EC2DAB0F-B4A8-4EAF-AA18-D9B89C52D1FA}" srcOrd="3" destOrd="0" presId="urn:microsoft.com/office/officeart/2018/2/layout/IconVerticalSolidList"/>
    <dgm:cxn modelId="{36CAE3FD-93F9-4F72-A036-1223BE262970}" type="presParOf" srcId="{9B95045E-AEEA-48C0-83EC-7F5D45010770}" destId="{8432341E-061B-4AFA-9EAA-D9C053844908}" srcOrd="7" destOrd="0" presId="urn:microsoft.com/office/officeart/2018/2/layout/IconVerticalSolidList"/>
    <dgm:cxn modelId="{E71751E3-56D6-4B9D-BE9A-FDC6ED85A935}" type="presParOf" srcId="{9B95045E-AEEA-48C0-83EC-7F5D45010770}" destId="{9A4D2335-1066-4FD1-9C4A-40247A61B457}" srcOrd="8" destOrd="0" presId="urn:microsoft.com/office/officeart/2018/2/layout/IconVerticalSolidList"/>
    <dgm:cxn modelId="{BFC8C4E2-656D-40BC-BBC7-AB1C7FF8D918}" type="presParOf" srcId="{9A4D2335-1066-4FD1-9C4A-40247A61B457}" destId="{82D9D7C2-EF76-42B3-AF45-969BE88444E8}" srcOrd="0" destOrd="0" presId="urn:microsoft.com/office/officeart/2018/2/layout/IconVerticalSolidList"/>
    <dgm:cxn modelId="{05696928-A003-4168-89CA-74EE622F260B}" type="presParOf" srcId="{9A4D2335-1066-4FD1-9C4A-40247A61B457}" destId="{C0A30854-41B7-41DF-B398-9AF707601950}" srcOrd="1" destOrd="0" presId="urn:microsoft.com/office/officeart/2018/2/layout/IconVerticalSolidList"/>
    <dgm:cxn modelId="{0A80B503-F4EE-4938-A16A-59DC454C4941}" type="presParOf" srcId="{9A4D2335-1066-4FD1-9C4A-40247A61B457}" destId="{CF03B90F-BF2D-443D-8867-2CC5D0557F6C}" srcOrd="2" destOrd="0" presId="urn:microsoft.com/office/officeart/2018/2/layout/IconVerticalSolidList"/>
    <dgm:cxn modelId="{AA22043F-14C9-48B5-AFB5-13E952CB0DCC}" type="presParOf" srcId="{9A4D2335-1066-4FD1-9C4A-40247A61B457}" destId="{ACE7A7CB-5699-407B-B867-9DB5040A6A08}" srcOrd="3" destOrd="0" presId="urn:microsoft.com/office/officeart/2018/2/layout/IconVerticalSolidList"/>
    <dgm:cxn modelId="{814089EE-41D0-4139-9FD2-621E7FCEA6FC}" type="presParOf" srcId="{9B95045E-AEEA-48C0-83EC-7F5D45010770}" destId="{6A9E58CF-3AB7-4A58-B74E-EECA28A40002}" srcOrd="9" destOrd="0" presId="urn:microsoft.com/office/officeart/2018/2/layout/IconVerticalSolidList"/>
    <dgm:cxn modelId="{7551F562-5D6F-40AA-AFCB-4C1E17EFF903}" type="presParOf" srcId="{9B95045E-AEEA-48C0-83EC-7F5D45010770}" destId="{7840F790-AF74-492C-A5A7-FD7A0698E637}" srcOrd="10" destOrd="0" presId="urn:microsoft.com/office/officeart/2018/2/layout/IconVerticalSolidList"/>
    <dgm:cxn modelId="{61B9C7AF-C480-4AC9-BCC6-9480ABAC0951}" type="presParOf" srcId="{7840F790-AF74-492C-A5A7-FD7A0698E637}" destId="{105388F6-7C13-469F-B678-B5FBB4290BD0}" srcOrd="0" destOrd="0" presId="urn:microsoft.com/office/officeart/2018/2/layout/IconVerticalSolidList"/>
    <dgm:cxn modelId="{33B0735D-9B47-47DE-8A59-806095DEB2BC}" type="presParOf" srcId="{7840F790-AF74-492C-A5A7-FD7A0698E637}" destId="{C2187856-B66D-411C-BA82-3762CC9E7A28}" srcOrd="1" destOrd="0" presId="urn:microsoft.com/office/officeart/2018/2/layout/IconVerticalSolidList"/>
    <dgm:cxn modelId="{5074BD5F-A995-484A-879B-25915E26F987}" type="presParOf" srcId="{7840F790-AF74-492C-A5A7-FD7A0698E637}" destId="{0A62CCFB-4885-4B95-A4E8-11A0C478CF6A}" srcOrd="2" destOrd="0" presId="urn:microsoft.com/office/officeart/2018/2/layout/IconVerticalSolidList"/>
    <dgm:cxn modelId="{669CE361-4AB3-46DF-BA4F-B986975D7DD8}" type="presParOf" srcId="{7840F790-AF74-492C-A5A7-FD7A0698E637}" destId="{B11F4896-8422-4DBA-B934-49422BDCC75C}" srcOrd="3" destOrd="0" presId="urn:microsoft.com/office/officeart/2018/2/layout/IconVerticalSolidList"/>
    <dgm:cxn modelId="{862BDD2A-1E65-4C6F-9C32-483AE0892B29}" type="presParOf" srcId="{9B95045E-AEEA-48C0-83EC-7F5D45010770}" destId="{BEE2CA2A-BE8B-4BE6-B1D5-78CDB3895706}" srcOrd="11" destOrd="0" presId="urn:microsoft.com/office/officeart/2018/2/layout/IconVerticalSolidList"/>
    <dgm:cxn modelId="{3F632461-0BB5-4C65-8AD4-DD5455DF8756}" type="presParOf" srcId="{9B95045E-AEEA-48C0-83EC-7F5D45010770}" destId="{B1B9A5F5-2337-462D-B4D1-DE12A39A7E6C}" srcOrd="12" destOrd="0" presId="urn:microsoft.com/office/officeart/2018/2/layout/IconVerticalSolidList"/>
    <dgm:cxn modelId="{403B8CF8-AC98-4A02-9272-3F88E5434CAF}" type="presParOf" srcId="{B1B9A5F5-2337-462D-B4D1-DE12A39A7E6C}" destId="{7BE500C5-B50B-4582-9539-8B94333E58BD}" srcOrd="0" destOrd="0" presId="urn:microsoft.com/office/officeart/2018/2/layout/IconVerticalSolidList"/>
    <dgm:cxn modelId="{FB0C8FEA-92BD-4A6E-B314-82AD70BC5813}" type="presParOf" srcId="{B1B9A5F5-2337-462D-B4D1-DE12A39A7E6C}" destId="{73E67CAE-E59B-42FD-A548-74BB7296CB10}" srcOrd="1" destOrd="0" presId="urn:microsoft.com/office/officeart/2018/2/layout/IconVerticalSolidList"/>
    <dgm:cxn modelId="{4B19FED0-901A-43FA-A542-DCAF4506FB19}" type="presParOf" srcId="{B1B9A5F5-2337-462D-B4D1-DE12A39A7E6C}" destId="{C820A89A-FF95-4B9A-9655-AEB65447FD27}" srcOrd="2" destOrd="0" presId="urn:microsoft.com/office/officeart/2018/2/layout/IconVerticalSolidList"/>
    <dgm:cxn modelId="{2C539C19-2ECE-43AB-9273-96085F7600E5}" type="presParOf" srcId="{B1B9A5F5-2337-462D-B4D1-DE12A39A7E6C}" destId="{51F5D747-CE12-49C3-A2A6-30B06A5916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433594-7F61-49F1-91DE-82045189D85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186256-3CC7-49D9-BB25-BA3BB30A33F0}">
      <dgm:prSet/>
      <dgm:spPr/>
      <dgm:t>
        <a:bodyPr/>
        <a:lstStyle/>
        <a:p>
          <a:r>
            <a:rPr lang="en-US" b="1"/>
            <a:t>Challenges</a:t>
          </a:r>
          <a:r>
            <a:rPr lang="en-US"/>
            <a:t>:</a:t>
          </a:r>
        </a:p>
      </dgm:t>
    </dgm:pt>
    <dgm:pt modelId="{79D268B3-9906-496C-96D6-A95698BA26FC}" type="parTrans" cxnId="{26A92ACE-A92E-4A49-AC5C-E44C207292DC}">
      <dgm:prSet/>
      <dgm:spPr/>
      <dgm:t>
        <a:bodyPr/>
        <a:lstStyle/>
        <a:p>
          <a:endParaRPr lang="en-US"/>
        </a:p>
      </dgm:t>
    </dgm:pt>
    <dgm:pt modelId="{22AE76E1-9C03-47C9-A189-0CE73D8B07B1}" type="sibTrans" cxnId="{26A92ACE-A92E-4A49-AC5C-E44C207292DC}">
      <dgm:prSet/>
      <dgm:spPr/>
      <dgm:t>
        <a:bodyPr/>
        <a:lstStyle/>
        <a:p>
          <a:endParaRPr lang="en-US"/>
        </a:p>
      </dgm:t>
    </dgm:pt>
    <dgm:pt modelId="{FD78520E-B38A-4E45-9D88-401575EB9E59}">
      <dgm:prSet/>
      <dgm:spPr/>
      <dgm:t>
        <a:bodyPr/>
        <a:lstStyle/>
        <a:p>
          <a:r>
            <a:rPr lang="en-US" dirty="0"/>
            <a:t>Deriving a time-domain model to match s-domain solutions AWE.</a:t>
          </a:r>
        </a:p>
      </dgm:t>
    </dgm:pt>
    <dgm:pt modelId="{C3943D59-8FCE-4F7D-AE85-1DFEE9482C4B}" type="parTrans" cxnId="{606433EA-63E4-4365-89B3-DF07CDFC84BC}">
      <dgm:prSet/>
      <dgm:spPr/>
      <dgm:t>
        <a:bodyPr/>
        <a:lstStyle/>
        <a:p>
          <a:endParaRPr lang="en-US"/>
        </a:p>
      </dgm:t>
    </dgm:pt>
    <dgm:pt modelId="{589478AF-F826-48AD-AE98-C0CBD740FBB8}" type="sibTrans" cxnId="{606433EA-63E4-4365-89B3-DF07CDFC84BC}">
      <dgm:prSet/>
      <dgm:spPr/>
      <dgm:t>
        <a:bodyPr/>
        <a:lstStyle/>
        <a:p>
          <a:endParaRPr lang="en-US"/>
        </a:p>
      </dgm:t>
    </dgm:pt>
    <dgm:pt modelId="{E55EB433-29CD-4C78-B07E-9F023A9CADF2}">
      <dgm:prSet/>
      <dgm:spPr/>
      <dgm:t>
        <a:bodyPr/>
        <a:lstStyle/>
        <a:p>
          <a:r>
            <a:rPr lang="en-US"/>
            <a:t>Validating the model across wide frequency.</a:t>
          </a:r>
        </a:p>
      </dgm:t>
    </dgm:pt>
    <dgm:pt modelId="{F857A755-A773-402C-A790-E2C01E1764D2}" type="parTrans" cxnId="{8E65D240-D4E5-425A-876A-8D2C23ADE444}">
      <dgm:prSet/>
      <dgm:spPr/>
      <dgm:t>
        <a:bodyPr/>
        <a:lstStyle/>
        <a:p>
          <a:endParaRPr lang="en-US"/>
        </a:p>
      </dgm:t>
    </dgm:pt>
    <dgm:pt modelId="{E5F8FE46-7413-4E69-9F81-B1C1649B45D1}" type="sibTrans" cxnId="{8E65D240-D4E5-425A-876A-8D2C23ADE444}">
      <dgm:prSet/>
      <dgm:spPr/>
      <dgm:t>
        <a:bodyPr/>
        <a:lstStyle/>
        <a:p>
          <a:endParaRPr lang="en-US"/>
        </a:p>
      </dgm:t>
    </dgm:pt>
    <dgm:pt modelId="{DA25B592-99A6-4B91-B444-777C0CD45059}">
      <dgm:prSet/>
      <dgm:spPr/>
      <dgm:t>
        <a:bodyPr/>
        <a:lstStyle/>
        <a:p>
          <a:r>
            <a:rPr lang="en-US" b="1"/>
            <a:t>Mitigation</a:t>
          </a:r>
          <a:r>
            <a:rPr lang="en-US"/>
            <a:t>:</a:t>
          </a:r>
        </a:p>
      </dgm:t>
    </dgm:pt>
    <dgm:pt modelId="{2ADB38A4-88A6-49DB-8BD0-A85BBD4FFF0D}" type="parTrans" cxnId="{4C3427F0-DF0A-4485-AF47-0287F231AD63}">
      <dgm:prSet/>
      <dgm:spPr/>
      <dgm:t>
        <a:bodyPr/>
        <a:lstStyle/>
        <a:p>
          <a:endParaRPr lang="en-US"/>
        </a:p>
      </dgm:t>
    </dgm:pt>
    <dgm:pt modelId="{FCFB5F38-5D4D-4D51-8BD1-33005C54AFFA}" type="sibTrans" cxnId="{4C3427F0-DF0A-4485-AF47-0287F231AD63}">
      <dgm:prSet/>
      <dgm:spPr/>
      <dgm:t>
        <a:bodyPr/>
        <a:lstStyle/>
        <a:p>
          <a:endParaRPr lang="en-US"/>
        </a:p>
      </dgm:t>
    </dgm:pt>
    <dgm:pt modelId="{BE660ECA-E26D-45D4-BDEA-C14B3A278966}">
      <dgm:prSet/>
      <dgm:spPr/>
      <dgm:t>
        <a:bodyPr/>
        <a:lstStyle/>
        <a:p>
          <a:r>
            <a:rPr lang="en-US" dirty="0"/>
            <a:t>Integrate AWE into the RLC with varying section counts.</a:t>
          </a:r>
        </a:p>
      </dgm:t>
    </dgm:pt>
    <dgm:pt modelId="{346FFFB1-E88B-4BAB-A872-F35AC3E10907}" type="parTrans" cxnId="{E4F9B0E7-C3A6-42CC-9062-F696E27893E4}">
      <dgm:prSet/>
      <dgm:spPr/>
      <dgm:t>
        <a:bodyPr/>
        <a:lstStyle/>
        <a:p>
          <a:endParaRPr lang="en-US"/>
        </a:p>
      </dgm:t>
    </dgm:pt>
    <dgm:pt modelId="{193DF3E4-B964-434F-A159-A1A30B8CFD6D}" type="sibTrans" cxnId="{E4F9B0E7-C3A6-42CC-9062-F696E27893E4}">
      <dgm:prSet/>
      <dgm:spPr/>
      <dgm:t>
        <a:bodyPr/>
        <a:lstStyle/>
        <a:p>
          <a:endParaRPr lang="en-US"/>
        </a:p>
      </dgm:t>
    </dgm:pt>
    <dgm:pt modelId="{A2C9C90B-4F09-43EE-B737-42DD0D483544}">
      <dgm:prSet/>
      <dgm:spPr/>
      <dgm:t>
        <a:bodyPr/>
        <a:lstStyle/>
        <a:p>
          <a:r>
            <a:rPr lang="en-US"/>
            <a:t>Use iterative testing and error analysis to refine the model.</a:t>
          </a:r>
        </a:p>
      </dgm:t>
    </dgm:pt>
    <dgm:pt modelId="{0B8CD5C7-1788-4EB4-A6E4-377C481B6FD9}" type="parTrans" cxnId="{C635DF3B-41BB-4E46-8465-C0187486989A}">
      <dgm:prSet/>
      <dgm:spPr/>
      <dgm:t>
        <a:bodyPr/>
        <a:lstStyle/>
        <a:p>
          <a:endParaRPr lang="en-US"/>
        </a:p>
      </dgm:t>
    </dgm:pt>
    <dgm:pt modelId="{DCDC9193-080C-4BF6-BD09-6BA8F6AFB166}" type="sibTrans" cxnId="{C635DF3B-41BB-4E46-8465-C0187486989A}">
      <dgm:prSet/>
      <dgm:spPr/>
      <dgm:t>
        <a:bodyPr/>
        <a:lstStyle/>
        <a:p>
          <a:endParaRPr lang="en-US"/>
        </a:p>
      </dgm:t>
    </dgm:pt>
    <dgm:pt modelId="{F6972ED8-1229-41B6-97C3-5061DD8E82AE}" type="pres">
      <dgm:prSet presAssocID="{C5433594-7F61-49F1-91DE-82045189D856}" presName="diagram" presStyleCnt="0">
        <dgm:presLayoutVars>
          <dgm:dir/>
          <dgm:resizeHandles val="exact"/>
        </dgm:presLayoutVars>
      </dgm:prSet>
      <dgm:spPr/>
    </dgm:pt>
    <dgm:pt modelId="{D6292A33-999B-480A-9906-F4C3FE4DADB7}" type="pres">
      <dgm:prSet presAssocID="{E9186256-3CC7-49D9-BB25-BA3BB30A33F0}" presName="node" presStyleLbl="node1" presStyleIdx="0" presStyleCnt="6">
        <dgm:presLayoutVars>
          <dgm:bulletEnabled val="1"/>
        </dgm:presLayoutVars>
      </dgm:prSet>
      <dgm:spPr/>
    </dgm:pt>
    <dgm:pt modelId="{CF9092BD-8015-4C33-875A-22E6EB966573}" type="pres">
      <dgm:prSet presAssocID="{22AE76E1-9C03-47C9-A189-0CE73D8B07B1}" presName="sibTrans" presStyleCnt="0"/>
      <dgm:spPr/>
    </dgm:pt>
    <dgm:pt modelId="{5FE1C204-0CC1-4DED-BAB3-08DBCFFF4776}" type="pres">
      <dgm:prSet presAssocID="{FD78520E-B38A-4E45-9D88-401575EB9E59}" presName="node" presStyleLbl="node1" presStyleIdx="1" presStyleCnt="6">
        <dgm:presLayoutVars>
          <dgm:bulletEnabled val="1"/>
        </dgm:presLayoutVars>
      </dgm:prSet>
      <dgm:spPr/>
    </dgm:pt>
    <dgm:pt modelId="{39C09EA3-69C9-40EE-990E-68ED34F1D147}" type="pres">
      <dgm:prSet presAssocID="{589478AF-F826-48AD-AE98-C0CBD740FBB8}" presName="sibTrans" presStyleCnt="0"/>
      <dgm:spPr/>
    </dgm:pt>
    <dgm:pt modelId="{A2EA5AD4-6C08-4AD2-884A-CC4E94D13CEB}" type="pres">
      <dgm:prSet presAssocID="{E55EB433-29CD-4C78-B07E-9F023A9CADF2}" presName="node" presStyleLbl="node1" presStyleIdx="2" presStyleCnt="6">
        <dgm:presLayoutVars>
          <dgm:bulletEnabled val="1"/>
        </dgm:presLayoutVars>
      </dgm:prSet>
      <dgm:spPr/>
    </dgm:pt>
    <dgm:pt modelId="{CA69D145-C3C5-4D25-A256-F87AEB35841B}" type="pres">
      <dgm:prSet presAssocID="{E5F8FE46-7413-4E69-9F81-B1C1649B45D1}" presName="sibTrans" presStyleCnt="0"/>
      <dgm:spPr/>
    </dgm:pt>
    <dgm:pt modelId="{9C6D6806-9F74-42F2-AC1E-88B5778CA50D}" type="pres">
      <dgm:prSet presAssocID="{DA25B592-99A6-4B91-B444-777C0CD45059}" presName="node" presStyleLbl="node1" presStyleIdx="3" presStyleCnt="6">
        <dgm:presLayoutVars>
          <dgm:bulletEnabled val="1"/>
        </dgm:presLayoutVars>
      </dgm:prSet>
      <dgm:spPr/>
    </dgm:pt>
    <dgm:pt modelId="{BA2526A5-7206-4C6E-937C-86CD85DE7031}" type="pres">
      <dgm:prSet presAssocID="{FCFB5F38-5D4D-4D51-8BD1-33005C54AFFA}" presName="sibTrans" presStyleCnt="0"/>
      <dgm:spPr/>
    </dgm:pt>
    <dgm:pt modelId="{16E7AAFD-9B52-48D9-BAD2-D8994F69D515}" type="pres">
      <dgm:prSet presAssocID="{BE660ECA-E26D-45D4-BDEA-C14B3A278966}" presName="node" presStyleLbl="node1" presStyleIdx="4" presStyleCnt="6">
        <dgm:presLayoutVars>
          <dgm:bulletEnabled val="1"/>
        </dgm:presLayoutVars>
      </dgm:prSet>
      <dgm:spPr/>
    </dgm:pt>
    <dgm:pt modelId="{1097BB18-CB2A-49C8-BB2D-2F8461289A09}" type="pres">
      <dgm:prSet presAssocID="{193DF3E4-B964-434F-A159-A1A30B8CFD6D}" presName="sibTrans" presStyleCnt="0"/>
      <dgm:spPr/>
    </dgm:pt>
    <dgm:pt modelId="{0DCA97B0-F875-445E-A6F5-F7FA64768C86}" type="pres">
      <dgm:prSet presAssocID="{A2C9C90B-4F09-43EE-B737-42DD0D483544}" presName="node" presStyleLbl="node1" presStyleIdx="5" presStyleCnt="6">
        <dgm:presLayoutVars>
          <dgm:bulletEnabled val="1"/>
        </dgm:presLayoutVars>
      </dgm:prSet>
      <dgm:spPr/>
    </dgm:pt>
  </dgm:ptLst>
  <dgm:cxnLst>
    <dgm:cxn modelId="{59BE7F34-6078-48AE-8A8E-C85ECBDED813}" type="presOf" srcId="{BE660ECA-E26D-45D4-BDEA-C14B3A278966}" destId="{16E7AAFD-9B52-48D9-BAD2-D8994F69D515}" srcOrd="0" destOrd="0" presId="urn:microsoft.com/office/officeart/2005/8/layout/default"/>
    <dgm:cxn modelId="{CC9C9537-72CC-4F77-A6D8-F3B7C0391831}" type="presOf" srcId="{FD78520E-B38A-4E45-9D88-401575EB9E59}" destId="{5FE1C204-0CC1-4DED-BAB3-08DBCFFF4776}" srcOrd="0" destOrd="0" presId="urn:microsoft.com/office/officeart/2005/8/layout/default"/>
    <dgm:cxn modelId="{C635DF3B-41BB-4E46-8465-C0187486989A}" srcId="{C5433594-7F61-49F1-91DE-82045189D856}" destId="{A2C9C90B-4F09-43EE-B737-42DD0D483544}" srcOrd="5" destOrd="0" parTransId="{0B8CD5C7-1788-4EB4-A6E4-377C481B6FD9}" sibTransId="{DCDC9193-080C-4BF6-BD09-6BA8F6AFB166}"/>
    <dgm:cxn modelId="{8E65D240-D4E5-425A-876A-8D2C23ADE444}" srcId="{C5433594-7F61-49F1-91DE-82045189D856}" destId="{E55EB433-29CD-4C78-B07E-9F023A9CADF2}" srcOrd="2" destOrd="0" parTransId="{F857A755-A773-402C-A790-E2C01E1764D2}" sibTransId="{E5F8FE46-7413-4E69-9F81-B1C1649B45D1}"/>
    <dgm:cxn modelId="{E3733244-DDCD-4A93-9AE9-CE7FE3146281}" type="presOf" srcId="{C5433594-7F61-49F1-91DE-82045189D856}" destId="{F6972ED8-1229-41B6-97C3-5061DD8E82AE}" srcOrd="0" destOrd="0" presId="urn:microsoft.com/office/officeart/2005/8/layout/default"/>
    <dgm:cxn modelId="{1E0E6EBE-D434-4B39-A455-72F3BC9A4A4E}" type="presOf" srcId="{E55EB433-29CD-4C78-B07E-9F023A9CADF2}" destId="{A2EA5AD4-6C08-4AD2-884A-CC4E94D13CEB}" srcOrd="0" destOrd="0" presId="urn:microsoft.com/office/officeart/2005/8/layout/default"/>
    <dgm:cxn modelId="{D648CFC2-397F-402D-A762-6861F76B490D}" type="presOf" srcId="{DA25B592-99A6-4B91-B444-777C0CD45059}" destId="{9C6D6806-9F74-42F2-AC1E-88B5778CA50D}" srcOrd="0" destOrd="0" presId="urn:microsoft.com/office/officeart/2005/8/layout/default"/>
    <dgm:cxn modelId="{FFD756CB-E33C-4FAB-8599-5ADD93024FF7}" type="presOf" srcId="{E9186256-3CC7-49D9-BB25-BA3BB30A33F0}" destId="{D6292A33-999B-480A-9906-F4C3FE4DADB7}" srcOrd="0" destOrd="0" presId="urn:microsoft.com/office/officeart/2005/8/layout/default"/>
    <dgm:cxn modelId="{EFD5FDCB-15C4-4C18-895E-12FEE55C150E}" type="presOf" srcId="{A2C9C90B-4F09-43EE-B737-42DD0D483544}" destId="{0DCA97B0-F875-445E-A6F5-F7FA64768C86}" srcOrd="0" destOrd="0" presId="urn:microsoft.com/office/officeart/2005/8/layout/default"/>
    <dgm:cxn modelId="{26A92ACE-A92E-4A49-AC5C-E44C207292DC}" srcId="{C5433594-7F61-49F1-91DE-82045189D856}" destId="{E9186256-3CC7-49D9-BB25-BA3BB30A33F0}" srcOrd="0" destOrd="0" parTransId="{79D268B3-9906-496C-96D6-A95698BA26FC}" sibTransId="{22AE76E1-9C03-47C9-A189-0CE73D8B07B1}"/>
    <dgm:cxn modelId="{E4F9B0E7-C3A6-42CC-9062-F696E27893E4}" srcId="{C5433594-7F61-49F1-91DE-82045189D856}" destId="{BE660ECA-E26D-45D4-BDEA-C14B3A278966}" srcOrd="4" destOrd="0" parTransId="{346FFFB1-E88B-4BAB-A872-F35AC3E10907}" sibTransId="{193DF3E4-B964-434F-A159-A1A30B8CFD6D}"/>
    <dgm:cxn modelId="{606433EA-63E4-4365-89B3-DF07CDFC84BC}" srcId="{C5433594-7F61-49F1-91DE-82045189D856}" destId="{FD78520E-B38A-4E45-9D88-401575EB9E59}" srcOrd="1" destOrd="0" parTransId="{C3943D59-8FCE-4F7D-AE85-1DFEE9482C4B}" sibTransId="{589478AF-F826-48AD-AE98-C0CBD740FBB8}"/>
    <dgm:cxn modelId="{4C3427F0-DF0A-4485-AF47-0287F231AD63}" srcId="{C5433594-7F61-49F1-91DE-82045189D856}" destId="{DA25B592-99A6-4B91-B444-777C0CD45059}" srcOrd="3" destOrd="0" parTransId="{2ADB38A4-88A6-49DB-8BD0-A85BBD4FFF0D}" sibTransId="{FCFB5F38-5D4D-4D51-8BD1-33005C54AFFA}"/>
    <dgm:cxn modelId="{0144A772-C79E-42E8-AA00-9E5FE9C97F8D}" type="presParOf" srcId="{F6972ED8-1229-41B6-97C3-5061DD8E82AE}" destId="{D6292A33-999B-480A-9906-F4C3FE4DADB7}" srcOrd="0" destOrd="0" presId="urn:microsoft.com/office/officeart/2005/8/layout/default"/>
    <dgm:cxn modelId="{3022750B-17C5-4B6E-B047-8919EAAF7DC7}" type="presParOf" srcId="{F6972ED8-1229-41B6-97C3-5061DD8E82AE}" destId="{CF9092BD-8015-4C33-875A-22E6EB966573}" srcOrd="1" destOrd="0" presId="urn:microsoft.com/office/officeart/2005/8/layout/default"/>
    <dgm:cxn modelId="{4426F7F2-08A2-450E-8721-4E975F0A71E7}" type="presParOf" srcId="{F6972ED8-1229-41B6-97C3-5061DD8E82AE}" destId="{5FE1C204-0CC1-4DED-BAB3-08DBCFFF4776}" srcOrd="2" destOrd="0" presId="urn:microsoft.com/office/officeart/2005/8/layout/default"/>
    <dgm:cxn modelId="{FF2446F8-3C98-4AD1-9276-3893B83D1CF8}" type="presParOf" srcId="{F6972ED8-1229-41B6-97C3-5061DD8E82AE}" destId="{39C09EA3-69C9-40EE-990E-68ED34F1D147}" srcOrd="3" destOrd="0" presId="urn:microsoft.com/office/officeart/2005/8/layout/default"/>
    <dgm:cxn modelId="{1B5C52A7-F49C-4358-8BDC-D350F0CD4E86}" type="presParOf" srcId="{F6972ED8-1229-41B6-97C3-5061DD8E82AE}" destId="{A2EA5AD4-6C08-4AD2-884A-CC4E94D13CEB}" srcOrd="4" destOrd="0" presId="urn:microsoft.com/office/officeart/2005/8/layout/default"/>
    <dgm:cxn modelId="{0234327E-AB99-48A7-B668-53303AA4E533}" type="presParOf" srcId="{F6972ED8-1229-41B6-97C3-5061DD8E82AE}" destId="{CA69D145-C3C5-4D25-A256-F87AEB35841B}" srcOrd="5" destOrd="0" presId="urn:microsoft.com/office/officeart/2005/8/layout/default"/>
    <dgm:cxn modelId="{7D24EA15-C6A3-441B-9F12-439E27407A0E}" type="presParOf" srcId="{F6972ED8-1229-41B6-97C3-5061DD8E82AE}" destId="{9C6D6806-9F74-42F2-AC1E-88B5778CA50D}" srcOrd="6" destOrd="0" presId="urn:microsoft.com/office/officeart/2005/8/layout/default"/>
    <dgm:cxn modelId="{393EE3E9-A88A-4503-840F-A18D2EF8AC55}" type="presParOf" srcId="{F6972ED8-1229-41B6-97C3-5061DD8E82AE}" destId="{BA2526A5-7206-4C6E-937C-86CD85DE7031}" srcOrd="7" destOrd="0" presId="urn:microsoft.com/office/officeart/2005/8/layout/default"/>
    <dgm:cxn modelId="{BE403D0E-DF14-4C9B-9FA4-94A88220B88F}" type="presParOf" srcId="{F6972ED8-1229-41B6-97C3-5061DD8E82AE}" destId="{16E7AAFD-9B52-48D9-BAD2-D8994F69D515}" srcOrd="8" destOrd="0" presId="urn:microsoft.com/office/officeart/2005/8/layout/default"/>
    <dgm:cxn modelId="{83EA8A3E-6BED-4B5F-B663-4B7014944591}" type="presParOf" srcId="{F6972ED8-1229-41B6-97C3-5061DD8E82AE}" destId="{1097BB18-CB2A-49C8-BB2D-2F8461289A09}" srcOrd="9" destOrd="0" presId="urn:microsoft.com/office/officeart/2005/8/layout/default"/>
    <dgm:cxn modelId="{58E0A17C-579B-47B5-AED4-C6E5C067F238}" type="presParOf" srcId="{F6972ED8-1229-41B6-97C3-5061DD8E82AE}" destId="{0DCA97B0-F875-445E-A6F5-F7FA64768C8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1E100E-7C4E-425A-B975-6E0041F28FF1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E16D2C-FFBC-4688-9511-D9168E05799C}">
      <dgm:prSet/>
      <dgm:spPr/>
      <dgm:t>
        <a:bodyPr/>
        <a:lstStyle/>
        <a:p>
          <a:r>
            <a:rPr lang="en-US" dirty="0"/>
            <a:t>Week 1-3: Validate and refine models using s-domain and time-domain techniques.</a:t>
          </a:r>
        </a:p>
      </dgm:t>
    </dgm:pt>
    <dgm:pt modelId="{2DFF6801-44D5-465B-8228-53AF5673CBC9}" type="parTrans" cxnId="{8191B960-5D03-4F23-8459-90955A51EC4F}">
      <dgm:prSet/>
      <dgm:spPr/>
      <dgm:t>
        <a:bodyPr/>
        <a:lstStyle/>
        <a:p>
          <a:endParaRPr lang="en-US"/>
        </a:p>
      </dgm:t>
    </dgm:pt>
    <dgm:pt modelId="{3EF425CF-31FD-49DB-84C0-A247EE9AEEDD}" type="sibTrans" cxnId="{8191B960-5D03-4F23-8459-90955A51EC4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5802780-F589-4DCA-9E23-5B334E0A4C32}">
      <dgm:prSet/>
      <dgm:spPr/>
      <dgm:t>
        <a:bodyPr/>
        <a:lstStyle/>
        <a:p>
          <a:r>
            <a:rPr lang="en-US" dirty="0"/>
            <a:t>Week 4-7: Test models at varying THz frequencies and derive equivalent time-domain representation.</a:t>
          </a:r>
        </a:p>
      </dgm:t>
    </dgm:pt>
    <dgm:pt modelId="{D0FC8AC1-B96D-4500-8703-66DD1D67C533}" type="parTrans" cxnId="{F9DE8389-1BD1-40A6-B696-786779B57120}">
      <dgm:prSet/>
      <dgm:spPr/>
      <dgm:t>
        <a:bodyPr/>
        <a:lstStyle/>
        <a:p>
          <a:endParaRPr lang="en-US"/>
        </a:p>
      </dgm:t>
    </dgm:pt>
    <dgm:pt modelId="{1941BF24-E4AB-4B45-945B-4230D7DCC90A}" type="sibTrans" cxnId="{F9DE8389-1BD1-40A6-B696-786779B57120}">
      <dgm:prSet phldrT="2" phldr="0"/>
      <dgm:spPr/>
      <dgm:t>
        <a:bodyPr/>
        <a:lstStyle/>
        <a:p>
          <a:r>
            <a:rPr lang="en-US"/>
            <a:t>2</a:t>
          </a:r>
          <a:endParaRPr lang="en-US" dirty="0"/>
        </a:p>
      </dgm:t>
    </dgm:pt>
    <dgm:pt modelId="{C29F7522-83ED-4CEB-B1AA-8ED7247D8DDC}">
      <dgm:prSet/>
      <dgm:spPr/>
      <dgm:t>
        <a:bodyPr/>
        <a:lstStyle/>
        <a:p>
          <a:r>
            <a:rPr lang="en-US" dirty="0"/>
            <a:t>Week 8-10: Investigate PSPICE simulations; finalize report.</a:t>
          </a:r>
        </a:p>
      </dgm:t>
    </dgm:pt>
    <dgm:pt modelId="{0F8331A7-9283-49BA-B9CD-BE0A90CAAD03}" type="parTrans" cxnId="{11825FF9-30B3-481B-A7CD-963C955E6D76}">
      <dgm:prSet/>
      <dgm:spPr/>
      <dgm:t>
        <a:bodyPr/>
        <a:lstStyle/>
        <a:p>
          <a:endParaRPr lang="en-US"/>
        </a:p>
      </dgm:t>
    </dgm:pt>
    <dgm:pt modelId="{660F6F83-40A7-4BC0-8D6E-9C63FD507A3A}" type="sibTrans" cxnId="{11825FF9-30B3-481B-A7CD-963C955E6D7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7867C77-60DC-4B15-AC38-EC1187758147}" type="pres">
      <dgm:prSet presAssocID="{281E100E-7C4E-425A-B975-6E0041F28FF1}" presName="Name0" presStyleCnt="0">
        <dgm:presLayoutVars>
          <dgm:animLvl val="lvl"/>
          <dgm:resizeHandles val="exact"/>
        </dgm:presLayoutVars>
      </dgm:prSet>
      <dgm:spPr/>
    </dgm:pt>
    <dgm:pt modelId="{E4C5224E-9877-40B0-A5B6-61EB78F77E9F}" type="pres">
      <dgm:prSet presAssocID="{8FE16D2C-FFBC-4688-9511-D9168E05799C}" presName="compositeNode" presStyleCnt="0">
        <dgm:presLayoutVars>
          <dgm:bulletEnabled val="1"/>
        </dgm:presLayoutVars>
      </dgm:prSet>
      <dgm:spPr/>
    </dgm:pt>
    <dgm:pt modelId="{E8038378-145D-4E96-AC54-36772DFDD3F5}" type="pres">
      <dgm:prSet presAssocID="{8FE16D2C-FFBC-4688-9511-D9168E05799C}" presName="bgRect" presStyleLbl="bgAccFollowNode1" presStyleIdx="0" presStyleCnt="3"/>
      <dgm:spPr/>
    </dgm:pt>
    <dgm:pt modelId="{20050FB9-F071-45C2-8072-6123173604FD}" type="pres">
      <dgm:prSet presAssocID="{3EF425CF-31FD-49DB-84C0-A247EE9AEED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41EE9B3-CF90-4C43-B61A-2920795D6659}" type="pres">
      <dgm:prSet presAssocID="{8FE16D2C-FFBC-4688-9511-D9168E05799C}" presName="bottomLine" presStyleLbl="alignNode1" presStyleIdx="1" presStyleCnt="6">
        <dgm:presLayoutVars/>
      </dgm:prSet>
      <dgm:spPr/>
    </dgm:pt>
    <dgm:pt modelId="{D6738422-556A-4C87-9B02-E4D0756CF2EA}" type="pres">
      <dgm:prSet presAssocID="{8FE16D2C-FFBC-4688-9511-D9168E05799C}" presName="nodeText" presStyleLbl="bgAccFollowNode1" presStyleIdx="0" presStyleCnt="3">
        <dgm:presLayoutVars>
          <dgm:bulletEnabled val="1"/>
        </dgm:presLayoutVars>
      </dgm:prSet>
      <dgm:spPr/>
    </dgm:pt>
    <dgm:pt modelId="{57391B8D-D15D-4B24-B7C7-A9FCCFA652DF}" type="pres">
      <dgm:prSet presAssocID="{3EF425CF-31FD-49DB-84C0-A247EE9AEEDD}" presName="sibTrans" presStyleCnt="0"/>
      <dgm:spPr/>
    </dgm:pt>
    <dgm:pt modelId="{503A292E-386F-497C-ACA2-BB9236317651}" type="pres">
      <dgm:prSet presAssocID="{85802780-F589-4DCA-9E23-5B334E0A4C32}" presName="compositeNode" presStyleCnt="0">
        <dgm:presLayoutVars>
          <dgm:bulletEnabled val="1"/>
        </dgm:presLayoutVars>
      </dgm:prSet>
      <dgm:spPr/>
    </dgm:pt>
    <dgm:pt modelId="{F3C66E99-B49D-496E-9524-E9770D6A7237}" type="pres">
      <dgm:prSet presAssocID="{85802780-F589-4DCA-9E23-5B334E0A4C32}" presName="bgRect" presStyleLbl="bgAccFollowNode1" presStyleIdx="1" presStyleCnt="3"/>
      <dgm:spPr/>
    </dgm:pt>
    <dgm:pt modelId="{08DDD7F3-C640-4F1C-8641-DDF781BA31C2}" type="pres">
      <dgm:prSet presAssocID="{1941BF24-E4AB-4B45-945B-4230D7DCC90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C1C537B-F945-4CE9-9449-9BCCBEB1431C}" type="pres">
      <dgm:prSet presAssocID="{85802780-F589-4DCA-9E23-5B334E0A4C32}" presName="bottomLine" presStyleLbl="alignNode1" presStyleIdx="3" presStyleCnt="6">
        <dgm:presLayoutVars/>
      </dgm:prSet>
      <dgm:spPr/>
    </dgm:pt>
    <dgm:pt modelId="{D936178B-2ECA-4443-B8FA-DD64C429CA57}" type="pres">
      <dgm:prSet presAssocID="{85802780-F589-4DCA-9E23-5B334E0A4C32}" presName="nodeText" presStyleLbl="bgAccFollowNode1" presStyleIdx="1" presStyleCnt="3">
        <dgm:presLayoutVars>
          <dgm:bulletEnabled val="1"/>
        </dgm:presLayoutVars>
      </dgm:prSet>
      <dgm:spPr/>
    </dgm:pt>
    <dgm:pt modelId="{288640F2-BA9E-4BBD-B411-17A49C6F910E}" type="pres">
      <dgm:prSet presAssocID="{1941BF24-E4AB-4B45-945B-4230D7DCC90A}" presName="sibTrans" presStyleCnt="0"/>
      <dgm:spPr/>
    </dgm:pt>
    <dgm:pt modelId="{F10A6D15-DC0C-4FAA-8A29-17CBCE6EE72C}" type="pres">
      <dgm:prSet presAssocID="{C29F7522-83ED-4CEB-B1AA-8ED7247D8DDC}" presName="compositeNode" presStyleCnt="0">
        <dgm:presLayoutVars>
          <dgm:bulletEnabled val="1"/>
        </dgm:presLayoutVars>
      </dgm:prSet>
      <dgm:spPr/>
    </dgm:pt>
    <dgm:pt modelId="{64E48EEC-6BCC-464C-95AD-5F4B3AA5E3AE}" type="pres">
      <dgm:prSet presAssocID="{C29F7522-83ED-4CEB-B1AA-8ED7247D8DDC}" presName="bgRect" presStyleLbl="bgAccFollowNode1" presStyleIdx="2" presStyleCnt="3"/>
      <dgm:spPr/>
    </dgm:pt>
    <dgm:pt modelId="{23CFA369-57A6-48F9-956E-7D2A4FDB1FE9}" type="pres">
      <dgm:prSet presAssocID="{660F6F83-40A7-4BC0-8D6E-9C63FD507A3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E70CA2F0-CB66-4233-99CB-FFBB8A261819}" type="pres">
      <dgm:prSet presAssocID="{C29F7522-83ED-4CEB-B1AA-8ED7247D8DDC}" presName="bottomLine" presStyleLbl="alignNode1" presStyleIdx="5" presStyleCnt="6">
        <dgm:presLayoutVars/>
      </dgm:prSet>
      <dgm:spPr/>
    </dgm:pt>
    <dgm:pt modelId="{EB338396-3492-4E93-81DF-C7DD8A9AB37C}" type="pres">
      <dgm:prSet presAssocID="{C29F7522-83ED-4CEB-B1AA-8ED7247D8DD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0DD4930-618C-4884-B944-07BDE9CF24D1}" type="presOf" srcId="{660F6F83-40A7-4BC0-8D6E-9C63FD507A3A}" destId="{23CFA369-57A6-48F9-956E-7D2A4FDB1FE9}" srcOrd="0" destOrd="0" presId="urn:microsoft.com/office/officeart/2016/7/layout/BasicLinearProcessNumbered"/>
    <dgm:cxn modelId="{77FA6534-64C9-4EB5-B9DC-395A86985A09}" type="presOf" srcId="{C29F7522-83ED-4CEB-B1AA-8ED7247D8DDC}" destId="{EB338396-3492-4E93-81DF-C7DD8A9AB37C}" srcOrd="1" destOrd="0" presId="urn:microsoft.com/office/officeart/2016/7/layout/BasicLinearProcessNumbered"/>
    <dgm:cxn modelId="{8191B960-5D03-4F23-8459-90955A51EC4F}" srcId="{281E100E-7C4E-425A-B975-6E0041F28FF1}" destId="{8FE16D2C-FFBC-4688-9511-D9168E05799C}" srcOrd="0" destOrd="0" parTransId="{2DFF6801-44D5-465B-8228-53AF5673CBC9}" sibTransId="{3EF425CF-31FD-49DB-84C0-A247EE9AEEDD}"/>
    <dgm:cxn modelId="{9B785D56-7CB5-40A6-8C33-D93B6C786DC8}" type="presOf" srcId="{281E100E-7C4E-425A-B975-6E0041F28FF1}" destId="{B7867C77-60DC-4B15-AC38-EC1187758147}" srcOrd="0" destOrd="0" presId="urn:microsoft.com/office/officeart/2016/7/layout/BasicLinearProcessNumbered"/>
    <dgm:cxn modelId="{0599C07E-C8F4-49DB-A6A5-1FA28C170E7E}" type="presOf" srcId="{3EF425CF-31FD-49DB-84C0-A247EE9AEEDD}" destId="{20050FB9-F071-45C2-8072-6123173604FD}" srcOrd="0" destOrd="0" presId="urn:microsoft.com/office/officeart/2016/7/layout/BasicLinearProcessNumbered"/>
    <dgm:cxn modelId="{F9DE8389-1BD1-40A6-B696-786779B57120}" srcId="{281E100E-7C4E-425A-B975-6E0041F28FF1}" destId="{85802780-F589-4DCA-9E23-5B334E0A4C32}" srcOrd="1" destOrd="0" parTransId="{D0FC8AC1-B96D-4500-8703-66DD1D67C533}" sibTransId="{1941BF24-E4AB-4B45-945B-4230D7DCC90A}"/>
    <dgm:cxn modelId="{6EDB86A3-47D2-4ECB-AB32-3EF28C32F304}" type="presOf" srcId="{8FE16D2C-FFBC-4688-9511-D9168E05799C}" destId="{E8038378-145D-4E96-AC54-36772DFDD3F5}" srcOrd="0" destOrd="0" presId="urn:microsoft.com/office/officeart/2016/7/layout/BasicLinearProcessNumbered"/>
    <dgm:cxn modelId="{4DC749AF-C6E5-4246-9156-4AE9E341B3D1}" type="presOf" srcId="{C29F7522-83ED-4CEB-B1AA-8ED7247D8DDC}" destId="{64E48EEC-6BCC-464C-95AD-5F4B3AA5E3AE}" srcOrd="0" destOrd="0" presId="urn:microsoft.com/office/officeart/2016/7/layout/BasicLinearProcessNumbered"/>
    <dgm:cxn modelId="{176493AF-32D4-4074-A9B5-ADEECB1383FB}" type="presOf" srcId="{1941BF24-E4AB-4B45-945B-4230D7DCC90A}" destId="{08DDD7F3-C640-4F1C-8641-DDF781BA31C2}" srcOrd="0" destOrd="0" presId="urn:microsoft.com/office/officeart/2016/7/layout/BasicLinearProcessNumbered"/>
    <dgm:cxn modelId="{CAA51FB8-D59E-48C9-9F16-5EB43EEFF3C4}" type="presOf" srcId="{8FE16D2C-FFBC-4688-9511-D9168E05799C}" destId="{D6738422-556A-4C87-9B02-E4D0756CF2EA}" srcOrd="1" destOrd="0" presId="urn:microsoft.com/office/officeart/2016/7/layout/BasicLinearProcessNumbered"/>
    <dgm:cxn modelId="{41F26FE4-D795-46A2-B3BE-D9A329E3A84A}" type="presOf" srcId="{85802780-F589-4DCA-9E23-5B334E0A4C32}" destId="{D936178B-2ECA-4443-B8FA-DD64C429CA57}" srcOrd="1" destOrd="0" presId="urn:microsoft.com/office/officeart/2016/7/layout/BasicLinearProcessNumbered"/>
    <dgm:cxn modelId="{11825FF9-30B3-481B-A7CD-963C955E6D76}" srcId="{281E100E-7C4E-425A-B975-6E0041F28FF1}" destId="{C29F7522-83ED-4CEB-B1AA-8ED7247D8DDC}" srcOrd="2" destOrd="0" parTransId="{0F8331A7-9283-49BA-B9CD-BE0A90CAAD03}" sibTransId="{660F6F83-40A7-4BC0-8D6E-9C63FD507A3A}"/>
    <dgm:cxn modelId="{8C02C8FA-D3C4-460C-9490-1AE986512916}" type="presOf" srcId="{85802780-F589-4DCA-9E23-5B334E0A4C32}" destId="{F3C66E99-B49D-496E-9524-E9770D6A7237}" srcOrd="0" destOrd="0" presId="urn:microsoft.com/office/officeart/2016/7/layout/BasicLinearProcessNumbered"/>
    <dgm:cxn modelId="{C210157E-00D8-40B2-93E8-198435A805B1}" type="presParOf" srcId="{B7867C77-60DC-4B15-AC38-EC1187758147}" destId="{E4C5224E-9877-40B0-A5B6-61EB78F77E9F}" srcOrd="0" destOrd="0" presId="urn:microsoft.com/office/officeart/2016/7/layout/BasicLinearProcessNumbered"/>
    <dgm:cxn modelId="{DD7EC47E-D2B7-499A-8A2A-9D46CA817219}" type="presParOf" srcId="{E4C5224E-9877-40B0-A5B6-61EB78F77E9F}" destId="{E8038378-145D-4E96-AC54-36772DFDD3F5}" srcOrd="0" destOrd="0" presId="urn:microsoft.com/office/officeart/2016/7/layout/BasicLinearProcessNumbered"/>
    <dgm:cxn modelId="{776DFE0D-2261-4FA7-83E2-2A8F01D545F2}" type="presParOf" srcId="{E4C5224E-9877-40B0-A5B6-61EB78F77E9F}" destId="{20050FB9-F071-45C2-8072-6123173604FD}" srcOrd="1" destOrd="0" presId="urn:microsoft.com/office/officeart/2016/7/layout/BasicLinearProcessNumbered"/>
    <dgm:cxn modelId="{171B16F1-CFE4-498D-9326-14574FECCB2D}" type="presParOf" srcId="{E4C5224E-9877-40B0-A5B6-61EB78F77E9F}" destId="{641EE9B3-CF90-4C43-B61A-2920795D6659}" srcOrd="2" destOrd="0" presId="urn:microsoft.com/office/officeart/2016/7/layout/BasicLinearProcessNumbered"/>
    <dgm:cxn modelId="{081B053A-30B9-44B7-A325-206A84471558}" type="presParOf" srcId="{E4C5224E-9877-40B0-A5B6-61EB78F77E9F}" destId="{D6738422-556A-4C87-9B02-E4D0756CF2EA}" srcOrd="3" destOrd="0" presId="urn:microsoft.com/office/officeart/2016/7/layout/BasicLinearProcessNumbered"/>
    <dgm:cxn modelId="{805D7E74-B86C-49D6-8005-DA5C013A8AC9}" type="presParOf" srcId="{B7867C77-60DC-4B15-AC38-EC1187758147}" destId="{57391B8D-D15D-4B24-B7C7-A9FCCFA652DF}" srcOrd="1" destOrd="0" presId="urn:microsoft.com/office/officeart/2016/7/layout/BasicLinearProcessNumbered"/>
    <dgm:cxn modelId="{F8127E7B-86D1-4C50-8B9F-D81D132FF817}" type="presParOf" srcId="{B7867C77-60DC-4B15-AC38-EC1187758147}" destId="{503A292E-386F-497C-ACA2-BB9236317651}" srcOrd="2" destOrd="0" presId="urn:microsoft.com/office/officeart/2016/7/layout/BasicLinearProcessNumbered"/>
    <dgm:cxn modelId="{FD302ABE-3B50-4A75-8B3D-8C828EFF1B48}" type="presParOf" srcId="{503A292E-386F-497C-ACA2-BB9236317651}" destId="{F3C66E99-B49D-496E-9524-E9770D6A7237}" srcOrd="0" destOrd="0" presId="urn:microsoft.com/office/officeart/2016/7/layout/BasicLinearProcessNumbered"/>
    <dgm:cxn modelId="{E9F1EFCE-0FEE-4C73-BA0B-B48E4EC01991}" type="presParOf" srcId="{503A292E-386F-497C-ACA2-BB9236317651}" destId="{08DDD7F3-C640-4F1C-8641-DDF781BA31C2}" srcOrd="1" destOrd="0" presId="urn:microsoft.com/office/officeart/2016/7/layout/BasicLinearProcessNumbered"/>
    <dgm:cxn modelId="{36B73079-04F7-4832-9E6A-7EA146C59F74}" type="presParOf" srcId="{503A292E-386F-497C-ACA2-BB9236317651}" destId="{6C1C537B-F945-4CE9-9449-9BCCBEB1431C}" srcOrd="2" destOrd="0" presId="urn:microsoft.com/office/officeart/2016/7/layout/BasicLinearProcessNumbered"/>
    <dgm:cxn modelId="{A0CD344D-5EC2-439A-8E80-36A33D6E7B3F}" type="presParOf" srcId="{503A292E-386F-497C-ACA2-BB9236317651}" destId="{D936178B-2ECA-4443-B8FA-DD64C429CA57}" srcOrd="3" destOrd="0" presId="urn:microsoft.com/office/officeart/2016/7/layout/BasicLinearProcessNumbered"/>
    <dgm:cxn modelId="{BE330BE1-744B-4A53-8241-50F13C744E42}" type="presParOf" srcId="{B7867C77-60DC-4B15-AC38-EC1187758147}" destId="{288640F2-BA9E-4BBD-B411-17A49C6F910E}" srcOrd="3" destOrd="0" presId="urn:microsoft.com/office/officeart/2016/7/layout/BasicLinearProcessNumbered"/>
    <dgm:cxn modelId="{DBF5B927-A913-4E46-86C2-CEBC3A612824}" type="presParOf" srcId="{B7867C77-60DC-4B15-AC38-EC1187758147}" destId="{F10A6D15-DC0C-4FAA-8A29-17CBCE6EE72C}" srcOrd="4" destOrd="0" presId="urn:microsoft.com/office/officeart/2016/7/layout/BasicLinearProcessNumbered"/>
    <dgm:cxn modelId="{6F0CAE3E-8749-4F4E-A443-E6DD3A938813}" type="presParOf" srcId="{F10A6D15-DC0C-4FAA-8A29-17CBCE6EE72C}" destId="{64E48EEC-6BCC-464C-95AD-5F4B3AA5E3AE}" srcOrd="0" destOrd="0" presId="urn:microsoft.com/office/officeart/2016/7/layout/BasicLinearProcessNumbered"/>
    <dgm:cxn modelId="{E629670B-0B11-4EB5-BEF9-14446F98F3CA}" type="presParOf" srcId="{F10A6D15-DC0C-4FAA-8A29-17CBCE6EE72C}" destId="{23CFA369-57A6-48F9-956E-7D2A4FDB1FE9}" srcOrd="1" destOrd="0" presId="urn:microsoft.com/office/officeart/2016/7/layout/BasicLinearProcessNumbered"/>
    <dgm:cxn modelId="{390C3521-E5C3-4C29-BD09-34F1C25A5BAD}" type="presParOf" srcId="{F10A6D15-DC0C-4FAA-8A29-17CBCE6EE72C}" destId="{E70CA2F0-CB66-4233-99CB-FFBB8A261819}" srcOrd="2" destOrd="0" presId="urn:microsoft.com/office/officeart/2016/7/layout/BasicLinearProcessNumbered"/>
    <dgm:cxn modelId="{085444A1-A885-4111-A081-BCDB864DA43B}" type="presParOf" srcId="{F10A6D15-DC0C-4FAA-8A29-17CBCE6EE72C}" destId="{EB338396-3492-4E93-81DF-C7DD8A9AB37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A4AFE7-1161-4648-8C83-B683BA68E6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EABCDB-893D-4B96-ABAB-BFF7ECA40B55}">
      <dgm:prSet/>
      <dgm:spPr/>
      <dgm:t>
        <a:bodyPr/>
        <a:lstStyle/>
        <a:p>
          <a:r>
            <a:rPr lang="en-US"/>
            <a:t>Achievements:</a:t>
          </a:r>
        </a:p>
      </dgm:t>
    </dgm:pt>
    <dgm:pt modelId="{A27A0298-787E-4B65-9B4E-56A828E38DC7}" type="parTrans" cxnId="{7E40855F-3508-48FC-8269-05D6ECD5AEC6}">
      <dgm:prSet/>
      <dgm:spPr/>
      <dgm:t>
        <a:bodyPr/>
        <a:lstStyle/>
        <a:p>
          <a:endParaRPr lang="en-US"/>
        </a:p>
      </dgm:t>
    </dgm:pt>
    <dgm:pt modelId="{26182DF0-5927-4AB3-9AAF-7877A9DCE287}" type="sibTrans" cxnId="{7E40855F-3508-48FC-8269-05D6ECD5AEC6}">
      <dgm:prSet/>
      <dgm:spPr/>
      <dgm:t>
        <a:bodyPr/>
        <a:lstStyle/>
        <a:p>
          <a:endParaRPr lang="en-US"/>
        </a:p>
      </dgm:t>
    </dgm:pt>
    <dgm:pt modelId="{35B01018-B484-4410-98BC-1EEEFAD41C33}">
      <dgm:prSet/>
      <dgm:spPr/>
      <dgm:t>
        <a:bodyPr/>
        <a:lstStyle/>
        <a:p>
          <a:r>
            <a:rPr lang="en-US"/>
            <a:t>- Progress in modeling approaches; validated results demonstrate feasibility.</a:t>
          </a:r>
        </a:p>
      </dgm:t>
    </dgm:pt>
    <dgm:pt modelId="{3E514C77-36E8-484E-8B04-36579B68126F}" type="parTrans" cxnId="{1DA907FA-277D-4AE9-9BA3-750C8FF7B5C4}">
      <dgm:prSet/>
      <dgm:spPr/>
      <dgm:t>
        <a:bodyPr/>
        <a:lstStyle/>
        <a:p>
          <a:endParaRPr lang="en-US"/>
        </a:p>
      </dgm:t>
    </dgm:pt>
    <dgm:pt modelId="{7F108E29-D4CC-4A52-A10E-49C88CE6781A}" type="sibTrans" cxnId="{1DA907FA-277D-4AE9-9BA3-750C8FF7B5C4}">
      <dgm:prSet/>
      <dgm:spPr/>
      <dgm:t>
        <a:bodyPr/>
        <a:lstStyle/>
        <a:p>
          <a:endParaRPr lang="en-US"/>
        </a:p>
      </dgm:t>
    </dgm:pt>
    <dgm:pt modelId="{E495450F-E8D6-4427-966D-DCFA999865B9}">
      <dgm:prSet/>
      <dgm:spPr/>
      <dgm:t>
        <a:bodyPr/>
        <a:lstStyle/>
        <a:p>
          <a:r>
            <a:rPr lang="en-US"/>
            <a:t>Next Steps:</a:t>
          </a:r>
        </a:p>
      </dgm:t>
    </dgm:pt>
    <dgm:pt modelId="{1B508BD8-59D2-40C6-A253-75D602D37E47}" type="parTrans" cxnId="{90328CF4-F89A-4AAA-A27F-CB4F818A920D}">
      <dgm:prSet/>
      <dgm:spPr/>
      <dgm:t>
        <a:bodyPr/>
        <a:lstStyle/>
        <a:p>
          <a:endParaRPr lang="en-US"/>
        </a:p>
      </dgm:t>
    </dgm:pt>
    <dgm:pt modelId="{FCBFF840-D5DE-415A-88F9-E3ECAC243B16}" type="sibTrans" cxnId="{90328CF4-F89A-4AAA-A27F-CB4F818A920D}">
      <dgm:prSet/>
      <dgm:spPr/>
      <dgm:t>
        <a:bodyPr/>
        <a:lstStyle/>
        <a:p>
          <a:endParaRPr lang="en-US"/>
        </a:p>
      </dgm:t>
    </dgm:pt>
    <dgm:pt modelId="{AFCE2741-6E2F-4777-AD0F-78872D76C529}">
      <dgm:prSet/>
      <dgm:spPr/>
      <dgm:t>
        <a:bodyPr/>
        <a:lstStyle/>
        <a:p>
          <a:r>
            <a:rPr lang="en-US" dirty="0"/>
            <a:t>- Extend models for complex THz systems; explore real-world applications.</a:t>
          </a:r>
        </a:p>
      </dgm:t>
    </dgm:pt>
    <dgm:pt modelId="{1EDF110D-F1D4-4832-8D25-4DE30FBB94E3}" type="parTrans" cxnId="{602C3B4D-5596-4E84-8CC0-063AC7912692}">
      <dgm:prSet/>
      <dgm:spPr/>
      <dgm:t>
        <a:bodyPr/>
        <a:lstStyle/>
        <a:p>
          <a:endParaRPr lang="en-US"/>
        </a:p>
      </dgm:t>
    </dgm:pt>
    <dgm:pt modelId="{B233C741-8F1C-4F38-8660-0F6BB5DF1EAE}" type="sibTrans" cxnId="{602C3B4D-5596-4E84-8CC0-063AC7912692}">
      <dgm:prSet/>
      <dgm:spPr/>
      <dgm:t>
        <a:bodyPr/>
        <a:lstStyle/>
        <a:p>
          <a:endParaRPr lang="en-US"/>
        </a:p>
      </dgm:t>
    </dgm:pt>
    <dgm:pt modelId="{3DB66635-F710-4749-87EC-EE2CF1C37353}" type="pres">
      <dgm:prSet presAssocID="{C4A4AFE7-1161-4648-8C83-B683BA68E690}" presName="root" presStyleCnt="0">
        <dgm:presLayoutVars>
          <dgm:dir/>
          <dgm:resizeHandles val="exact"/>
        </dgm:presLayoutVars>
      </dgm:prSet>
      <dgm:spPr/>
    </dgm:pt>
    <dgm:pt modelId="{F47AEB37-51DB-4EB5-A5CB-A1B3D2160C0E}" type="pres">
      <dgm:prSet presAssocID="{5EEABCDB-893D-4B96-ABAB-BFF7ECA40B55}" presName="compNode" presStyleCnt="0"/>
      <dgm:spPr/>
    </dgm:pt>
    <dgm:pt modelId="{EA1B893B-BFCA-4F06-9384-058C83424B60}" type="pres">
      <dgm:prSet presAssocID="{5EEABCDB-893D-4B96-ABAB-BFF7ECA40B55}" presName="bgRect" presStyleLbl="bgShp" presStyleIdx="0" presStyleCnt="4"/>
      <dgm:spPr/>
    </dgm:pt>
    <dgm:pt modelId="{240CC73D-11EB-47F9-A9C3-C595ED69CA36}" type="pres">
      <dgm:prSet presAssocID="{5EEABCDB-893D-4B96-ABAB-BFF7ECA40B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295AC348-5292-4BFB-A72B-68728DC9B295}" type="pres">
      <dgm:prSet presAssocID="{5EEABCDB-893D-4B96-ABAB-BFF7ECA40B55}" presName="spaceRect" presStyleCnt="0"/>
      <dgm:spPr/>
    </dgm:pt>
    <dgm:pt modelId="{13F776FA-DAF2-43A4-9CB2-D719E26C77B4}" type="pres">
      <dgm:prSet presAssocID="{5EEABCDB-893D-4B96-ABAB-BFF7ECA40B55}" presName="parTx" presStyleLbl="revTx" presStyleIdx="0" presStyleCnt="4">
        <dgm:presLayoutVars>
          <dgm:chMax val="0"/>
          <dgm:chPref val="0"/>
        </dgm:presLayoutVars>
      </dgm:prSet>
      <dgm:spPr/>
    </dgm:pt>
    <dgm:pt modelId="{71593C56-0758-4C65-815D-EBF0BC72E84A}" type="pres">
      <dgm:prSet presAssocID="{26182DF0-5927-4AB3-9AAF-7877A9DCE287}" presName="sibTrans" presStyleCnt="0"/>
      <dgm:spPr/>
    </dgm:pt>
    <dgm:pt modelId="{137EF759-F1B7-4885-B000-F224C4E4357B}" type="pres">
      <dgm:prSet presAssocID="{35B01018-B484-4410-98BC-1EEEFAD41C33}" presName="compNode" presStyleCnt="0"/>
      <dgm:spPr/>
    </dgm:pt>
    <dgm:pt modelId="{AF206D44-00CC-4113-A4BE-68AFF22C8C4C}" type="pres">
      <dgm:prSet presAssocID="{35B01018-B484-4410-98BC-1EEEFAD41C33}" presName="bgRect" presStyleLbl="bgShp" presStyleIdx="1" presStyleCnt="4"/>
      <dgm:spPr/>
    </dgm:pt>
    <dgm:pt modelId="{31205DF1-9636-474B-970F-39DC57AC1A1D}" type="pres">
      <dgm:prSet presAssocID="{35B01018-B484-4410-98BC-1EEEFAD41C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2C3E438-7540-4D13-A629-437CD58CA441}" type="pres">
      <dgm:prSet presAssocID="{35B01018-B484-4410-98BC-1EEEFAD41C33}" presName="spaceRect" presStyleCnt="0"/>
      <dgm:spPr/>
    </dgm:pt>
    <dgm:pt modelId="{04439FFD-7E97-49A6-967E-A4D7FB6552D4}" type="pres">
      <dgm:prSet presAssocID="{35B01018-B484-4410-98BC-1EEEFAD41C33}" presName="parTx" presStyleLbl="revTx" presStyleIdx="1" presStyleCnt="4">
        <dgm:presLayoutVars>
          <dgm:chMax val="0"/>
          <dgm:chPref val="0"/>
        </dgm:presLayoutVars>
      </dgm:prSet>
      <dgm:spPr/>
    </dgm:pt>
    <dgm:pt modelId="{CDEAFA93-7503-4867-9B5F-E33A59689922}" type="pres">
      <dgm:prSet presAssocID="{7F108E29-D4CC-4A52-A10E-49C88CE6781A}" presName="sibTrans" presStyleCnt="0"/>
      <dgm:spPr/>
    </dgm:pt>
    <dgm:pt modelId="{A847906A-3CDB-480D-9DBD-7C58E52B2BC5}" type="pres">
      <dgm:prSet presAssocID="{E495450F-E8D6-4427-966D-DCFA999865B9}" presName="compNode" presStyleCnt="0"/>
      <dgm:spPr/>
    </dgm:pt>
    <dgm:pt modelId="{CE37529F-9E3D-44BD-B51E-1FE2B47604A9}" type="pres">
      <dgm:prSet presAssocID="{E495450F-E8D6-4427-966D-DCFA999865B9}" presName="bgRect" presStyleLbl="bgShp" presStyleIdx="2" presStyleCnt="4"/>
      <dgm:spPr/>
    </dgm:pt>
    <dgm:pt modelId="{C177172A-E1C0-425B-B6C6-48EBD7E52FF6}" type="pres">
      <dgm:prSet presAssocID="{E495450F-E8D6-4427-966D-DCFA999865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69E72EFF-1B81-4177-9FB8-FABF9E12E7AC}" type="pres">
      <dgm:prSet presAssocID="{E495450F-E8D6-4427-966D-DCFA999865B9}" presName="spaceRect" presStyleCnt="0"/>
      <dgm:spPr/>
    </dgm:pt>
    <dgm:pt modelId="{1398ECDD-A48B-4307-8712-140D6377EB97}" type="pres">
      <dgm:prSet presAssocID="{E495450F-E8D6-4427-966D-DCFA999865B9}" presName="parTx" presStyleLbl="revTx" presStyleIdx="2" presStyleCnt="4">
        <dgm:presLayoutVars>
          <dgm:chMax val="0"/>
          <dgm:chPref val="0"/>
        </dgm:presLayoutVars>
      </dgm:prSet>
      <dgm:spPr/>
    </dgm:pt>
    <dgm:pt modelId="{82956BC3-E6FC-437B-9B03-BB7E257285B7}" type="pres">
      <dgm:prSet presAssocID="{FCBFF840-D5DE-415A-88F9-E3ECAC243B16}" presName="sibTrans" presStyleCnt="0"/>
      <dgm:spPr/>
    </dgm:pt>
    <dgm:pt modelId="{46CE53DA-41CF-47DA-A5E1-9204C83AE621}" type="pres">
      <dgm:prSet presAssocID="{AFCE2741-6E2F-4777-AD0F-78872D76C529}" presName="compNode" presStyleCnt="0"/>
      <dgm:spPr/>
    </dgm:pt>
    <dgm:pt modelId="{2729C5C0-4536-4225-8F89-B8727C71FB9E}" type="pres">
      <dgm:prSet presAssocID="{AFCE2741-6E2F-4777-AD0F-78872D76C529}" presName="bgRect" presStyleLbl="bgShp" presStyleIdx="3" presStyleCnt="4"/>
      <dgm:spPr/>
    </dgm:pt>
    <dgm:pt modelId="{4EE9EAF2-72F8-43CB-8CAB-1AE938235C3D}" type="pres">
      <dgm:prSet presAssocID="{AFCE2741-6E2F-4777-AD0F-78872D76C5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79A1943D-3254-4E62-A9B5-C4BB883D5D2D}" type="pres">
      <dgm:prSet presAssocID="{AFCE2741-6E2F-4777-AD0F-78872D76C529}" presName="spaceRect" presStyleCnt="0"/>
      <dgm:spPr/>
    </dgm:pt>
    <dgm:pt modelId="{8DAEFFDC-344F-41BA-9A1B-6E7B6E012C63}" type="pres">
      <dgm:prSet presAssocID="{AFCE2741-6E2F-4777-AD0F-78872D76C52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C994931-42A9-4667-88FF-33C51B946458}" type="presOf" srcId="{E495450F-E8D6-4427-966D-DCFA999865B9}" destId="{1398ECDD-A48B-4307-8712-140D6377EB97}" srcOrd="0" destOrd="0" presId="urn:microsoft.com/office/officeart/2018/2/layout/IconVerticalSolidList"/>
    <dgm:cxn modelId="{7E40855F-3508-48FC-8269-05D6ECD5AEC6}" srcId="{C4A4AFE7-1161-4648-8C83-B683BA68E690}" destId="{5EEABCDB-893D-4B96-ABAB-BFF7ECA40B55}" srcOrd="0" destOrd="0" parTransId="{A27A0298-787E-4B65-9B4E-56A828E38DC7}" sibTransId="{26182DF0-5927-4AB3-9AAF-7877A9DCE287}"/>
    <dgm:cxn modelId="{81D09D4C-2D54-42ED-9DB9-898140ED1EE0}" type="presOf" srcId="{35B01018-B484-4410-98BC-1EEEFAD41C33}" destId="{04439FFD-7E97-49A6-967E-A4D7FB6552D4}" srcOrd="0" destOrd="0" presId="urn:microsoft.com/office/officeart/2018/2/layout/IconVerticalSolidList"/>
    <dgm:cxn modelId="{602C3B4D-5596-4E84-8CC0-063AC7912692}" srcId="{C4A4AFE7-1161-4648-8C83-B683BA68E690}" destId="{AFCE2741-6E2F-4777-AD0F-78872D76C529}" srcOrd="3" destOrd="0" parTransId="{1EDF110D-F1D4-4832-8D25-4DE30FBB94E3}" sibTransId="{B233C741-8F1C-4F38-8660-0F6BB5DF1EAE}"/>
    <dgm:cxn modelId="{F4D0B9BA-E203-4B22-A0F6-27529FEC69E9}" type="presOf" srcId="{C4A4AFE7-1161-4648-8C83-B683BA68E690}" destId="{3DB66635-F710-4749-87EC-EE2CF1C37353}" srcOrd="0" destOrd="0" presId="urn:microsoft.com/office/officeart/2018/2/layout/IconVerticalSolidList"/>
    <dgm:cxn modelId="{FFDB9FE9-F579-444C-97E3-3E977DAD7171}" type="presOf" srcId="{5EEABCDB-893D-4B96-ABAB-BFF7ECA40B55}" destId="{13F776FA-DAF2-43A4-9CB2-D719E26C77B4}" srcOrd="0" destOrd="0" presId="urn:microsoft.com/office/officeart/2018/2/layout/IconVerticalSolidList"/>
    <dgm:cxn modelId="{90328CF4-F89A-4AAA-A27F-CB4F818A920D}" srcId="{C4A4AFE7-1161-4648-8C83-B683BA68E690}" destId="{E495450F-E8D6-4427-966D-DCFA999865B9}" srcOrd="2" destOrd="0" parTransId="{1B508BD8-59D2-40C6-A253-75D602D37E47}" sibTransId="{FCBFF840-D5DE-415A-88F9-E3ECAC243B16}"/>
    <dgm:cxn modelId="{14A04BF8-E3FC-453F-A66D-9F0322F310FD}" type="presOf" srcId="{AFCE2741-6E2F-4777-AD0F-78872D76C529}" destId="{8DAEFFDC-344F-41BA-9A1B-6E7B6E012C63}" srcOrd="0" destOrd="0" presId="urn:microsoft.com/office/officeart/2018/2/layout/IconVerticalSolidList"/>
    <dgm:cxn modelId="{1DA907FA-277D-4AE9-9BA3-750C8FF7B5C4}" srcId="{C4A4AFE7-1161-4648-8C83-B683BA68E690}" destId="{35B01018-B484-4410-98BC-1EEEFAD41C33}" srcOrd="1" destOrd="0" parTransId="{3E514C77-36E8-484E-8B04-36579B68126F}" sibTransId="{7F108E29-D4CC-4A52-A10E-49C88CE6781A}"/>
    <dgm:cxn modelId="{3AEF8887-CCCE-4C32-9AE2-88C0057AFCD2}" type="presParOf" srcId="{3DB66635-F710-4749-87EC-EE2CF1C37353}" destId="{F47AEB37-51DB-4EB5-A5CB-A1B3D2160C0E}" srcOrd="0" destOrd="0" presId="urn:microsoft.com/office/officeart/2018/2/layout/IconVerticalSolidList"/>
    <dgm:cxn modelId="{2CEFC919-5DF5-48DF-B614-62014A190136}" type="presParOf" srcId="{F47AEB37-51DB-4EB5-A5CB-A1B3D2160C0E}" destId="{EA1B893B-BFCA-4F06-9384-058C83424B60}" srcOrd="0" destOrd="0" presId="urn:microsoft.com/office/officeart/2018/2/layout/IconVerticalSolidList"/>
    <dgm:cxn modelId="{54DF6163-7369-40D2-A996-4864A46E8A22}" type="presParOf" srcId="{F47AEB37-51DB-4EB5-A5CB-A1B3D2160C0E}" destId="{240CC73D-11EB-47F9-A9C3-C595ED69CA36}" srcOrd="1" destOrd="0" presId="urn:microsoft.com/office/officeart/2018/2/layout/IconVerticalSolidList"/>
    <dgm:cxn modelId="{B14A6BEF-664E-4E79-81CE-C0EC4C4DACA4}" type="presParOf" srcId="{F47AEB37-51DB-4EB5-A5CB-A1B3D2160C0E}" destId="{295AC348-5292-4BFB-A72B-68728DC9B295}" srcOrd="2" destOrd="0" presId="urn:microsoft.com/office/officeart/2018/2/layout/IconVerticalSolidList"/>
    <dgm:cxn modelId="{026570B8-835C-4D2C-97B0-E3E0E71443FF}" type="presParOf" srcId="{F47AEB37-51DB-4EB5-A5CB-A1B3D2160C0E}" destId="{13F776FA-DAF2-43A4-9CB2-D719E26C77B4}" srcOrd="3" destOrd="0" presId="urn:microsoft.com/office/officeart/2018/2/layout/IconVerticalSolidList"/>
    <dgm:cxn modelId="{74C48A6C-96A9-4F7E-8609-BBAE9D1BB393}" type="presParOf" srcId="{3DB66635-F710-4749-87EC-EE2CF1C37353}" destId="{71593C56-0758-4C65-815D-EBF0BC72E84A}" srcOrd="1" destOrd="0" presId="urn:microsoft.com/office/officeart/2018/2/layout/IconVerticalSolidList"/>
    <dgm:cxn modelId="{C05A0E3C-B380-43FF-B5A3-72E08B11CA75}" type="presParOf" srcId="{3DB66635-F710-4749-87EC-EE2CF1C37353}" destId="{137EF759-F1B7-4885-B000-F224C4E4357B}" srcOrd="2" destOrd="0" presId="urn:microsoft.com/office/officeart/2018/2/layout/IconVerticalSolidList"/>
    <dgm:cxn modelId="{0E165613-475E-48E7-9A3E-A6BD93222FD1}" type="presParOf" srcId="{137EF759-F1B7-4885-B000-F224C4E4357B}" destId="{AF206D44-00CC-4113-A4BE-68AFF22C8C4C}" srcOrd="0" destOrd="0" presId="urn:microsoft.com/office/officeart/2018/2/layout/IconVerticalSolidList"/>
    <dgm:cxn modelId="{1ECFE44C-D3A7-4AE6-892A-21C8C0F5572F}" type="presParOf" srcId="{137EF759-F1B7-4885-B000-F224C4E4357B}" destId="{31205DF1-9636-474B-970F-39DC57AC1A1D}" srcOrd="1" destOrd="0" presId="urn:microsoft.com/office/officeart/2018/2/layout/IconVerticalSolidList"/>
    <dgm:cxn modelId="{7795C90F-345D-4A0D-9F4A-35A395049386}" type="presParOf" srcId="{137EF759-F1B7-4885-B000-F224C4E4357B}" destId="{82C3E438-7540-4D13-A629-437CD58CA441}" srcOrd="2" destOrd="0" presId="urn:microsoft.com/office/officeart/2018/2/layout/IconVerticalSolidList"/>
    <dgm:cxn modelId="{AB78A468-196E-4ECD-ADAF-163B18B5FCA2}" type="presParOf" srcId="{137EF759-F1B7-4885-B000-F224C4E4357B}" destId="{04439FFD-7E97-49A6-967E-A4D7FB6552D4}" srcOrd="3" destOrd="0" presId="urn:microsoft.com/office/officeart/2018/2/layout/IconVerticalSolidList"/>
    <dgm:cxn modelId="{88C2189E-F390-493D-9537-FEF41F0A721E}" type="presParOf" srcId="{3DB66635-F710-4749-87EC-EE2CF1C37353}" destId="{CDEAFA93-7503-4867-9B5F-E33A59689922}" srcOrd="3" destOrd="0" presId="urn:microsoft.com/office/officeart/2018/2/layout/IconVerticalSolidList"/>
    <dgm:cxn modelId="{D05B74E5-8479-4321-8843-3329B0FD7BBF}" type="presParOf" srcId="{3DB66635-F710-4749-87EC-EE2CF1C37353}" destId="{A847906A-3CDB-480D-9DBD-7C58E52B2BC5}" srcOrd="4" destOrd="0" presId="urn:microsoft.com/office/officeart/2018/2/layout/IconVerticalSolidList"/>
    <dgm:cxn modelId="{172C1DC7-A8C9-4D75-AD4B-9EF2484EDF68}" type="presParOf" srcId="{A847906A-3CDB-480D-9DBD-7C58E52B2BC5}" destId="{CE37529F-9E3D-44BD-B51E-1FE2B47604A9}" srcOrd="0" destOrd="0" presId="urn:microsoft.com/office/officeart/2018/2/layout/IconVerticalSolidList"/>
    <dgm:cxn modelId="{36230719-64AE-45F6-963A-94DF6FD09528}" type="presParOf" srcId="{A847906A-3CDB-480D-9DBD-7C58E52B2BC5}" destId="{C177172A-E1C0-425B-B6C6-48EBD7E52FF6}" srcOrd="1" destOrd="0" presId="urn:microsoft.com/office/officeart/2018/2/layout/IconVerticalSolidList"/>
    <dgm:cxn modelId="{13746374-0341-4BA4-8D38-9E22F84BBDB9}" type="presParOf" srcId="{A847906A-3CDB-480D-9DBD-7C58E52B2BC5}" destId="{69E72EFF-1B81-4177-9FB8-FABF9E12E7AC}" srcOrd="2" destOrd="0" presId="urn:microsoft.com/office/officeart/2018/2/layout/IconVerticalSolidList"/>
    <dgm:cxn modelId="{E49FB94C-A869-4E1E-8092-F1E923BB335B}" type="presParOf" srcId="{A847906A-3CDB-480D-9DBD-7C58E52B2BC5}" destId="{1398ECDD-A48B-4307-8712-140D6377EB97}" srcOrd="3" destOrd="0" presId="urn:microsoft.com/office/officeart/2018/2/layout/IconVerticalSolidList"/>
    <dgm:cxn modelId="{32BAC0E1-F552-4D39-9F16-5C275EE183FA}" type="presParOf" srcId="{3DB66635-F710-4749-87EC-EE2CF1C37353}" destId="{82956BC3-E6FC-437B-9B03-BB7E257285B7}" srcOrd="5" destOrd="0" presId="urn:microsoft.com/office/officeart/2018/2/layout/IconVerticalSolidList"/>
    <dgm:cxn modelId="{2627B348-B006-4E00-BBA4-5F97F8D58F16}" type="presParOf" srcId="{3DB66635-F710-4749-87EC-EE2CF1C37353}" destId="{46CE53DA-41CF-47DA-A5E1-9204C83AE621}" srcOrd="6" destOrd="0" presId="urn:microsoft.com/office/officeart/2018/2/layout/IconVerticalSolidList"/>
    <dgm:cxn modelId="{FF78E047-C21E-4DD9-A6B2-CB892064D036}" type="presParOf" srcId="{46CE53DA-41CF-47DA-A5E1-9204C83AE621}" destId="{2729C5C0-4536-4225-8F89-B8727C71FB9E}" srcOrd="0" destOrd="0" presId="urn:microsoft.com/office/officeart/2018/2/layout/IconVerticalSolidList"/>
    <dgm:cxn modelId="{37523424-4BB4-48D8-A71A-71CAD98442DB}" type="presParOf" srcId="{46CE53DA-41CF-47DA-A5E1-9204C83AE621}" destId="{4EE9EAF2-72F8-43CB-8CAB-1AE938235C3D}" srcOrd="1" destOrd="0" presId="urn:microsoft.com/office/officeart/2018/2/layout/IconVerticalSolidList"/>
    <dgm:cxn modelId="{707A3954-4425-4096-ABED-133B31142605}" type="presParOf" srcId="{46CE53DA-41CF-47DA-A5E1-9204C83AE621}" destId="{79A1943D-3254-4E62-A9B5-C4BB883D5D2D}" srcOrd="2" destOrd="0" presId="urn:microsoft.com/office/officeart/2018/2/layout/IconVerticalSolidList"/>
    <dgm:cxn modelId="{98AC9711-8974-46DF-A558-7ABFA8CAB43C}" type="presParOf" srcId="{46CE53DA-41CF-47DA-A5E1-9204C83AE621}" destId="{8DAEFFDC-344F-41BA-9A1B-6E7B6E012C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EC4C8-938F-40BD-A7A1-16857CD01F3B}">
      <dsp:nvSpPr>
        <dsp:cNvPr id="0" name=""/>
        <dsp:cNvSpPr/>
      </dsp:nvSpPr>
      <dsp:spPr>
        <a:xfrm>
          <a:off x="879" y="519433"/>
          <a:ext cx="3086366" cy="1959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BD1BAA-A363-4737-B66E-E6D04E70C25D}">
      <dsp:nvSpPr>
        <dsp:cNvPr id="0" name=""/>
        <dsp:cNvSpPr/>
      </dsp:nvSpPr>
      <dsp:spPr>
        <a:xfrm>
          <a:off x="343808" y="845217"/>
          <a:ext cx="3086366" cy="1959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Challenge: Efficiently model THz transmission lines considering high attenuation, dispersion, and non-linearities.</a:t>
          </a:r>
        </a:p>
      </dsp:txBody>
      <dsp:txXfrm>
        <a:off x="401210" y="902619"/>
        <a:ext cx="2971562" cy="1845038"/>
      </dsp:txXfrm>
    </dsp:sp>
    <dsp:sp modelId="{703157BD-3BCC-4D96-88ED-98AF4C9A8E8A}">
      <dsp:nvSpPr>
        <dsp:cNvPr id="0" name=""/>
        <dsp:cNvSpPr/>
      </dsp:nvSpPr>
      <dsp:spPr>
        <a:xfrm>
          <a:off x="3773105" y="519433"/>
          <a:ext cx="3086366" cy="19598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9BB199-03EC-4D83-9D9B-C8D11306C8CD}">
      <dsp:nvSpPr>
        <dsp:cNvPr id="0" name=""/>
        <dsp:cNvSpPr/>
      </dsp:nvSpPr>
      <dsp:spPr>
        <a:xfrm>
          <a:off x="4116034" y="845217"/>
          <a:ext cx="3086366" cy="19598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Why It's Important: Key to enabling technologies like 6G, high-speed communication, and biomedical imaging.</a:t>
          </a:r>
        </a:p>
      </dsp:txBody>
      <dsp:txXfrm>
        <a:off x="4173436" y="902619"/>
        <a:ext cx="2971562" cy="1845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B4BB8-6BB4-4360-87A1-9F8CB5658AC5}">
      <dsp:nvSpPr>
        <dsp:cNvPr id="0" name=""/>
        <dsp:cNvSpPr/>
      </dsp:nvSpPr>
      <dsp:spPr>
        <a:xfrm>
          <a:off x="0" y="396"/>
          <a:ext cx="4435078" cy="5454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77F14-858A-41C4-B0A4-4972B95A37C3}">
      <dsp:nvSpPr>
        <dsp:cNvPr id="0" name=""/>
        <dsp:cNvSpPr/>
      </dsp:nvSpPr>
      <dsp:spPr>
        <a:xfrm>
          <a:off x="164997" y="123121"/>
          <a:ext cx="299995" cy="299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8F95D-0CE3-44D0-9FA6-1BC994F3E190}">
      <dsp:nvSpPr>
        <dsp:cNvPr id="0" name=""/>
        <dsp:cNvSpPr/>
      </dsp:nvSpPr>
      <dsp:spPr>
        <a:xfrm>
          <a:off x="629990" y="396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Completed Tasks:</a:t>
          </a:r>
        </a:p>
      </dsp:txBody>
      <dsp:txXfrm>
        <a:off x="629990" y="396"/>
        <a:ext cx="3805087" cy="545446"/>
      </dsp:txXfrm>
    </dsp:sp>
    <dsp:sp modelId="{291C6A30-B274-4BE7-939F-8DB6333061D4}">
      <dsp:nvSpPr>
        <dsp:cNvPr id="0" name=""/>
        <dsp:cNvSpPr/>
      </dsp:nvSpPr>
      <dsp:spPr>
        <a:xfrm>
          <a:off x="0" y="682204"/>
          <a:ext cx="4435078" cy="5454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5C3E6-4E9A-4D11-9838-EFEC47B47D6B}">
      <dsp:nvSpPr>
        <dsp:cNvPr id="0" name=""/>
        <dsp:cNvSpPr/>
      </dsp:nvSpPr>
      <dsp:spPr>
        <a:xfrm>
          <a:off x="164997" y="804929"/>
          <a:ext cx="299995" cy="299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4463F-D921-42A2-87D1-344207FE355A}">
      <dsp:nvSpPr>
        <dsp:cNvPr id="0" name=""/>
        <dsp:cNvSpPr/>
      </dsp:nvSpPr>
      <dsp:spPr>
        <a:xfrm>
          <a:off x="629990" y="682204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Implemented FDTD for lossless lines in MATLAB.</a:t>
          </a:r>
        </a:p>
      </dsp:txBody>
      <dsp:txXfrm>
        <a:off x="629990" y="682204"/>
        <a:ext cx="3805087" cy="545446"/>
      </dsp:txXfrm>
    </dsp:sp>
    <dsp:sp modelId="{43F4D9A7-D398-4CD0-944F-D14FFE84BC7E}">
      <dsp:nvSpPr>
        <dsp:cNvPr id="0" name=""/>
        <dsp:cNvSpPr/>
      </dsp:nvSpPr>
      <dsp:spPr>
        <a:xfrm>
          <a:off x="0" y="1364012"/>
          <a:ext cx="4435078" cy="5454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EA1C7-706A-49CA-95AF-8C9F4893ED2B}">
      <dsp:nvSpPr>
        <dsp:cNvPr id="0" name=""/>
        <dsp:cNvSpPr/>
      </dsp:nvSpPr>
      <dsp:spPr>
        <a:xfrm>
          <a:off x="164997" y="1486738"/>
          <a:ext cx="299995" cy="299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6FFBF-C1A1-4AD7-8E55-D4C026563EAE}">
      <dsp:nvSpPr>
        <dsp:cNvPr id="0" name=""/>
        <dsp:cNvSpPr/>
      </dsp:nvSpPr>
      <dsp:spPr>
        <a:xfrm>
          <a:off x="629990" y="1364012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Simulated RLC ladder networks; validated accuracy with different section counts.</a:t>
          </a:r>
        </a:p>
      </dsp:txBody>
      <dsp:txXfrm>
        <a:off x="629990" y="1364012"/>
        <a:ext cx="3805087" cy="545446"/>
      </dsp:txXfrm>
    </dsp:sp>
    <dsp:sp modelId="{463729B0-E550-483F-83A0-06B842BEFABB}">
      <dsp:nvSpPr>
        <dsp:cNvPr id="0" name=""/>
        <dsp:cNvSpPr/>
      </dsp:nvSpPr>
      <dsp:spPr>
        <a:xfrm>
          <a:off x="0" y="2045820"/>
          <a:ext cx="4435078" cy="54544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058A-336E-4A92-8C37-092211C1FB50}">
      <dsp:nvSpPr>
        <dsp:cNvPr id="0" name=""/>
        <dsp:cNvSpPr/>
      </dsp:nvSpPr>
      <dsp:spPr>
        <a:xfrm>
          <a:off x="164997" y="2168546"/>
          <a:ext cx="299995" cy="299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DAB0F-B4A8-4EAF-AA18-D9B89C52D1FA}">
      <dsp:nvSpPr>
        <dsp:cNvPr id="0" name=""/>
        <dsp:cNvSpPr/>
      </dsp:nvSpPr>
      <dsp:spPr>
        <a:xfrm>
          <a:off x="629990" y="2045820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Applied NILT for s-domain solutions.</a:t>
          </a:r>
        </a:p>
      </dsp:txBody>
      <dsp:txXfrm>
        <a:off x="629990" y="2045820"/>
        <a:ext cx="3805087" cy="545446"/>
      </dsp:txXfrm>
    </dsp:sp>
    <dsp:sp modelId="{82D9D7C2-EF76-42B3-AF45-969BE88444E8}">
      <dsp:nvSpPr>
        <dsp:cNvPr id="0" name=""/>
        <dsp:cNvSpPr/>
      </dsp:nvSpPr>
      <dsp:spPr>
        <a:xfrm>
          <a:off x="0" y="2727628"/>
          <a:ext cx="4435078" cy="5454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30854-41B7-41DF-B398-9AF707601950}">
      <dsp:nvSpPr>
        <dsp:cNvPr id="0" name=""/>
        <dsp:cNvSpPr/>
      </dsp:nvSpPr>
      <dsp:spPr>
        <a:xfrm>
          <a:off x="164997" y="2850354"/>
          <a:ext cx="299995" cy="299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7A7CB-5699-407B-B867-9DB5040A6A08}">
      <dsp:nvSpPr>
        <dsp:cNvPr id="0" name=""/>
        <dsp:cNvSpPr/>
      </dsp:nvSpPr>
      <dsp:spPr>
        <a:xfrm>
          <a:off x="629990" y="2727628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Results:</a:t>
          </a:r>
        </a:p>
      </dsp:txBody>
      <dsp:txXfrm>
        <a:off x="629990" y="2727628"/>
        <a:ext cx="3805087" cy="545446"/>
      </dsp:txXfrm>
    </dsp:sp>
    <dsp:sp modelId="{105388F6-7C13-469F-B678-B5FBB4290BD0}">
      <dsp:nvSpPr>
        <dsp:cNvPr id="0" name=""/>
        <dsp:cNvSpPr/>
      </dsp:nvSpPr>
      <dsp:spPr>
        <a:xfrm>
          <a:off x="0" y="3409437"/>
          <a:ext cx="4435078" cy="5454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87856-B66D-411C-BA82-3762CC9E7A28}">
      <dsp:nvSpPr>
        <dsp:cNvPr id="0" name=""/>
        <dsp:cNvSpPr/>
      </dsp:nvSpPr>
      <dsp:spPr>
        <a:xfrm>
          <a:off x="164997" y="3532162"/>
          <a:ext cx="299995" cy="2999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F4896-8422-4DBA-B934-49422BDCC75C}">
      <dsp:nvSpPr>
        <dsp:cNvPr id="0" name=""/>
        <dsp:cNvSpPr/>
      </dsp:nvSpPr>
      <dsp:spPr>
        <a:xfrm>
          <a:off x="629990" y="3409437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FDTD and RLC ladder methods show promising accuracy.</a:t>
          </a:r>
        </a:p>
      </dsp:txBody>
      <dsp:txXfrm>
        <a:off x="629990" y="3409437"/>
        <a:ext cx="3805087" cy="545446"/>
      </dsp:txXfrm>
    </dsp:sp>
    <dsp:sp modelId="{7BE500C5-B50B-4582-9539-8B94333E58BD}">
      <dsp:nvSpPr>
        <dsp:cNvPr id="0" name=""/>
        <dsp:cNvSpPr/>
      </dsp:nvSpPr>
      <dsp:spPr>
        <a:xfrm>
          <a:off x="0" y="4091245"/>
          <a:ext cx="4435078" cy="54544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67CAE-E59B-42FD-A548-74BB7296CB10}">
      <dsp:nvSpPr>
        <dsp:cNvPr id="0" name=""/>
        <dsp:cNvSpPr/>
      </dsp:nvSpPr>
      <dsp:spPr>
        <a:xfrm>
          <a:off x="164997" y="4213970"/>
          <a:ext cx="299995" cy="29999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5D747-CE12-49C3-A2A6-30B06A5916B1}">
      <dsp:nvSpPr>
        <dsp:cNvPr id="0" name=""/>
        <dsp:cNvSpPr/>
      </dsp:nvSpPr>
      <dsp:spPr>
        <a:xfrm>
          <a:off x="629990" y="4091245"/>
          <a:ext cx="3805087" cy="54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726" tIns="57726" rIns="57726" bIns="5772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Challenges with optimizing section counts for computational efficiency.</a:t>
          </a:r>
        </a:p>
      </dsp:txBody>
      <dsp:txXfrm>
        <a:off x="629990" y="4091245"/>
        <a:ext cx="3805087" cy="5454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92A33-999B-480A-9906-F4C3FE4DADB7}">
      <dsp:nvSpPr>
        <dsp:cNvPr id="0" name=""/>
        <dsp:cNvSpPr/>
      </dsp:nvSpPr>
      <dsp:spPr>
        <a:xfrm>
          <a:off x="0" y="398447"/>
          <a:ext cx="2251025" cy="13506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Challenges</a:t>
          </a:r>
          <a:r>
            <a:rPr lang="en-US" sz="2200" kern="1200"/>
            <a:t>:</a:t>
          </a:r>
        </a:p>
      </dsp:txBody>
      <dsp:txXfrm>
        <a:off x="0" y="398447"/>
        <a:ext cx="2251025" cy="1350615"/>
      </dsp:txXfrm>
    </dsp:sp>
    <dsp:sp modelId="{5FE1C204-0CC1-4DED-BAB3-08DBCFFF4776}">
      <dsp:nvSpPr>
        <dsp:cNvPr id="0" name=""/>
        <dsp:cNvSpPr/>
      </dsp:nvSpPr>
      <dsp:spPr>
        <a:xfrm>
          <a:off x="2476127" y="398447"/>
          <a:ext cx="2251025" cy="13506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Deriving a time-domain model to match s-domain solutions AWE.</a:t>
          </a:r>
        </a:p>
      </dsp:txBody>
      <dsp:txXfrm>
        <a:off x="2476127" y="398447"/>
        <a:ext cx="2251025" cy="1350615"/>
      </dsp:txXfrm>
    </dsp:sp>
    <dsp:sp modelId="{A2EA5AD4-6C08-4AD2-884A-CC4E94D13CEB}">
      <dsp:nvSpPr>
        <dsp:cNvPr id="0" name=""/>
        <dsp:cNvSpPr/>
      </dsp:nvSpPr>
      <dsp:spPr>
        <a:xfrm>
          <a:off x="4952255" y="398447"/>
          <a:ext cx="2251025" cy="135061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Validating the model across wide frequency.</a:t>
          </a:r>
        </a:p>
      </dsp:txBody>
      <dsp:txXfrm>
        <a:off x="4952255" y="398447"/>
        <a:ext cx="2251025" cy="1350615"/>
      </dsp:txXfrm>
    </dsp:sp>
    <dsp:sp modelId="{9C6D6806-9F74-42F2-AC1E-88B5778CA50D}">
      <dsp:nvSpPr>
        <dsp:cNvPr id="0" name=""/>
        <dsp:cNvSpPr/>
      </dsp:nvSpPr>
      <dsp:spPr>
        <a:xfrm>
          <a:off x="0" y="1974164"/>
          <a:ext cx="2251025" cy="135061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Mitigation</a:t>
          </a:r>
          <a:r>
            <a:rPr lang="en-US" sz="2200" kern="1200"/>
            <a:t>:</a:t>
          </a:r>
        </a:p>
      </dsp:txBody>
      <dsp:txXfrm>
        <a:off x="0" y="1974164"/>
        <a:ext cx="2251025" cy="1350615"/>
      </dsp:txXfrm>
    </dsp:sp>
    <dsp:sp modelId="{16E7AAFD-9B52-48D9-BAD2-D8994F69D515}">
      <dsp:nvSpPr>
        <dsp:cNvPr id="0" name=""/>
        <dsp:cNvSpPr/>
      </dsp:nvSpPr>
      <dsp:spPr>
        <a:xfrm>
          <a:off x="2476127" y="1974164"/>
          <a:ext cx="2251025" cy="13506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Integrate AWE into the RLC with varying section counts.</a:t>
          </a:r>
        </a:p>
      </dsp:txBody>
      <dsp:txXfrm>
        <a:off x="2476127" y="1974164"/>
        <a:ext cx="2251025" cy="1350615"/>
      </dsp:txXfrm>
    </dsp:sp>
    <dsp:sp modelId="{0DCA97B0-F875-445E-A6F5-F7FA64768C86}">
      <dsp:nvSpPr>
        <dsp:cNvPr id="0" name=""/>
        <dsp:cNvSpPr/>
      </dsp:nvSpPr>
      <dsp:spPr>
        <a:xfrm>
          <a:off x="4952255" y="1974164"/>
          <a:ext cx="2251025" cy="13506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iterative testing and error analysis to refine the model.</a:t>
          </a:r>
        </a:p>
      </dsp:txBody>
      <dsp:txXfrm>
        <a:off x="4952255" y="1974164"/>
        <a:ext cx="2251025" cy="13506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38378-145D-4E96-AC54-36772DFDD3F5}">
      <dsp:nvSpPr>
        <dsp:cNvPr id="0" name=""/>
        <dsp:cNvSpPr/>
      </dsp:nvSpPr>
      <dsp:spPr>
        <a:xfrm>
          <a:off x="0" y="86529"/>
          <a:ext cx="2251025" cy="31514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99" tIns="330200" rIns="1754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1-3: Validate and refine models using s-domain and time-domain techniques.</a:t>
          </a:r>
        </a:p>
      </dsp:txBody>
      <dsp:txXfrm>
        <a:off x="0" y="1284074"/>
        <a:ext cx="2251025" cy="1890861"/>
      </dsp:txXfrm>
    </dsp:sp>
    <dsp:sp modelId="{20050FB9-F071-45C2-8072-6123173604FD}">
      <dsp:nvSpPr>
        <dsp:cNvPr id="0" name=""/>
        <dsp:cNvSpPr/>
      </dsp:nvSpPr>
      <dsp:spPr>
        <a:xfrm>
          <a:off x="652797" y="401672"/>
          <a:ext cx="945430" cy="94543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709" tIns="12700" rIns="7370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791252" y="540127"/>
        <a:ext cx="668520" cy="668520"/>
      </dsp:txXfrm>
    </dsp:sp>
    <dsp:sp modelId="{641EE9B3-CF90-4C43-B61A-2920795D6659}">
      <dsp:nvSpPr>
        <dsp:cNvPr id="0" name=""/>
        <dsp:cNvSpPr/>
      </dsp:nvSpPr>
      <dsp:spPr>
        <a:xfrm>
          <a:off x="0" y="3237892"/>
          <a:ext cx="2251025" cy="72"/>
        </a:xfrm>
        <a:prstGeom prst="rect">
          <a:avLst/>
        </a:prstGeom>
        <a:gradFill rotWithShape="0">
          <a:gsLst>
            <a:gs pos="0">
              <a:schemeClr val="accent2">
                <a:hueOff val="-678595"/>
                <a:satOff val="2237"/>
                <a:lumOff val="239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678595"/>
                <a:satOff val="2237"/>
                <a:lumOff val="239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678595"/>
                <a:satOff val="2237"/>
                <a:lumOff val="239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678595"/>
              <a:satOff val="2237"/>
              <a:lumOff val="2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C66E99-B49D-496E-9524-E9770D6A7237}">
      <dsp:nvSpPr>
        <dsp:cNvPr id="0" name=""/>
        <dsp:cNvSpPr/>
      </dsp:nvSpPr>
      <dsp:spPr>
        <a:xfrm>
          <a:off x="2476127" y="86529"/>
          <a:ext cx="2251025" cy="3151435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99" tIns="330200" rIns="1754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4-7: Test models at varying THz frequencies and derive equivalent time-domain representation.</a:t>
          </a:r>
        </a:p>
      </dsp:txBody>
      <dsp:txXfrm>
        <a:off x="2476127" y="1284074"/>
        <a:ext cx="2251025" cy="1890861"/>
      </dsp:txXfrm>
    </dsp:sp>
    <dsp:sp modelId="{08DDD7F3-C640-4F1C-8641-DDF781BA31C2}">
      <dsp:nvSpPr>
        <dsp:cNvPr id="0" name=""/>
        <dsp:cNvSpPr/>
      </dsp:nvSpPr>
      <dsp:spPr>
        <a:xfrm>
          <a:off x="3128925" y="401672"/>
          <a:ext cx="945430" cy="945430"/>
        </a:xfrm>
        <a:prstGeom prst="ellipse">
          <a:avLst/>
        </a:prstGeom>
        <a:gradFill rotWithShape="0">
          <a:gsLst>
            <a:gs pos="0">
              <a:schemeClr val="accent2">
                <a:hueOff val="-1357190"/>
                <a:satOff val="4474"/>
                <a:lumOff val="478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357190"/>
                <a:satOff val="4474"/>
                <a:lumOff val="478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357190"/>
                <a:satOff val="4474"/>
                <a:lumOff val="478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357190"/>
              <a:satOff val="4474"/>
              <a:lumOff val="47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709" tIns="12700" rIns="7370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  <a:endParaRPr lang="en-US" sz="4800" kern="1200" dirty="0"/>
        </a:p>
      </dsp:txBody>
      <dsp:txXfrm>
        <a:off x="3267380" y="540127"/>
        <a:ext cx="668520" cy="668520"/>
      </dsp:txXfrm>
    </dsp:sp>
    <dsp:sp modelId="{6C1C537B-F945-4CE9-9449-9BCCBEB1431C}">
      <dsp:nvSpPr>
        <dsp:cNvPr id="0" name=""/>
        <dsp:cNvSpPr/>
      </dsp:nvSpPr>
      <dsp:spPr>
        <a:xfrm>
          <a:off x="2476127" y="3237892"/>
          <a:ext cx="2251025" cy="72"/>
        </a:xfrm>
        <a:prstGeom prst="rect">
          <a:avLst/>
        </a:prstGeom>
        <a:gradFill rotWithShape="0">
          <a:gsLst>
            <a:gs pos="0">
              <a:schemeClr val="accent2">
                <a:hueOff val="-2035785"/>
                <a:satOff val="6711"/>
                <a:lumOff val="717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035785"/>
                <a:satOff val="6711"/>
                <a:lumOff val="717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035785"/>
                <a:satOff val="6711"/>
                <a:lumOff val="717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035785"/>
              <a:satOff val="6711"/>
              <a:lumOff val="71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E48EEC-6BCC-464C-95AD-5F4B3AA5E3AE}">
      <dsp:nvSpPr>
        <dsp:cNvPr id="0" name=""/>
        <dsp:cNvSpPr/>
      </dsp:nvSpPr>
      <dsp:spPr>
        <a:xfrm>
          <a:off x="4952255" y="86529"/>
          <a:ext cx="2251025" cy="3151435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499" tIns="330200" rIns="175499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Week 8-10: Investigate PSPICE simulations; finalize report.</a:t>
          </a:r>
        </a:p>
      </dsp:txBody>
      <dsp:txXfrm>
        <a:off x="4952255" y="1284074"/>
        <a:ext cx="2251025" cy="1890861"/>
      </dsp:txXfrm>
    </dsp:sp>
    <dsp:sp modelId="{23CFA369-57A6-48F9-956E-7D2A4FDB1FE9}">
      <dsp:nvSpPr>
        <dsp:cNvPr id="0" name=""/>
        <dsp:cNvSpPr/>
      </dsp:nvSpPr>
      <dsp:spPr>
        <a:xfrm>
          <a:off x="5605053" y="401672"/>
          <a:ext cx="945430" cy="945430"/>
        </a:xfrm>
        <a:prstGeom prst="ellipse">
          <a:avLst/>
        </a:prstGeom>
        <a:gradFill rotWithShape="0">
          <a:gsLst>
            <a:gs pos="0">
              <a:schemeClr val="accent2">
                <a:hueOff val="-2714380"/>
                <a:satOff val="8948"/>
                <a:lumOff val="9569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714380"/>
                <a:satOff val="8948"/>
                <a:lumOff val="9569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714380"/>
                <a:satOff val="8948"/>
                <a:lumOff val="9569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2714380"/>
              <a:satOff val="8948"/>
              <a:lumOff val="95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709" tIns="12700" rIns="7370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743508" y="540127"/>
        <a:ext cx="668520" cy="668520"/>
      </dsp:txXfrm>
    </dsp:sp>
    <dsp:sp modelId="{E70CA2F0-CB66-4233-99CB-FFBB8A261819}">
      <dsp:nvSpPr>
        <dsp:cNvPr id="0" name=""/>
        <dsp:cNvSpPr/>
      </dsp:nvSpPr>
      <dsp:spPr>
        <a:xfrm>
          <a:off x="4952255" y="3237892"/>
          <a:ext cx="2251025" cy="72"/>
        </a:xfrm>
        <a:prstGeom prst="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B893B-BFCA-4F06-9384-058C83424B60}">
      <dsp:nvSpPr>
        <dsp:cNvPr id="0" name=""/>
        <dsp:cNvSpPr/>
      </dsp:nvSpPr>
      <dsp:spPr>
        <a:xfrm>
          <a:off x="0" y="1924"/>
          <a:ext cx="4435078" cy="975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CC73D-11EB-47F9-A9C3-C595ED69CA36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776FA-DAF2-43A4-9CB2-D719E26C77B4}">
      <dsp:nvSpPr>
        <dsp:cNvPr id="0" name=""/>
        <dsp:cNvSpPr/>
      </dsp:nvSpPr>
      <dsp:spPr>
        <a:xfrm>
          <a:off x="1126608" y="1924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Achievements:</a:t>
          </a:r>
        </a:p>
      </dsp:txBody>
      <dsp:txXfrm>
        <a:off x="1126608" y="1924"/>
        <a:ext cx="3308469" cy="975418"/>
      </dsp:txXfrm>
    </dsp:sp>
    <dsp:sp modelId="{AF206D44-00CC-4113-A4BE-68AFF22C8C4C}">
      <dsp:nvSpPr>
        <dsp:cNvPr id="0" name=""/>
        <dsp:cNvSpPr/>
      </dsp:nvSpPr>
      <dsp:spPr>
        <a:xfrm>
          <a:off x="0" y="1221197"/>
          <a:ext cx="4435078" cy="97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05DF1-9636-474B-970F-39DC57AC1A1D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39FFD-7E97-49A6-967E-A4D7FB6552D4}">
      <dsp:nvSpPr>
        <dsp:cNvPr id="0" name=""/>
        <dsp:cNvSpPr/>
      </dsp:nvSpPr>
      <dsp:spPr>
        <a:xfrm>
          <a:off x="1126608" y="1221197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Progress in modeling approaches; validated results demonstrate feasibility.</a:t>
          </a:r>
        </a:p>
      </dsp:txBody>
      <dsp:txXfrm>
        <a:off x="1126608" y="1221197"/>
        <a:ext cx="3308469" cy="975418"/>
      </dsp:txXfrm>
    </dsp:sp>
    <dsp:sp modelId="{CE37529F-9E3D-44BD-B51E-1FE2B47604A9}">
      <dsp:nvSpPr>
        <dsp:cNvPr id="0" name=""/>
        <dsp:cNvSpPr/>
      </dsp:nvSpPr>
      <dsp:spPr>
        <a:xfrm>
          <a:off x="0" y="2440471"/>
          <a:ext cx="4435078" cy="975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7172A-E1C0-425B-B6C6-48EBD7E52FF6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8ECDD-A48B-4307-8712-140D6377EB97}">
      <dsp:nvSpPr>
        <dsp:cNvPr id="0" name=""/>
        <dsp:cNvSpPr/>
      </dsp:nvSpPr>
      <dsp:spPr>
        <a:xfrm>
          <a:off x="1126608" y="2440471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Next Steps:</a:t>
          </a:r>
        </a:p>
      </dsp:txBody>
      <dsp:txXfrm>
        <a:off x="1126608" y="2440471"/>
        <a:ext cx="3308469" cy="975418"/>
      </dsp:txXfrm>
    </dsp:sp>
    <dsp:sp modelId="{2729C5C0-4536-4225-8F89-B8727C71FB9E}">
      <dsp:nvSpPr>
        <dsp:cNvPr id="0" name=""/>
        <dsp:cNvSpPr/>
      </dsp:nvSpPr>
      <dsp:spPr>
        <a:xfrm>
          <a:off x="0" y="3659744"/>
          <a:ext cx="4435078" cy="975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9EAF2-72F8-43CB-8CAB-1AE938235C3D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EFFDC-344F-41BA-9A1B-6E7B6E012C63}">
      <dsp:nvSpPr>
        <dsp:cNvPr id="0" name=""/>
        <dsp:cNvSpPr/>
      </dsp:nvSpPr>
      <dsp:spPr>
        <a:xfrm>
          <a:off x="1126608" y="3659744"/>
          <a:ext cx="3308469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Extend models for complex THz systems; explore real-world applications.</a:t>
          </a:r>
        </a:p>
      </dsp:txBody>
      <dsp:txXfrm>
        <a:off x="1126608" y="3659744"/>
        <a:ext cx="3308469" cy="97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B01F1-968B-4B1E-9B2A-AA56BC1B8BC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51989-7232-4A88-9302-845F07B2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1989-7232-4A88-9302-845F07B234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85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1989-7232-4A88-9302-845F07B234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0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1989-7232-4A88-9302-845F07B234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05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51989-7232-4A88-9302-845F07B234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50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77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4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96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2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7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33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15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7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18" Type="http://schemas.openxmlformats.org/officeDocument/2006/relationships/image" Target="../media/image46.png"/><Relationship Id="rId3" Type="http://schemas.openxmlformats.org/officeDocument/2006/relationships/diagramData" Target="../diagrams/data4.xml"/><Relationship Id="rId21" Type="http://schemas.openxmlformats.org/officeDocument/2006/relationships/image" Target="../media/image49.svg"/><Relationship Id="rId7" Type="http://schemas.microsoft.com/office/2007/relationships/diagramDrawing" Target="../diagrams/drawing4.xml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5" Type="http://schemas.openxmlformats.org/officeDocument/2006/relationships/image" Target="../media/image5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39.svg"/><Relationship Id="rId24" Type="http://schemas.openxmlformats.org/officeDocument/2006/relationships/image" Target="../media/image52.pn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43.svg"/><Relationship Id="rId23" Type="http://schemas.openxmlformats.org/officeDocument/2006/relationships/image" Target="../media/image51.svg"/><Relationship Id="rId10" Type="http://schemas.openxmlformats.org/officeDocument/2006/relationships/image" Target="../media/image38.png"/><Relationship Id="rId19" Type="http://schemas.openxmlformats.org/officeDocument/2006/relationships/image" Target="../media/image47.svg"/><Relationship Id="rId4" Type="http://schemas.openxmlformats.org/officeDocument/2006/relationships/diagramLayout" Target="../diagrams/layout4.xml"/><Relationship Id="rId9" Type="http://schemas.openxmlformats.org/officeDocument/2006/relationships/image" Target="../media/image37.sv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461" y="1289890"/>
            <a:ext cx="4200293" cy="2053840"/>
          </a:xfrm>
        </p:spPr>
        <p:txBody>
          <a:bodyPr>
            <a:normAutofit/>
          </a:bodyPr>
          <a:lstStyle/>
          <a:p>
            <a:r>
              <a:rPr lang="en-US" sz="3300" dirty="0"/>
              <a:t>Simulation and exploration of </a:t>
            </a:r>
            <a:r>
              <a:rPr lang="en-US" sz="3300" dirty="0" err="1"/>
              <a:t>Th</a:t>
            </a:r>
            <a:r>
              <a:rPr lang="en-US" sz="2400" dirty="0" err="1"/>
              <a:t>z</a:t>
            </a:r>
            <a:r>
              <a:rPr lang="en-US" sz="3300" dirty="0"/>
              <a:t> TRNASMISSION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230" y="4878903"/>
            <a:ext cx="3128610" cy="1610643"/>
          </a:xfrm>
        </p:spPr>
        <p:txBody>
          <a:bodyPr>
            <a:normAutofit/>
          </a:bodyPr>
          <a:lstStyle/>
          <a:p>
            <a:r>
              <a:rPr lang="en-US" sz="1400" dirty="0"/>
              <a:t>Name: Mohammed </a:t>
            </a:r>
            <a:r>
              <a:rPr lang="en-US" sz="1400" dirty="0" err="1"/>
              <a:t>AlShuaili</a:t>
            </a:r>
            <a:endParaRPr lang="en-US" sz="1400" dirty="0"/>
          </a:p>
          <a:p>
            <a:r>
              <a:rPr lang="en-US" sz="1400" dirty="0"/>
              <a:t>ID: 20106181</a:t>
            </a:r>
          </a:p>
          <a:p>
            <a:r>
              <a:rPr lang="en-US" sz="1400" dirty="0"/>
              <a:t>Supervisor: Dr Marissa Condon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3528543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CD5E8D10-4C6A-C764-8A6A-3E892407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2588" y="1158572"/>
            <a:ext cx="3720331" cy="3720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Problem Description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782F16-3A55-3039-1287-1F17AEE9A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064556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Internet Of Things with solid fill">
            <a:extLst>
              <a:ext uri="{FF2B5EF4-FFF2-40B4-BE49-F238E27FC236}">
                <a16:creationId xmlns:a16="http://schemas.microsoft.com/office/drawing/2014/main" id="{2A3149E6-8BB8-ED87-C771-C1484D3B7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79200" y="5139081"/>
            <a:ext cx="914400" cy="914400"/>
          </a:xfrm>
          <a:prstGeom prst="rect">
            <a:avLst/>
          </a:prstGeom>
        </p:spPr>
      </p:pic>
      <p:pic>
        <p:nvPicPr>
          <p:cNvPr id="9" name="Graphic 8" descr="Wireless with solid fill">
            <a:extLst>
              <a:ext uri="{FF2B5EF4-FFF2-40B4-BE49-F238E27FC236}">
                <a16:creationId xmlns:a16="http://schemas.microsoft.com/office/drawing/2014/main" id="{75835AD1-5A53-8D81-A995-0997FC9EE8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88568" y="5139081"/>
            <a:ext cx="914400" cy="914400"/>
          </a:xfrm>
          <a:prstGeom prst="rect">
            <a:avLst/>
          </a:prstGeom>
        </p:spPr>
      </p:pic>
      <p:pic>
        <p:nvPicPr>
          <p:cNvPr id="11" name="Graphic 10" descr="Brain in head outline">
            <a:extLst>
              <a:ext uri="{FF2B5EF4-FFF2-40B4-BE49-F238E27FC236}">
                <a16:creationId xmlns:a16="http://schemas.microsoft.com/office/drawing/2014/main" id="{9FA41570-FE05-8C44-967C-E5714D9140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24596" y="5139081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dirty="0"/>
              <a:t>Proposed Solution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423" y="1900817"/>
            <a:ext cx="6272237" cy="422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Objective: Develop accurate, efficient numerical model.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FDTD: Initial time-domain approximation.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RLC Ladder Models: Discretization for computational efficiency.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7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endParaRPr lang="en-US" sz="17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/>
              <a:t>NILT: Numerical transformation for validation and accuracy.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7" name="Graphic 6" descr="Target">
            <a:extLst>
              <a:ext uri="{FF2B5EF4-FFF2-40B4-BE49-F238E27FC236}">
                <a16:creationId xmlns:a16="http://schemas.microsoft.com/office/drawing/2014/main" id="{0B5727AB-CD79-2907-E332-749881AFA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6626311" y="757456"/>
            <a:ext cx="571682" cy="571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F708E9-A092-B6FB-50EF-032DFDA6A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441" y="2022072"/>
            <a:ext cx="3361000" cy="1070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D86D03-4AD1-CEB1-8D6D-5D8DD8DA1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728" y="4291176"/>
            <a:ext cx="3673036" cy="895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CE38BB-A911-EB0B-72EC-B51018EF815F}"/>
                  </a:ext>
                </a:extLst>
              </p:cNvPr>
              <p:cNvSpPr txBox="1"/>
              <p:nvPr/>
            </p:nvSpPr>
            <p:spPr>
              <a:xfrm>
                <a:off x="-327660" y="2682240"/>
                <a:ext cx="3459480" cy="961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>
                  <a:lnSpc>
                    <a:spcPct val="107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  <m:d>
                            <m:d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−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𝑑𝑖</m:t>
                          </m:r>
                          <m:d>
                            <m:d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𝑑𝑖</m:t>
                          </m:r>
                          <m:d>
                            <m:d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−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2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2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2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𝑑𝑣</m:t>
                          </m:r>
                          <m:d>
                            <m:d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kern="10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CE38BB-A911-EB0B-72EC-B51018EF8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7660" y="2682240"/>
                <a:ext cx="3459480" cy="9618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5B7CCE-2A68-DA46-02C8-78B6FB127B28}"/>
                  </a:ext>
                </a:extLst>
              </p:cNvPr>
              <p:cNvSpPr txBox="1"/>
              <p:nvPr/>
            </p:nvSpPr>
            <p:spPr>
              <a:xfrm>
                <a:off x="2371662" y="2648930"/>
                <a:ext cx="4206098" cy="1553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kern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sz="1200" b="0" i="0" kern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den>
                      </m:f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E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E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E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E" sz="12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1200" i="1" kern="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i="1" kern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+3/2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+1/2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1200" b="0" i="1" kern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sz="1200" b="0" i="0" kern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  <m:r>
                            <m:rPr>
                              <m:sty m:val="p"/>
                            </m:rPr>
                            <a:rPr lang="en-IE" sz="12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den>
                      </m:f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Sup>
                        <m:sSubSupPr>
                          <m:ctrlPr>
                            <a:rPr lang="en-US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IE" sz="12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5B7CCE-2A68-DA46-02C8-78B6FB127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662" y="2648930"/>
                <a:ext cx="4206098" cy="1553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C5E7716-B1A2-3B25-0B72-519C4E1D6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4713" y="5410129"/>
            <a:ext cx="2656419" cy="1232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441B67-EF18-7973-B496-0106542CEFD4}"/>
                  </a:ext>
                </a:extLst>
              </p:cNvPr>
              <p:cNvSpPr txBox="1"/>
              <p:nvPr/>
            </p:nvSpPr>
            <p:spPr>
              <a:xfrm>
                <a:off x="-177628" y="4284309"/>
                <a:ext cx="3159416" cy="1047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marR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𝑑𝑧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𝑑𝑧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228600" marR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𝑑𝑧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441B67-EF18-7973-B496-0106542CE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7628" y="4284309"/>
                <a:ext cx="3159416" cy="10478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5AA992-0D36-1E94-D329-97EE4168E5EB}"/>
                  </a:ext>
                </a:extLst>
              </p:cNvPr>
              <p:cNvSpPr txBox="1"/>
              <p:nvPr/>
            </p:nvSpPr>
            <p:spPr>
              <a:xfrm>
                <a:off x="2527960" y="4284309"/>
                <a:ext cx="2980939" cy="1232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marR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228600" marR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5AA992-0D36-1E94-D329-97EE4168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960" y="4284309"/>
                <a:ext cx="2980939" cy="12325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88F640-C888-13FC-4825-42B8B6D8DF07}"/>
                  </a:ext>
                </a:extLst>
              </p:cNvPr>
              <p:cNvSpPr txBox="1"/>
              <p:nvPr/>
            </p:nvSpPr>
            <p:spPr>
              <a:xfrm>
                <a:off x="2589025" y="5515707"/>
                <a:ext cx="3159416" cy="846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2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IE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  <m:r>
                        <a:rPr lang="en-IE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E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12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E" sz="1200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cosh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E" sz="1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200" i="1" kern="1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d>
                                        <m:dPr>
                                          <m:ctrlPr>
                                            <a:rPr lang="en-US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𝑠𝐶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𝐺</m:t>
                                          </m:r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IE" sz="1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𝑠𝐶</m:t>
                                          </m:r>
                                        </m:e>
                                      </m:d>
                                    </m:e>
                                  </m:rad>
                                  <m:r>
                                    <a:rPr lang="en-IE" sz="1200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E88F640-C888-13FC-4825-42B8B6D8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25" y="5515707"/>
                <a:ext cx="3159416" cy="84651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F10BCD-6546-0A1E-7DBF-E3BFC4A86B46}"/>
                  </a:ext>
                </a:extLst>
              </p:cNvPr>
              <p:cNvSpPr txBox="1"/>
              <p:nvPr/>
            </p:nvSpPr>
            <p:spPr>
              <a:xfrm>
                <a:off x="54864" y="5559552"/>
                <a:ext cx="25341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𝑠𝐶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IE" sz="120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E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n-IE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IE" sz="1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𝑠𝐿</m:t>
                          </m:r>
                        </m:e>
                      </m:d>
                      <m:r>
                        <a:rPr lang="en-IE" sz="12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F10BCD-6546-0A1E-7DBF-E3BFC4A86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" y="5559552"/>
                <a:ext cx="253416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E38345A-CF42-99CF-7C63-BFFAA4FC7A84}"/>
              </a:ext>
            </a:extLst>
          </p:cNvPr>
          <p:cNvSpPr txBox="1"/>
          <p:nvPr/>
        </p:nvSpPr>
        <p:spPr>
          <a:xfrm>
            <a:off x="6293196" y="3130625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shows FDTD as in [1].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20BD1D-78ED-02A5-3B6F-B90278338F38}"/>
              </a:ext>
            </a:extLst>
          </p:cNvPr>
          <p:cNvSpPr txBox="1"/>
          <p:nvPr/>
        </p:nvSpPr>
        <p:spPr>
          <a:xfrm>
            <a:off x="5978792" y="5126609"/>
            <a:ext cx="270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RLC Ladder approximation.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6916C1-FC28-4D02-DCC6-398B7253D713}"/>
              </a:ext>
            </a:extLst>
          </p:cNvPr>
          <p:cNvSpPr txBox="1"/>
          <p:nvPr/>
        </p:nvSpPr>
        <p:spPr>
          <a:xfrm>
            <a:off x="5898205" y="6607522"/>
            <a:ext cx="2702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Exact solution in the s-domain.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270" y="182245"/>
            <a:ext cx="3894897" cy="658519"/>
          </a:xfrm>
        </p:spPr>
        <p:txBody>
          <a:bodyPr anchor="t">
            <a:normAutofit/>
          </a:bodyPr>
          <a:lstStyle/>
          <a:p>
            <a:r>
              <a:rPr dirty="0"/>
              <a:t>Work Progress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F31C196-49E7-4FCB-33F0-B2DBE6132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492108"/>
              </p:ext>
            </p:extLst>
          </p:nvPr>
        </p:nvGraphicFramePr>
        <p:xfrm>
          <a:off x="4584568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118140D-5E0D-5910-E509-56357F8AC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228" y="2301874"/>
            <a:ext cx="4584795" cy="3265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E01DB-B0AB-3C82-8E4C-9923417B94FE}"/>
              </a:ext>
            </a:extLst>
          </p:cNvPr>
          <p:cNvSpPr txBox="1"/>
          <p:nvPr/>
        </p:nvSpPr>
        <p:spPr>
          <a:xfrm>
            <a:off x="167965" y="5655222"/>
            <a:ext cx="44040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FDTD vs RLC vs Exact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dirty="0"/>
              <a:t>Key Challenges and Mitigation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CAFF96-384F-B492-7FE5-A1D4B864C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328578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Project Plan for Semester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69309F-4324-4902-6CB1-AFE853A65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540324"/>
              </p:ext>
            </p:extLst>
          </p:nvPr>
        </p:nvGraphicFramePr>
        <p:xfrm>
          <a:off x="1088231" y="2340435"/>
          <a:ext cx="7203281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0FCA6A08-354A-0241-79E5-B823C20015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5629" y="5303718"/>
            <a:ext cx="457200" cy="457200"/>
          </a:xfrm>
          <a:prstGeom prst="rect">
            <a:avLst/>
          </a:prstGeom>
        </p:spPr>
      </p:pic>
      <p:pic>
        <p:nvPicPr>
          <p:cNvPr id="8" name="Graphic 7" descr="Presentation with bar chart with solid fill">
            <a:extLst>
              <a:ext uri="{FF2B5EF4-FFF2-40B4-BE49-F238E27FC236}">
                <a16:creationId xmlns:a16="http://schemas.microsoft.com/office/drawing/2014/main" id="{DD0B1EB3-DBFC-DC0D-70AF-D18DAA7AF9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35478" y="5325124"/>
            <a:ext cx="457200" cy="457200"/>
          </a:xfrm>
          <a:prstGeom prst="rect">
            <a:avLst/>
          </a:prstGeom>
        </p:spPr>
      </p:pic>
      <p:pic>
        <p:nvPicPr>
          <p:cNvPr id="11" name="Graphic 10" descr="Venn diagram outline">
            <a:extLst>
              <a:ext uri="{FF2B5EF4-FFF2-40B4-BE49-F238E27FC236}">
                <a16:creationId xmlns:a16="http://schemas.microsoft.com/office/drawing/2014/main" id="{27CD6D63-BB0E-BAC0-485D-606F55D8D5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60696" y="5350904"/>
            <a:ext cx="457200" cy="457200"/>
          </a:xfrm>
          <a:prstGeom prst="rect">
            <a:avLst/>
          </a:prstGeom>
        </p:spPr>
      </p:pic>
      <p:pic>
        <p:nvPicPr>
          <p:cNvPr id="15" name="Graphic 14" descr="Badge Tick1 outline">
            <a:extLst>
              <a:ext uri="{FF2B5EF4-FFF2-40B4-BE49-F238E27FC236}">
                <a16:creationId xmlns:a16="http://schemas.microsoft.com/office/drawing/2014/main" id="{24A5A109-4B86-88CA-61B4-CC161BB1DD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54882" y="5325124"/>
            <a:ext cx="457200" cy="457200"/>
          </a:xfrm>
          <a:prstGeom prst="rect">
            <a:avLst/>
          </a:prstGeom>
        </p:spPr>
      </p:pic>
      <p:pic>
        <p:nvPicPr>
          <p:cNvPr id="17" name="Graphic 16" descr="Clipboard with solid fill">
            <a:extLst>
              <a:ext uri="{FF2B5EF4-FFF2-40B4-BE49-F238E27FC236}">
                <a16:creationId xmlns:a16="http://schemas.microsoft.com/office/drawing/2014/main" id="{338401E9-3D6C-E433-8638-0BA1BC53E8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6394" y="5303718"/>
            <a:ext cx="457200" cy="457200"/>
          </a:xfrm>
          <a:prstGeom prst="rect">
            <a:avLst/>
          </a:prstGeom>
        </p:spPr>
      </p:pic>
      <p:pic>
        <p:nvPicPr>
          <p:cNvPr id="19" name="Graphic 18" descr="Clipboard Mixed with solid fill">
            <a:extLst>
              <a:ext uri="{FF2B5EF4-FFF2-40B4-BE49-F238E27FC236}">
                <a16:creationId xmlns:a16="http://schemas.microsoft.com/office/drawing/2014/main" id="{9A67008A-B394-36F9-F974-42765ADB39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37891" y="5325124"/>
            <a:ext cx="457200" cy="457200"/>
          </a:xfrm>
          <a:prstGeom prst="rect">
            <a:avLst/>
          </a:prstGeom>
        </p:spPr>
      </p:pic>
      <p:pic>
        <p:nvPicPr>
          <p:cNvPr id="21" name="Graphic 20" descr="Logarithmic Graph outline">
            <a:extLst>
              <a:ext uri="{FF2B5EF4-FFF2-40B4-BE49-F238E27FC236}">
                <a16:creationId xmlns:a16="http://schemas.microsoft.com/office/drawing/2014/main" id="{03A7FF68-A548-8085-45BB-714920DFB02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607615" y="5315205"/>
            <a:ext cx="457200" cy="457200"/>
          </a:xfrm>
          <a:prstGeom prst="rect">
            <a:avLst/>
          </a:prstGeom>
        </p:spPr>
      </p:pic>
      <p:pic>
        <p:nvPicPr>
          <p:cNvPr id="23" name="Graphic 22" descr="Magnifying glass outline">
            <a:extLst>
              <a:ext uri="{FF2B5EF4-FFF2-40B4-BE49-F238E27FC236}">
                <a16:creationId xmlns:a16="http://schemas.microsoft.com/office/drawing/2014/main" id="{B3D0A4FC-0D16-2B6D-0CF9-BA6C9A6CFA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905278" y="5306247"/>
            <a:ext cx="457200" cy="457200"/>
          </a:xfrm>
          <a:prstGeom prst="rect">
            <a:avLst/>
          </a:prstGeom>
        </p:spPr>
      </p:pic>
      <p:pic>
        <p:nvPicPr>
          <p:cNvPr id="25" name="Graphic 24" descr="Wireless router outline">
            <a:extLst>
              <a:ext uri="{FF2B5EF4-FFF2-40B4-BE49-F238E27FC236}">
                <a16:creationId xmlns:a16="http://schemas.microsoft.com/office/drawing/2014/main" id="{4744850B-ECE5-3598-5505-B2771620F9E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38441" y="5325124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lang="en-US" sz="2700"/>
              <a:t>Conclusion and Future Plans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81702-A050-E78E-C414-EE6FC03335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390871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088F-568E-51BB-5A1D-122B9E79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44B42-7608-CC26-0E7D-B9E694CE2DE6}"/>
              </a:ext>
            </a:extLst>
          </p:cNvPr>
          <p:cNvSpPr txBox="1"/>
          <p:nvPr/>
        </p:nvSpPr>
        <p:spPr>
          <a:xfrm>
            <a:off x="457200" y="2133600"/>
            <a:ext cx="808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1. C. R. Paul, "Incorporation of terminal constraints in the FDTD analysis of transmission lines," in </a:t>
            </a:r>
            <a:r>
              <a:rPr lang="en-IE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IEEE Transactions on Electromagnetic Compatibility</a:t>
            </a:r>
            <a:r>
              <a:rPr lang="en-IE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vol. 36, no. 2, pp. 85-91, May 1994, </a:t>
            </a:r>
            <a:r>
              <a:rPr lang="en-IE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doi</a:t>
            </a:r>
            <a:r>
              <a:rPr lang="en-IE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 10.1109/15.293284.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113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280</TotalTime>
  <Words>461</Words>
  <Application>Microsoft Office PowerPoint</Application>
  <PresentationFormat>On-screen Show (4:3)</PresentationFormat>
  <Paragraphs>65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Cambria Math</vt:lpstr>
      <vt:lpstr>Gill Sans MT</vt:lpstr>
      <vt:lpstr>Times New Roman</vt:lpstr>
      <vt:lpstr>Gallery</vt:lpstr>
      <vt:lpstr>Simulation and exploration of Thz TRNASMISSION LINES</vt:lpstr>
      <vt:lpstr>Problem Description</vt:lpstr>
      <vt:lpstr>Proposed Solutions</vt:lpstr>
      <vt:lpstr>Work Progress</vt:lpstr>
      <vt:lpstr>Key Challenges and Mitigation</vt:lpstr>
      <vt:lpstr>Project Plan for Semester 2</vt:lpstr>
      <vt:lpstr>Conclusion and Future Plans</vt:lpstr>
      <vt:lpstr>References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mohad salim</cp:lastModifiedBy>
  <cp:revision>11</cp:revision>
  <dcterms:created xsi:type="dcterms:W3CDTF">2013-01-27T09:14:16Z</dcterms:created>
  <dcterms:modified xsi:type="dcterms:W3CDTF">2025-01-20T01:41:52Z</dcterms:modified>
  <cp:category/>
</cp:coreProperties>
</file>