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12801600" cx="9601200"/>
  <p:notesSz cx="6858000" cy="9144000"/>
  <p:embeddedFontLst>
    <p:embeddedFont>
      <p:font typeface="Titillium Web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747775"/>
          </p15:clr>
        </p15:guide>
        <p15:guide id="2" pos="30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TitilliumWeb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TitilliumWeb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itilliumWeb-regular.fntdata"/><Relationship Id="rId8" Type="http://schemas.openxmlformats.org/officeDocument/2006/relationships/font" Target="fonts/TitilliumWe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ac53a13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ac53a1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27294" y="1853164"/>
            <a:ext cx="8946600" cy="51087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27285" y="7053822"/>
            <a:ext cx="8946600" cy="19728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27285" y="2753022"/>
            <a:ext cx="8946600" cy="48870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27285" y="7845538"/>
            <a:ext cx="8946600" cy="32376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1950" lvl="1" marL="91440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0083" y="681570"/>
            <a:ext cx="82809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0083" y="3407833"/>
            <a:ext cx="8280900" cy="8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60083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27285" y="5353227"/>
            <a:ext cx="8946600" cy="20952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27285" y="2868382"/>
            <a:ext cx="8946600" cy="85029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27285" y="2868382"/>
            <a:ext cx="4200000" cy="85029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074020" y="2868382"/>
            <a:ext cx="4200000" cy="85029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27285" y="1382827"/>
            <a:ext cx="2948400" cy="18810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27285" y="3458560"/>
            <a:ext cx="2948400" cy="79131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14763" y="1120373"/>
            <a:ext cx="6686100" cy="101814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00600" y="-311"/>
            <a:ext cx="4800600" cy="128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9850" lIns="139850" spcFirstLastPara="1" rIns="139850" wrap="square" tIns="13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78775" y="3069236"/>
            <a:ext cx="4247400" cy="36894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78775" y="6976542"/>
            <a:ext cx="4247400" cy="30741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186475" y="1802142"/>
            <a:ext cx="4029000" cy="91968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27285" y="10529431"/>
            <a:ext cx="6298800" cy="15060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7285" y="2868382"/>
            <a:ext cx="8946600" cy="8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19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2pPr>
            <a:lvl3pPr indent="-3619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3pPr>
            <a:lvl4pPr indent="-3619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4pPr>
            <a:lvl5pPr indent="-3619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5pPr>
            <a:lvl6pPr indent="-3619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6pPr>
            <a:lvl7pPr indent="-3619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7pPr>
            <a:lvl8pPr indent="-3619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8pPr>
            <a:lvl9pPr indent="-3619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DCU branded bann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01201" cy="92954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04838" y="1947719"/>
            <a:ext cx="819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69577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Project Title Here</a:t>
            </a:r>
            <a:endParaRPr b="0" i="0" sz="2800" u="none" cap="none" strike="noStrike">
              <a:solidFill>
                <a:srgbClr val="F695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6988" y="2551600"/>
            <a:ext cx="9547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Student: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[Your Name, Full Degree Programme Title]	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[Supervisor’s Title (e.g. Dr./Prof.) &amp; Name]</a:t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 title="Screenshot 2025-04-14 0930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9538"/>
            <a:ext cx="9601200" cy="6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7000" y="934800"/>
            <a:ext cx="95472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4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School of Mechanical &amp; Manufacturing Engineering</a:t>
            </a:r>
            <a:endParaRPr sz="294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DCU logo" id="65" name="Google Shape;65;p14"/>
          <p:cNvPicPr preferRelativeResize="0"/>
          <p:nvPr/>
        </p:nvPicPr>
        <p:blipFill rotWithShape="1">
          <a:blip r:embed="rId5">
            <a:alphaModFix/>
          </a:blip>
          <a:srcRect b="750" l="8950" r="-8950" t="-750"/>
          <a:stretch/>
        </p:blipFill>
        <p:spPr>
          <a:xfrm>
            <a:off x="554525" y="10581350"/>
            <a:ext cx="16478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