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</p:sldIdLst>
  <p:sldSz cy="12801600" cx="9601200"/>
  <p:notesSz cx="6858000" cy="9144000"/>
  <p:embeddedFontLst>
    <p:embeddedFont>
      <p:font typeface="Titillium Web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4032">
          <p15:clr>
            <a:srgbClr val="747775"/>
          </p15:clr>
        </p15:guide>
        <p15:guide id="2" pos="302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032" orient="horz"/>
        <p:guide pos="30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0" Type="http://schemas.openxmlformats.org/officeDocument/2006/relationships/font" Target="fonts/TitilliumWeb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TitilliumWeb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TitilliumWeb-regular.fntdata"/><Relationship Id="rId8" Type="http://schemas.openxmlformats.org/officeDocument/2006/relationships/font" Target="fonts/TitilliumWe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3447" y="685800"/>
            <a:ext cx="2571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aca8541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aca854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27294" y="1853164"/>
            <a:ext cx="8946600" cy="51087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27285" y="7053822"/>
            <a:ext cx="8946600" cy="19728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27285" y="2753022"/>
            <a:ext cx="8946600" cy="48870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400"/>
              <a:buNone/>
              <a:defRPr sz="184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27285" y="7845538"/>
            <a:ext cx="8946600" cy="32376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1950" lvl="1" marL="91440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 algn="ctr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 algn="ctr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 algn="ctr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60083" y="681570"/>
            <a:ext cx="8280900" cy="247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60083" y="3407833"/>
            <a:ext cx="8280900" cy="81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60083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80398" y="11865189"/>
            <a:ext cx="324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780848" y="11865189"/>
            <a:ext cx="2160300" cy="6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Arial"/>
              <a:buNone/>
              <a:defRPr b="0" i="0" sz="126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27285" y="5353227"/>
            <a:ext cx="8946600" cy="20952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27285" y="2868382"/>
            <a:ext cx="8946600" cy="85029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27285" y="2868382"/>
            <a:ext cx="4200000" cy="85029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074020" y="2868382"/>
            <a:ext cx="4200000" cy="85029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361950" lvl="0" marL="457200"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3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27285" y="1382827"/>
            <a:ext cx="2948400" cy="18810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27285" y="3458560"/>
            <a:ext cx="2948400" cy="79131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14763" y="1120373"/>
            <a:ext cx="6686100" cy="101814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2pPr>
            <a:lvl3pPr lvl="2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3pPr>
            <a:lvl4pPr lvl="3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4pPr>
            <a:lvl5pPr lvl="4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5pPr>
            <a:lvl6pPr lvl="5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6pPr>
            <a:lvl7pPr lvl="6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7pPr>
            <a:lvl8pPr lvl="7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8pPr>
            <a:lvl9pPr lvl="8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800600" y="-311"/>
            <a:ext cx="4800600" cy="12801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39850" lIns="139850" spcFirstLastPara="1" rIns="139850" wrap="square" tIns="139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78775" y="3069236"/>
            <a:ext cx="4247400" cy="3689400"/>
          </a:xfrm>
          <a:prstGeom prst="rect">
            <a:avLst/>
          </a:prstGeom>
        </p:spPr>
        <p:txBody>
          <a:bodyPr anchorCtr="0" anchor="b" bIns="139850" lIns="139850" spcFirstLastPara="1" rIns="139850" wrap="square" tIns="139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78775" y="6976542"/>
            <a:ext cx="4247400" cy="3074100"/>
          </a:xfrm>
          <a:prstGeom prst="rect">
            <a:avLst/>
          </a:prstGeom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186475" y="1802142"/>
            <a:ext cx="4029000" cy="91968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361950" lvl="1" marL="9144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2pPr>
            <a:lvl3pPr indent="-361950" lvl="2" marL="13716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3pPr>
            <a:lvl4pPr indent="-361950" lvl="3" marL="18288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4pPr>
            <a:lvl5pPr indent="-361950" lvl="4" marL="22860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5pPr>
            <a:lvl6pPr indent="-361950" lvl="5" marL="27432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6pPr>
            <a:lvl7pPr indent="-361950" lvl="6" marL="3200400">
              <a:spcBef>
                <a:spcPts val="0"/>
              </a:spcBef>
              <a:spcAft>
                <a:spcPts val="0"/>
              </a:spcAft>
              <a:buSzPts val="2100"/>
              <a:buChar char="●"/>
              <a:defRPr/>
            </a:lvl7pPr>
            <a:lvl8pPr indent="-361950" lvl="7" marL="3657600">
              <a:spcBef>
                <a:spcPts val="0"/>
              </a:spcBef>
              <a:spcAft>
                <a:spcPts val="0"/>
              </a:spcAft>
              <a:buSzPts val="2100"/>
              <a:buChar char="○"/>
              <a:defRPr/>
            </a:lvl8pPr>
            <a:lvl9pPr indent="-361950" lvl="8" marL="4114800">
              <a:spcBef>
                <a:spcPts val="0"/>
              </a:spcBef>
              <a:spcAft>
                <a:spcPts val="0"/>
              </a:spcAft>
              <a:buSzPts val="21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27285" y="10529431"/>
            <a:ext cx="6298800" cy="15060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27285" y="1107618"/>
            <a:ext cx="8946600" cy="14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9850" lIns="139850" spcFirstLastPara="1" rIns="139850" wrap="square" tIns="139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None/>
              <a:defRPr sz="43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27285" y="2868382"/>
            <a:ext cx="8946600" cy="85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39850" lIns="139850" spcFirstLastPara="1" rIns="139850" wrap="square" tIns="139850">
            <a:norm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1pPr>
            <a:lvl2pPr indent="-3619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2pPr>
            <a:lvl3pPr indent="-3619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3pPr>
            <a:lvl4pPr indent="-3619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4pPr>
            <a:lvl5pPr indent="-3619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5pPr>
            <a:lvl6pPr indent="-3619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6pPr>
            <a:lvl7pPr indent="-3619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  <a:defRPr sz="2100">
                <a:solidFill>
                  <a:schemeClr val="dk2"/>
                </a:solidFill>
              </a:defRPr>
            </a:lvl7pPr>
            <a:lvl8pPr indent="-3619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○"/>
              <a:defRPr sz="2100">
                <a:solidFill>
                  <a:schemeClr val="dk2"/>
                </a:solidFill>
              </a:defRPr>
            </a:lvl8pPr>
            <a:lvl9pPr indent="-3619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■"/>
              <a:defRPr sz="2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96081" y="11606228"/>
            <a:ext cx="576000" cy="9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39850" lIns="139850" spcFirstLastPara="1" rIns="139850" wrap="square" tIns="13985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DCU branded banne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601201" cy="92954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704838" y="2176319"/>
            <a:ext cx="8191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GB" sz="2800" u="none" cap="none" strike="noStrike">
                <a:solidFill>
                  <a:srgbClr val="F69577"/>
                </a:solidFill>
                <a:latin typeface="Titillium Web"/>
                <a:ea typeface="Titillium Web"/>
                <a:cs typeface="Titillium Web"/>
                <a:sym typeface="Titillium Web"/>
              </a:rPr>
              <a:t>Insert Your Project Title Here</a:t>
            </a:r>
            <a:endParaRPr b="0" i="0" sz="2800" u="none" cap="none" strike="noStrike">
              <a:solidFill>
                <a:srgbClr val="F6957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26988" y="2780200"/>
            <a:ext cx="9547200" cy="5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Student: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[Your Name, Full Degree Programme Title]	</a:t>
            </a:r>
            <a:r>
              <a:rPr b="1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Supervisor:</a:t>
            </a:r>
            <a:r>
              <a:rPr b="0" i="0" lang="en-GB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[Supervisor’s Title (e.g. Dr./Prof.) &amp; Name]</a:t>
            </a:r>
            <a:endParaRPr b="0" i="0" sz="1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" name="Google Shape;63;p14" title="Screenshot 2025-04-14 09305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929575"/>
            <a:ext cx="9601200" cy="10627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400350" y="934800"/>
            <a:ext cx="60768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School of Electronic Engineering </a:t>
            </a:r>
            <a:endParaRPr sz="270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DCU logo" id="65" name="Google Shape;65;p14"/>
          <p:cNvPicPr preferRelativeResize="0"/>
          <p:nvPr/>
        </p:nvPicPr>
        <p:blipFill rotWithShape="1">
          <a:blip r:embed="rId5">
            <a:alphaModFix/>
          </a:blip>
          <a:srcRect b="750" l="8950" r="-8950" t="-750"/>
          <a:stretch/>
        </p:blipFill>
        <p:spPr>
          <a:xfrm>
            <a:off x="500925" y="10661775"/>
            <a:ext cx="1647825" cy="18002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27000" y="1392000"/>
            <a:ext cx="9547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700">
                <a:solidFill>
                  <a:srgbClr val="FFFFFF"/>
                </a:solidFill>
                <a:latin typeface="Titillium Web"/>
                <a:ea typeface="Titillium Web"/>
                <a:cs typeface="Titillium Web"/>
                <a:sym typeface="Titillium Web"/>
              </a:rPr>
              <a:t>School of Mechanical &amp; Manufacturing Engineering</a:t>
            </a:r>
            <a:endParaRPr sz="2700">
              <a:solidFill>
                <a:srgbClr val="FFFFFF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