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8" r:id="rId4"/>
    <p:sldId id="270" r:id="rId5"/>
    <p:sldId id="274" r:id="rId6"/>
    <p:sldId id="271" r:id="rId7"/>
    <p:sldId id="276" r:id="rId8"/>
    <p:sldId id="279" r:id="rId9"/>
    <p:sldId id="281" r:id="rId10"/>
    <p:sldId id="282" r:id="rId11"/>
    <p:sldId id="284" r:id="rId12"/>
    <p:sldId id="259" r:id="rId13"/>
    <p:sldId id="260" r:id="rId14"/>
    <p:sldId id="263" r:id="rId15"/>
    <p:sldId id="285" r:id="rId16"/>
    <p:sldId id="286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lmas Section" id="{B9A6FE96-0DF6-47E7-9CDB-84AEAA37E88F}">
          <p14:sldIdLst>
            <p14:sldId id="266"/>
            <p14:sldId id="267"/>
            <p14:sldId id="268"/>
            <p14:sldId id="270"/>
            <p14:sldId id="274"/>
            <p14:sldId id="271"/>
            <p14:sldId id="276"/>
            <p14:sldId id="279"/>
            <p14:sldId id="281"/>
            <p14:sldId id="282"/>
            <p14:sldId id="284"/>
          </p14:sldIdLst>
        </p14:section>
        <p14:section name="Halabi Section" id="{48ABDBC1-F261-41C6-938D-170445CBE630}">
          <p14:sldIdLst>
            <p14:sldId id="259"/>
            <p14:sldId id="260"/>
            <p14:sldId id="263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640"/>
    <a:srgbClr val="5A5A5A"/>
    <a:srgbClr val="C94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6374" autoAdjust="0"/>
  </p:normalViewPr>
  <p:slideViewPr>
    <p:cSldViewPr>
      <p:cViewPr varScale="1">
        <p:scale>
          <a:sx n="86" d="100"/>
          <a:sy n="86" d="100"/>
        </p:scale>
        <p:origin x="166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ADFD3-ABCC-4E96-B97D-FEC2222791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8F0221-AA58-4DDD-AC1B-00799F0EF487}">
      <dgm:prSet phldrT="[Text]" custT="1"/>
      <dgm:spPr/>
      <dgm:t>
        <a:bodyPr/>
        <a:lstStyle/>
        <a:p>
          <a:r>
            <a:rPr lang="it-CH" sz="1200" b="1" dirty="0"/>
            <a:t>File</a:t>
          </a:r>
          <a:endParaRPr lang="en-US" sz="1200" b="1" dirty="0"/>
        </a:p>
      </dgm:t>
    </dgm:pt>
    <dgm:pt modelId="{E8A3D3A0-CB29-4544-81AA-0D2B4A92F875}" type="parTrans" cxnId="{7A7AAEE3-A22D-46E1-8349-4F1B7A443560}">
      <dgm:prSet/>
      <dgm:spPr/>
      <dgm:t>
        <a:bodyPr/>
        <a:lstStyle/>
        <a:p>
          <a:endParaRPr lang="en-US" sz="1200"/>
        </a:p>
      </dgm:t>
    </dgm:pt>
    <dgm:pt modelId="{3CF5A8A6-B340-47E8-BCE9-DC3F60BF4294}" type="sibTrans" cxnId="{7A7AAEE3-A22D-46E1-8349-4F1B7A443560}">
      <dgm:prSet custT="1"/>
      <dgm:spPr/>
      <dgm:t>
        <a:bodyPr/>
        <a:lstStyle/>
        <a:p>
          <a:endParaRPr lang="en-US" sz="1200"/>
        </a:p>
      </dgm:t>
    </dgm:pt>
    <dgm:pt modelId="{25A784C2-B5CB-47F5-AD34-FD87CBB8A668}">
      <dgm:prSet phldrT="[Text]" custT="1"/>
      <dgm:spPr/>
      <dgm:t>
        <a:bodyPr/>
        <a:lstStyle/>
        <a:p>
          <a:r>
            <a:rPr lang="it-CH" sz="1200" b="1" dirty="0"/>
            <a:t>LZS</a:t>
          </a:r>
          <a:endParaRPr lang="en-US" sz="1200" b="1" dirty="0"/>
        </a:p>
      </dgm:t>
    </dgm:pt>
    <dgm:pt modelId="{04E04B07-E89B-4662-8E7D-96393D235B6C}" type="parTrans" cxnId="{60D60CCB-951B-488E-96DE-E4223B153F38}">
      <dgm:prSet/>
      <dgm:spPr/>
      <dgm:t>
        <a:bodyPr/>
        <a:lstStyle/>
        <a:p>
          <a:endParaRPr lang="en-US" sz="1200"/>
        </a:p>
      </dgm:t>
    </dgm:pt>
    <dgm:pt modelId="{01514DF8-CEF5-4C20-AA3D-00847B92FE30}" type="sibTrans" cxnId="{60D60CCB-951B-488E-96DE-E4223B153F38}">
      <dgm:prSet custT="1"/>
      <dgm:spPr/>
      <dgm:t>
        <a:bodyPr/>
        <a:lstStyle/>
        <a:p>
          <a:endParaRPr lang="en-US" sz="1200"/>
        </a:p>
      </dgm:t>
    </dgm:pt>
    <dgm:pt modelId="{AC9AA825-D413-4EBE-BCE6-FB04D321C610}">
      <dgm:prSet phldrT="[Text]" custT="1"/>
      <dgm:spPr/>
      <dgm:t>
        <a:bodyPr/>
        <a:lstStyle/>
        <a:p>
          <a:r>
            <a:rPr lang="it-CH" sz="1200" b="1" dirty="0"/>
            <a:t>Shannon Fano</a:t>
          </a:r>
          <a:endParaRPr lang="en-US" sz="1200" b="1" dirty="0"/>
        </a:p>
      </dgm:t>
    </dgm:pt>
    <dgm:pt modelId="{1DB21DBA-5D88-4F8B-A83F-7977CC8F89B9}" type="parTrans" cxnId="{A22D3250-75D5-4AAA-AF1F-689C546C389F}">
      <dgm:prSet/>
      <dgm:spPr/>
      <dgm:t>
        <a:bodyPr/>
        <a:lstStyle/>
        <a:p>
          <a:endParaRPr lang="en-US" sz="1200"/>
        </a:p>
      </dgm:t>
    </dgm:pt>
    <dgm:pt modelId="{34A71778-710A-452E-8D21-A09DF22B26F6}" type="sibTrans" cxnId="{A22D3250-75D5-4AAA-AF1F-689C546C389F}">
      <dgm:prSet custT="1"/>
      <dgm:spPr/>
      <dgm:t>
        <a:bodyPr/>
        <a:lstStyle/>
        <a:p>
          <a:endParaRPr lang="en-US" sz="1200"/>
        </a:p>
      </dgm:t>
    </dgm:pt>
    <dgm:pt modelId="{45DAD90B-48C0-4B47-A117-FF8E960B0EE2}">
      <dgm:prSet phldrT="[Text]" custT="1"/>
      <dgm:spPr/>
      <dgm:t>
        <a:bodyPr/>
        <a:lstStyle/>
        <a:p>
          <a:r>
            <a:rPr lang="it-CH" sz="1200" b="1" dirty="0"/>
            <a:t>File compresso</a:t>
          </a:r>
          <a:endParaRPr lang="en-US" sz="1200" b="1" dirty="0"/>
        </a:p>
      </dgm:t>
    </dgm:pt>
    <dgm:pt modelId="{69871A7E-93E1-439B-BC27-FF084D7DFABC}" type="parTrans" cxnId="{849C37C1-2734-46DB-9BA1-8B4FDE78000E}">
      <dgm:prSet/>
      <dgm:spPr/>
      <dgm:t>
        <a:bodyPr/>
        <a:lstStyle/>
        <a:p>
          <a:endParaRPr lang="en-US" sz="1200"/>
        </a:p>
      </dgm:t>
    </dgm:pt>
    <dgm:pt modelId="{1FE6E534-63D4-49C8-A4EB-5786AD1D0332}" type="sibTrans" cxnId="{849C37C1-2734-46DB-9BA1-8B4FDE78000E}">
      <dgm:prSet/>
      <dgm:spPr/>
      <dgm:t>
        <a:bodyPr/>
        <a:lstStyle/>
        <a:p>
          <a:endParaRPr lang="en-US" sz="1200"/>
        </a:p>
      </dgm:t>
    </dgm:pt>
    <dgm:pt modelId="{4CD9E52F-DE5A-49AD-A949-76115D8492A1}" type="pres">
      <dgm:prSet presAssocID="{D28ADFD3-ABCC-4E96-B97D-FEC222279182}" presName="Name0" presStyleCnt="0">
        <dgm:presLayoutVars>
          <dgm:dir/>
          <dgm:resizeHandles val="exact"/>
        </dgm:presLayoutVars>
      </dgm:prSet>
      <dgm:spPr/>
    </dgm:pt>
    <dgm:pt modelId="{80E6E1EA-887C-4DA7-8079-A8FFDE8C143F}" type="pres">
      <dgm:prSet presAssocID="{2C8F0221-AA58-4DDD-AC1B-00799F0EF487}" presName="node" presStyleLbl="node1" presStyleIdx="0" presStyleCnt="4">
        <dgm:presLayoutVars>
          <dgm:bulletEnabled val="1"/>
        </dgm:presLayoutVars>
      </dgm:prSet>
      <dgm:spPr/>
    </dgm:pt>
    <dgm:pt modelId="{8DE8B694-C41D-4B8F-98E9-28AB740B3FB3}" type="pres">
      <dgm:prSet presAssocID="{3CF5A8A6-B340-47E8-BCE9-DC3F60BF4294}" presName="sibTrans" presStyleLbl="sibTrans2D1" presStyleIdx="0" presStyleCnt="3"/>
      <dgm:spPr/>
    </dgm:pt>
    <dgm:pt modelId="{69E52B79-FFF0-49F0-84DE-D0C5ABC9BB9B}" type="pres">
      <dgm:prSet presAssocID="{3CF5A8A6-B340-47E8-BCE9-DC3F60BF4294}" presName="connectorText" presStyleLbl="sibTrans2D1" presStyleIdx="0" presStyleCnt="3"/>
      <dgm:spPr/>
    </dgm:pt>
    <dgm:pt modelId="{7D78F8FE-7E53-471D-892B-43396F9FFB67}" type="pres">
      <dgm:prSet presAssocID="{25A784C2-B5CB-47F5-AD34-FD87CBB8A668}" presName="node" presStyleLbl="node1" presStyleIdx="1" presStyleCnt="4">
        <dgm:presLayoutVars>
          <dgm:bulletEnabled val="1"/>
        </dgm:presLayoutVars>
      </dgm:prSet>
      <dgm:spPr/>
    </dgm:pt>
    <dgm:pt modelId="{EB88BE27-8FD3-4FEA-AA20-409BC6DCDCF2}" type="pres">
      <dgm:prSet presAssocID="{01514DF8-CEF5-4C20-AA3D-00847B92FE30}" presName="sibTrans" presStyleLbl="sibTrans2D1" presStyleIdx="1" presStyleCnt="3"/>
      <dgm:spPr/>
    </dgm:pt>
    <dgm:pt modelId="{D0672131-F7C3-4E9B-A56D-41A29C68C37D}" type="pres">
      <dgm:prSet presAssocID="{01514DF8-CEF5-4C20-AA3D-00847B92FE30}" presName="connectorText" presStyleLbl="sibTrans2D1" presStyleIdx="1" presStyleCnt="3"/>
      <dgm:spPr/>
    </dgm:pt>
    <dgm:pt modelId="{79C321C5-DB80-4AF7-826E-B65D95420B49}" type="pres">
      <dgm:prSet presAssocID="{AC9AA825-D413-4EBE-BCE6-FB04D321C610}" presName="node" presStyleLbl="node1" presStyleIdx="2" presStyleCnt="4">
        <dgm:presLayoutVars>
          <dgm:bulletEnabled val="1"/>
        </dgm:presLayoutVars>
      </dgm:prSet>
      <dgm:spPr/>
    </dgm:pt>
    <dgm:pt modelId="{371DD311-C8E2-4A82-B33C-40945E2DB0AF}" type="pres">
      <dgm:prSet presAssocID="{34A71778-710A-452E-8D21-A09DF22B26F6}" presName="sibTrans" presStyleLbl="sibTrans2D1" presStyleIdx="2" presStyleCnt="3"/>
      <dgm:spPr/>
    </dgm:pt>
    <dgm:pt modelId="{EB4A6873-DE50-4050-9A9E-970EFC75AC89}" type="pres">
      <dgm:prSet presAssocID="{34A71778-710A-452E-8D21-A09DF22B26F6}" presName="connectorText" presStyleLbl="sibTrans2D1" presStyleIdx="2" presStyleCnt="3"/>
      <dgm:spPr/>
    </dgm:pt>
    <dgm:pt modelId="{E3F0FB4E-6629-4CA5-98B9-7C572D6C3A32}" type="pres">
      <dgm:prSet presAssocID="{45DAD90B-48C0-4B47-A117-FF8E960B0EE2}" presName="node" presStyleLbl="node1" presStyleIdx="3" presStyleCnt="4">
        <dgm:presLayoutVars>
          <dgm:bulletEnabled val="1"/>
        </dgm:presLayoutVars>
      </dgm:prSet>
      <dgm:spPr/>
    </dgm:pt>
  </dgm:ptLst>
  <dgm:cxnLst>
    <dgm:cxn modelId="{FF279813-CFCC-47E2-8121-1EFA33B2433D}" type="presOf" srcId="{34A71778-710A-452E-8D21-A09DF22B26F6}" destId="{371DD311-C8E2-4A82-B33C-40945E2DB0AF}" srcOrd="0" destOrd="0" presId="urn:microsoft.com/office/officeart/2005/8/layout/process1"/>
    <dgm:cxn modelId="{322DFE13-AB5E-4873-8C1D-B32096BBB3DF}" type="presOf" srcId="{45DAD90B-48C0-4B47-A117-FF8E960B0EE2}" destId="{E3F0FB4E-6629-4CA5-98B9-7C572D6C3A32}" srcOrd="0" destOrd="0" presId="urn:microsoft.com/office/officeart/2005/8/layout/process1"/>
    <dgm:cxn modelId="{62A0C917-D8FB-49F6-A499-3F9648B8598C}" type="presOf" srcId="{3CF5A8A6-B340-47E8-BCE9-DC3F60BF4294}" destId="{69E52B79-FFF0-49F0-84DE-D0C5ABC9BB9B}" srcOrd="1" destOrd="0" presId="urn:microsoft.com/office/officeart/2005/8/layout/process1"/>
    <dgm:cxn modelId="{C98D481A-C218-4035-8499-C277E750F16B}" type="presOf" srcId="{25A784C2-B5CB-47F5-AD34-FD87CBB8A668}" destId="{7D78F8FE-7E53-471D-892B-43396F9FFB67}" srcOrd="0" destOrd="0" presId="urn:microsoft.com/office/officeart/2005/8/layout/process1"/>
    <dgm:cxn modelId="{ABFDE71D-A3A4-4556-B76C-2B606F32B7BB}" type="presOf" srcId="{D28ADFD3-ABCC-4E96-B97D-FEC222279182}" destId="{4CD9E52F-DE5A-49AD-A949-76115D8492A1}" srcOrd="0" destOrd="0" presId="urn:microsoft.com/office/officeart/2005/8/layout/process1"/>
    <dgm:cxn modelId="{B5653523-38E3-4D75-BEAC-E4C3762FD86E}" type="presOf" srcId="{01514DF8-CEF5-4C20-AA3D-00847B92FE30}" destId="{EB88BE27-8FD3-4FEA-AA20-409BC6DCDCF2}" srcOrd="0" destOrd="0" presId="urn:microsoft.com/office/officeart/2005/8/layout/process1"/>
    <dgm:cxn modelId="{99AB7C31-03AF-4B2C-B844-199D408A6A8E}" type="presOf" srcId="{2C8F0221-AA58-4DDD-AC1B-00799F0EF487}" destId="{80E6E1EA-887C-4DA7-8079-A8FFDE8C143F}" srcOrd="0" destOrd="0" presId="urn:microsoft.com/office/officeart/2005/8/layout/process1"/>
    <dgm:cxn modelId="{82F3DE44-ED55-451A-AB35-2228AB407EA3}" type="presOf" srcId="{AC9AA825-D413-4EBE-BCE6-FB04D321C610}" destId="{79C321C5-DB80-4AF7-826E-B65D95420B49}" srcOrd="0" destOrd="0" presId="urn:microsoft.com/office/officeart/2005/8/layout/process1"/>
    <dgm:cxn modelId="{4D32A26F-1CAD-4885-96A7-964853F13CC0}" type="presOf" srcId="{01514DF8-CEF5-4C20-AA3D-00847B92FE30}" destId="{D0672131-F7C3-4E9B-A56D-41A29C68C37D}" srcOrd="1" destOrd="0" presId="urn:microsoft.com/office/officeart/2005/8/layout/process1"/>
    <dgm:cxn modelId="{A22D3250-75D5-4AAA-AF1F-689C546C389F}" srcId="{D28ADFD3-ABCC-4E96-B97D-FEC222279182}" destId="{AC9AA825-D413-4EBE-BCE6-FB04D321C610}" srcOrd="2" destOrd="0" parTransId="{1DB21DBA-5D88-4F8B-A83F-7977CC8F89B9}" sibTransId="{34A71778-710A-452E-8D21-A09DF22B26F6}"/>
    <dgm:cxn modelId="{849C37C1-2734-46DB-9BA1-8B4FDE78000E}" srcId="{D28ADFD3-ABCC-4E96-B97D-FEC222279182}" destId="{45DAD90B-48C0-4B47-A117-FF8E960B0EE2}" srcOrd="3" destOrd="0" parTransId="{69871A7E-93E1-439B-BC27-FF084D7DFABC}" sibTransId="{1FE6E534-63D4-49C8-A4EB-5786AD1D0332}"/>
    <dgm:cxn modelId="{8A5EE3C7-6F0C-4D50-BDA6-2FF2A092CBC4}" type="presOf" srcId="{3CF5A8A6-B340-47E8-BCE9-DC3F60BF4294}" destId="{8DE8B694-C41D-4B8F-98E9-28AB740B3FB3}" srcOrd="0" destOrd="0" presId="urn:microsoft.com/office/officeart/2005/8/layout/process1"/>
    <dgm:cxn modelId="{60D60CCB-951B-488E-96DE-E4223B153F38}" srcId="{D28ADFD3-ABCC-4E96-B97D-FEC222279182}" destId="{25A784C2-B5CB-47F5-AD34-FD87CBB8A668}" srcOrd="1" destOrd="0" parTransId="{04E04B07-E89B-4662-8E7D-96393D235B6C}" sibTransId="{01514DF8-CEF5-4C20-AA3D-00847B92FE30}"/>
    <dgm:cxn modelId="{7A7AAEE3-A22D-46E1-8349-4F1B7A443560}" srcId="{D28ADFD3-ABCC-4E96-B97D-FEC222279182}" destId="{2C8F0221-AA58-4DDD-AC1B-00799F0EF487}" srcOrd="0" destOrd="0" parTransId="{E8A3D3A0-CB29-4544-81AA-0D2B4A92F875}" sibTransId="{3CF5A8A6-B340-47E8-BCE9-DC3F60BF4294}"/>
    <dgm:cxn modelId="{100B3FE6-05EE-4C1A-A2DD-43D314543E68}" type="presOf" srcId="{34A71778-710A-452E-8D21-A09DF22B26F6}" destId="{EB4A6873-DE50-4050-9A9E-970EFC75AC89}" srcOrd="1" destOrd="0" presId="urn:microsoft.com/office/officeart/2005/8/layout/process1"/>
    <dgm:cxn modelId="{6F0357CD-7B95-4368-9C5E-4DCEE80469D3}" type="presParOf" srcId="{4CD9E52F-DE5A-49AD-A949-76115D8492A1}" destId="{80E6E1EA-887C-4DA7-8079-A8FFDE8C143F}" srcOrd="0" destOrd="0" presId="urn:microsoft.com/office/officeart/2005/8/layout/process1"/>
    <dgm:cxn modelId="{27CF670E-55A9-473F-B37A-9AB423317A80}" type="presParOf" srcId="{4CD9E52F-DE5A-49AD-A949-76115D8492A1}" destId="{8DE8B694-C41D-4B8F-98E9-28AB740B3FB3}" srcOrd="1" destOrd="0" presId="urn:microsoft.com/office/officeart/2005/8/layout/process1"/>
    <dgm:cxn modelId="{02986FA6-3A49-4956-949C-4118EFBDB28F}" type="presParOf" srcId="{8DE8B694-C41D-4B8F-98E9-28AB740B3FB3}" destId="{69E52B79-FFF0-49F0-84DE-D0C5ABC9BB9B}" srcOrd="0" destOrd="0" presId="urn:microsoft.com/office/officeart/2005/8/layout/process1"/>
    <dgm:cxn modelId="{3AAB3860-9C3F-438E-BB88-2CDC5D168D2F}" type="presParOf" srcId="{4CD9E52F-DE5A-49AD-A949-76115D8492A1}" destId="{7D78F8FE-7E53-471D-892B-43396F9FFB67}" srcOrd="2" destOrd="0" presId="urn:microsoft.com/office/officeart/2005/8/layout/process1"/>
    <dgm:cxn modelId="{2AA0205F-FECE-4D07-89C5-903BE6F74852}" type="presParOf" srcId="{4CD9E52F-DE5A-49AD-A949-76115D8492A1}" destId="{EB88BE27-8FD3-4FEA-AA20-409BC6DCDCF2}" srcOrd="3" destOrd="0" presId="urn:microsoft.com/office/officeart/2005/8/layout/process1"/>
    <dgm:cxn modelId="{7A51DEC5-A67F-4854-BBBE-C0093D4AA401}" type="presParOf" srcId="{EB88BE27-8FD3-4FEA-AA20-409BC6DCDCF2}" destId="{D0672131-F7C3-4E9B-A56D-41A29C68C37D}" srcOrd="0" destOrd="0" presId="urn:microsoft.com/office/officeart/2005/8/layout/process1"/>
    <dgm:cxn modelId="{467AC512-E148-4910-AC43-56852860E024}" type="presParOf" srcId="{4CD9E52F-DE5A-49AD-A949-76115D8492A1}" destId="{79C321C5-DB80-4AF7-826E-B65D95420B49}" srcOrd="4" destOrd="0" presId="urn:microsoft.com/office/officeart/2005/8/layout/process1"/>
    <dgm:cxn modelId="{87F07797-5BBB-46AF-A042-2740FB597064}" type="presParOf" srcId="{4CD9E52F-DE5A-49AD-A949-76115D8492A1}" destId="{371DD311-C8E2-4A82-B33C-40945E2DB0AF}" srcOrd="5" destOrd="0" presId="urn:microsoft.com/office/officeart/2005/8/layout/process1"/>
    <dgm:cxn modelId="{BC605E2F-BC7B-466E-98AB-C94C3512F28A}" type="presParOf" srcId="{371DD311-C8E2-4A82-B33C-40945E2DB0AF}" destId="{EB4A6873-DE50-4050-9A9E-970EFC75AC89}" srcOrd="0" destOrd="0" presId="urn:microsoft.com/office/officeart/2005/8/layout/process1"/>
    <dgm:cxn modelId="{B7ACEE3E-1730-434A-BA15-824C45FB520D}" type="presParOf" srcId="{4CD9E52F-DE5A-49AD-A949-76115D8492A1}" destId="{E3F0FB4E-6629-4CA5-98B9-7C572D6C3A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ADFD3-ABCC-4E96-B97D-FEC2222791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8F0221-AA58-4DDD-AC1B-00799F0EF487}">
      <dgm:prSet phldrT="[Text]" custT="1"/>
      <dgm:spPr/>
      <dgm:t>
        <a:bodyPr/>
        <a:lstStyle/>
        <a:p>
          <a:r>
            <a:rPr lang="it-CH" sz="1200" b="1" dirty="0"/>
            <a:t>File compresso</a:t>
          </a:r>
          <a:endParaRPr lang="en-US" sz="1200" b="1" dirty="0"/>
        </a:p>
      </dgm:t>
    </dgm:pt>
    <dgm:pt modelId="{E8A3D3A0-CB29-4544-81AA-0D2B4A92F875}" type="parTrans" cxnId="{7A7AAEE3-A22D-46E1-8349-4F1B7A443560}">
      <dgm:prSet/>
      <dgm:spPr/>
      <dgm:t>
        <a:bodyPr/>
        <a:lstStyle/>
        <a:p>
          <a:endParaRPr lang="en-US" sz="1200"/>
        </a:p>
      </dgm:t>
    </dgm:pt>
    <dgm:pt modelId="{3CF5A8A6-B340-47E8-BCE9-DC3F60BF4294}" type="sibTrans" cxnId="{7A7AAEE3-A22D-46E1-8349-4F1B7A443560}">
      <dgm:prSet custT="1"/>
      <dgm:spPr/>
      <dgm:t>
        <a:bodyPr/>
        <a:lstStyle/>
        <a:p>
          <a:endParaRPr lang="en-US" sz="1200"/>
        </a:p>
      </dgm:t>
    </dgm:pt>
    <dgm:pt modelId="{25A784C2-B5CB-47F5-AD34-FD87CBB8A668}">
      <dgm:prSet phldrT="[Text]" custT="1"/>
      <dgm:spPr/>
      <dgm:t>
        <a:bodyPr/>
        <a:lstStyle/>
        <a:p>
          <a:r>
            <a:rPr lang="it-CH" sz="1200" b="1" dirty="0"/>
            <a:t>Shannon Fano</a:t>
          </a:r>
          <a:endParaRPr lang="en-US" sz="1200" b="1" dirty="0"/>
        </a:p>
      </dgm:t>
    </dgm:pt>
    <dgm:pt modelId="{04E04B07-E89B-4662-8E7D-96393D235B6C}" type="parTrans" cxnId="{60D60CCB-951B-488E-96DE-E4223B153F38}">
      <dgm:prSet/>
      <dgm:spPr/>
      <dgm:t>
        <a:bodyPr/>
        <a:lstStyle/>
        <a:p>
          <a:endParaRPr lang="en-US" sz="1200"/>
        </a:p>
      </dgm:t>
    </dgm:pt>
    <dgm:pt modelId="{01514DF8-CEF5-4C20-AA3D-00847B92FE30}" type="sibTrans" cxnId="{60D60CCB-951B-488E-96DE-E4223B153F38}">
      <dgm:prSet custT="1"/>
      <dgm:spPr/>
      <dgm:t>
        <a:bodyPr/>
        <a:lstStyle/>
        <a:p>
          <a:endParaRPr lang="en-US" sz="1200"/>
        </a:p>
      </dgm:t>
    </dgm:pt>
    <dgm:pt modelId="{AC9AA825-D413-4EBE-BCE6-FB04D321C610}">
      <dgm:prSet phldrT="[Text]" custT="1"/>
      <dgm:spPr/>
      <dgm:t>
        <a:bodyPr/>
        <a:lstStyle/>
        <a:p>
          <a:r>
            <a:rPr lang="it-CH" sz="1200" b="1" dirty="0"/>
            <a:t>LZS</a:t>
          </a:r>
          <a:endParaRPr lang="en-US" sz="1200" b="1" dirty="0"/>
        </a:p>
      </dgm:t>
    </dgm:pt>
    <dgm:pt modelId="{1DB21DBA-5D88-4F8B-A83F-7977CC8F89B9}" type="parTrans" cxnId="{A22D3250-75D5-4AAA-AF1F-689C546C389F}">
      <dgm:prSet/>
      <dgm:spPr/>
      <dgm:t>
        <a:bodyPr/>
        <a:lstStyle/>
        <a:p>
          <a:endParaRPr lang="en-US" sz="1200"/>
        </a:p>
      </dgm:t>
    </dgm:pt>
    <dgm:pt modelId="{34A71778-710A-452E-8D21-A09DF22B26F6}" type="sibTrans" cxnId="{A22D3250-75D5-4AAA-AF1F-689C546C389F}">
      <dgm:prSet custT="1"/>
      <dgm:spPr/>
      <dgm:t>
        <a:bodyPr/>
        <a:lstStyle/>
        <a:p>
          <a:endParaRPr lang="en-US" sz="1200"/>
        </a:p>
      </dgm:t>
    </dgm:pt>
    <dgm:pt modelId="{45DAD90B-48C0-4B47-A117-FF8E960B0EE2}">
      <dgm:prSet phldrT="[Text]" custT="1"/>
      <dgm:spPr/>
      <dgm:t>
        <a:bodyPr/>
        <a:lstStyle/>
        <a:p>
          <a:r>
            <a:rPr lang="it-CH" sz="1200" b="1" dirty="0"/>
            <a:t>File originale</a:t>
          </a:r>
          <a:endParaRPr lang="en-US" sz="1200" b="1" dirty="0"/>
        </a:p>
      </dgm:t>
    </dgm:pt>
    <dgm:pt modelId="{69871A7E-93E1-439B-BC27-FF084D7DFABC}" type="parTrans" cxnId="{849C37C1-2734-46DB-9BA1-8B4FDE78000E}">
      <dgm:prSet/>
      <dgm:spPr/>
      <dgm:t>
        <a:bodyPr/>
        <a:lstStyle/>
        <a:p>
          <a:endParaRPr lang="en-US" sz="1200"/>
        </a:p>
      </dgm:t>
    </dgm:pt>
    <dgm:pt modelId="{1FE6E534-63D4-49C8-A4EB-5786AD1D0332}" type="sibTrans" cxnId="{849C37C1-2734-46DB-9BA1-8B4FDE78000E}">
      <dgm:prSet/>
      <dgm:spPr/>
      <dgm:t>
        <a:bodyPr/>
        <a:lstStyle/>
        <a:p>
          <a:endParaRPr lang="en-US" sz="1200"/>
        </a:p>
      </dgm:t>
    </dgm:pt>
    <dgm:pt modelId="{4CD9E52F-DE5A-49AD-A949-76115D8492A1}" type="pres">
      <dgm:prSet presAssocID="{D28ADFD3-ABCC-4E96-B97D-FEC222279182}" presName="Name0" presStyleCnt="0">
        <dgm:presLayoutVars>
          <dgm:dir/>
          <dgm:resizeHandles val="exact"/>
        </dgm:presLayoutVars>
      </dgm:prSet>
      <dgm:spPr/>
    </dgm:pt>
    <dgm:pt modelId="{80E6E1EA-887C-4DA7-8079-A8FFDE8C143F}" type="pres">
      <dgm:prSet presAssocID="{2C8F0221-AA58-4DDD-AC1B-00799F0EF487}" presName="node" presStyleLbl="node1" presStyleIdx="0" presStyleCnt="4">
        <dgm:presLayoutVars>
          <dgm:bulletEnabled val="1"/>
        </dgm:presLayoutVars>
      </dgm:prSet>
      <dgm:spPr/>
    </dgm:pt>
    <dgm:pt modelId="{8DE8B694-C41D-4B8F-98E9-28AB740B3FB3}" type="pres">
      <dgm:prSet presAssocID="{3CF5A8A6-B340-47E8-BCE9-DC3F60BF4294}" presName="sibTrans" presStyleLbl="sibTrans2D1" presStyleIdx="0" presStyleCnt="3"/>
      <dgm:spPr/>
    </dgm:pt>
    <dgm:pt modelId="{69E52B79-FFF0-49F0-84DE-D0C5ABC9BB9B}" type="pres">
      <dgm:prSet presAssocID="{3CF5A8A6-B340-47E8-BCE9-DC3F60BF4294}" presName="connectorText" presStyleLbl="sibTrans2D1" presStyleIdx="0" presStyleCnt="3"/>
      <dgm:spPr/>
    </dgm:pt>
    <dgm:pt modelId="{7D78F8FE-7E53-471D-892B-43396F9FFB67}" type="pres">
      <dgm:prSet presAssocID="{25A784C2-B5CB-47F5-AD34-FD87CBB8A668}" presName="node" presStyleLbl="node1" presStyleIdx="1" presStyleCnt="4">
        <dgm:presLayoutVars>
          <dgm:bulletEnabled val="1"/>
        </dgm:presLayoutVars>
      </dgm:prSet>
      <dgm:spPr/>
    </dgm:pt>
    <dgm:pt modelId="{EB88BE27-8FD3-4FEA-AA20-409BC6DCDCF2}" type="pres">
      <dgm:prSet presAssocID="{01514DF8-CEF5-4C20-AA3D-00847B92FE30}" presName="sibTrans" presStyleLbl="sibTrans2D1" presStyleIdx="1" presStyleCnt="3"/>
      <dgm:spPr/>
    </dgm:pt>
    <dgm:pt modelId="{D0672131-F7C3-4E9B-A56D-41A29C68C37D}" type="pres">
      <dgm:prSet presAssocID="{01514DF8-CEF5-4C20-AA3D-00847B92FE30}" presName="connectorText" presStyleLbl="sibTrans2D1" presStyleIdx="1" presStyleCnt="3"/>
      <dgm:spPr/>
    </dgm:pt>
    <dgm:pt modelId="{79C321C5-DB80-4AF7-826E-B65D95420B49}" type="pres">
      <dgm:prSet presAssocID="{AC9AA825-D413-4EBE-BCE6-FB04D321C610}" presName="node" presStyleLbl="node1" presStyleIdx="2" presStyleCnt="4">
        <dgm:presLayoutVars>
          <dgm:bulletEnabled val="1"/>
        </dgm:presLayoutVars>
      </dgm:prSet>
      <dgm:spPr/>
    </dgm:pt>
    <dgm:pt modelId="{371DD311-C8E2-4A82-B33C-40945E2DB0AF}" type="pres">
      <dgm:prSet presAssocID="{34A71778-710A-452E-8D21-A09DF22B26F6}" presName="sibTrans" presStyleLbl="sibTrans2D1" presStyleIdx="2" presStyleCnt="3"/>
      <dgm:spPr/>
    </dgm:pt>
    <dgm:pt modelId="{EB4A6873-DE50-4050-9A9E-970EFC75AC89}" type="pres">
      <dgm:prSet presAssocID="{34A71778-710A-452E-8D21-A09DF22B26F6}" presName="connectorText" presStyleLbl="sibTrans2D1" presStyleIdx="2" presStyleCnt="3"/>
      <dgm:spPr/>
    </dgm:pt>
    <dgm:pt modelId="{E3F0FB4E-6629-4CA5-98B9-7C572D6C3A32}" type="pres">
      <dgm:prSet presAssocID="{45DAD90B-48C0-4B47-A117-FF8E960B0EE2}" presName="node" presStyleLbl="node1" presStyleIdx="3" presStyleCnt="4">
        <dgm:presLayoutVars>
          <dgm:bulletEnabled val="1"/>
        </dgm:presLayoutVars>
      </dgm:prSet>
      <dgm:spPr/>
    </dgm:pt>
  </dgm:ptLst>
  <dgm:cxnLst>
    <dgm:cxn modelId="{FF279813-CFCC-47E2-8121-1EFA33B2433D}" type="presOf" srcId="{34A71778-710A-452E-8D21-A09DF22B26F6}" destId="{371DD311-C8E2-4A82-B33C-40945E2DB0AF}" srcOrd="0" destOrd="0" presId="urn:microsoft.com/office/officeart/2005/8/layout/process1"/>
    <dgm:cxn modelId="{322DFE13-AB5E-4873-8C1D-B32096BBB3DF}" type="presOf" srcId="{45DAD90B-48C0-4B47-A117-FF8E960B0EE2}" destId="{E3F0FB4E-6629-4CA5-98B9-7C572D6C3A32}" srcOrd="0" destOrd="0" presId="urn:microsoft.com/office/officeart/2005/8/layout/process1"/>
    <dgm:cxn modelId="{62A0C917-D8FB-49F6-A499-3F9648B8598C}" type="presOf" srcId="{3CF5A8A6-B340-47E8-BCE9-DC3F60BF4294}" destId="{69E52B79-FFF0-49F0-84DE-D0C5ABC9BB9B}" srcOrd="1" destOrd="0" presId="urn:microsoft.com/office/officeart/2005/8/layout/process1"/>
    <dgm:cxn modelId="{C98D481A-C218-4035-8499-C277E750F16B}" type="presOf" srcId="{25A784C2-B5CB-47F5-AD34-FD87CBB8A668}" destId="{7D78F8FE-7E53-471D-892B-43396F9FFB67}" srcOrd="0" destOrd="0" presId="urn:microsoft.com/office/officeart/2005/8/layout/process1"/>
    <dgm:cxn modelId="{ABFDE71D-A3A4-4556-B76C-2B606F32B7BB}" type="presOf" srcId="{D28ADFD3-ABCC-4E96-B97D-FEC222279182}" destId="{4CD9E52F-DE5A-49AD-A949-76115D8492A1}" srcOrd="0" destOrd="0" presId="urn:microsoft.com/office/officeart/2005/8/layout/process1"/>
    <dgm:cxn modelId="{B5653523-38E3-4D75-BEAC-E4C3762FD86E}" type="presOf" srcId="{01514DF8-CEF5-4C20-AA3D-00847B92FE30}" destId="{EB88BE27-8FD3-4FEA-AA20-409BC6DCDCF2}" srcOrd="0" destOrd="0" presId="urn:microsoft.com/office/officeart/2005/8/layout/process1"/>
    <dgm:cxn modelId="{99AB7C31-03AF-4B2C-B844-199D408A6A8E}" type="presOf" srcId="{2C8F0221-AA58-4DDD-AC1B-00799F0EF487}" destId="{80E6E1EA-887C-4DA7-8079-A8FFDE8C143F}" srcOrd="0" destOrd="0" presId="urn:microsoft.com/office/officeart/2005/8/layout/process1"/>
    <dgm:cxn modelId="{82F3DE44-ED55-451A-AB35-2228AB407EA3}" type="presOf" srcId="{AC9AA825-D413-4EBE-BCE6-FB04D321C610}" destId="{79C321C5-DB80-4AF7-826E-B65D95420B49}" srcOrd="0" destOrd="0" presId="urn:microsoft.com/office/officeart/2005/8/layout/process1"/>
    <dgm:cxn modelId="{4D32A26F-1CAD-4885-96A7-964853F13CC0}" type="presOf" srcId="{01514DF8-CEF5-4C20-AA3D-00847B92FE30}" destId="{D0672131-F7C3-4E9B-A56D-41A29C68C37D}" srcOrd="1" destOrd="0" presId="urn:microsoft.com/office/officeart/2005/8/layout/process1"/>
    <dgm:cxn modelId="{A22D3250-75D5-4AAA-AF1F-689C546C389F}" srcId="{D28ADFD3-ABCC-4E96-B97D-FEC222279182}" destId="{AC9AA825-D413-4EBE-BCE6-FB04D321C610}" srcOrd="2" destOrd="0" parTransId="{1DB21DBA-5D88-4F8B-A83F-7977CC8F89B9}" sibTransId="{34A71778-710A-452E-8D21-A09DF22B26F6}"/>
    <dgm:cxn modelId="{849C37C1-2734-46DB-9BA1-8B4FDE78000E}" srcId="{D28ADFD3-ABCC-4E96-B97D-FEC222279182}" destId="{45DAD90B-48C0-4B47-A117-FF8E960B0EE2}" srcOrd="3" destOrd="0" parTransId="{69871A7E-93E1-439B-BC27-FF084D7DFABC}" sibTransId="{1FE6E534-63D4-49C8-A4EB-5786AD1D0332}"/>
    <dgm:cxn modelId="{8A5EE3C7-6F0C-4D50-BDA6-2FF2A092CBC4}" type="presOf" srcId="{3CF5A8A6-B340-47E8-BCE9-DC3F60BF4294}" destId="{8DE8B694-C41D-4B8F-98E9-28AB740B3FB3}" srcOrd="0" destOrd="0" presId="urn:microsoft.com/office/officeart/2005/8/layout/process1"/>
    <dgm:cxn modelId="{60D60CCB-951B-488E-96DE-E4223B153F38}" srcId="{D28ADFD3-ABCC-4E96-B97D-FEC222279182}" destId="{25A784C2-B5CB-47F5-AD34-FD87CBB8A668}" srcOrd="1" destOrd="0" parTransId="{04E04B07-E89B-4662-8E7D-96393D235B6C}" sibTransId="{01514DF8-CEF5-4C20-AA3D-00847B92FE30}"/>
    <dgm:cxn modelId="{7A7AAEE3-A22D-46E1-8349-4F1B7A443560}" srcId="{D28ADFD3-ABCC-4E96-B97D-FEC222279182}" destId="{2C8F0221-AA58-4DDD-AC1B-00799F0EF487}" srcOrd="0" destOrd="0" parTransId="{E8A3D3A0-CB29-4544-81AA-0D2B4A92F875}" sibTransId="{3CF5A8A6-B340-47E8-BCE9-DC3F60BF4294}"/>
    <dgm:cxn modelId="{100B3FE6-05EE-4C1A-A2DD-43D314543E68}" type="presOf" srcId="{34A71778-710A-452E-8D21-A09DF22B26F6}" destId="{EB4A6873-DE50-4050-9A9E-970EFC75AC89}" srcOrd="1" destOrd="0" presId="urn:microsoft.com/office/officeart/2005/8/layout/process1"/>
    <dgm:cxn modelId="{6F0357CD-7B95-4368-9C5E-4DCEE80469D3}" type="presParOf" srcId="{4CD9E52F-DE5A-49AD-A949-76115D8492A1}" destId="{80E6E1EA-887C-4DA7-8079-A8FFDE8C143F}" srcOrd="0" destOrd="0" presId="urn:microsoft.com/office/officeart/2005/8/layout/process1"/>
    <dgm:cxn modelId="{27CF670E-55A9-473F-B37A-9AB423317A80}" type="presParOf" srcId="{4CD9E52F-DE5A-49AD-A949-76115D8492A1}" destId="{8DE8B694-C41D-4B8F-98E9-28AB740B3FB3}" srcOrd="1" destOrd="0" presId="urn:microsoft.com/office/officeart/2005/8/layout/process1"/>
    <dgm:cxn modelId="{02986FA6-3A49-4956-949C-4118EFBDB28F}" type="presParOf" srcId="{8DE8B694-C41D-4B8F-98E9-28AB740B3FB3}" destId="{69E52B79-FFF0-49F0-84DE-D0C5ABC9BB9B}" srcOrd="0" destOrd="0" presId="urn:microsoft.com/office/officeart/2005/8/layout/process1"/>
    <dgm:cxn modelId="{3AAB3860-9C3F-438E-BB88-2CDC5D168D2F}" type="presParOf" srcId="{4CD9E52F-DE5A-49AD-A949-76115D8492A1}" destId="{7D78F8FE-7E53-471D-892B-43396F9FFB67}" srcOrd="2" destOrd="0" presId="urn:microsoft.com/office/officeart/2005/8/layout/process1"/>
    <dgm:cxn modelId="{2AA0205F-FECE-4D07-89C5-903BE6F74852}" type="presParOf" srcId="{4CD9E52F-DE5A-49AD-A949-76115D8492A1}" destId="{EB88BE27-8FD3-4FEA-AA20-409BC6DCDCF2}" srcOrd="3" destOrd="0" presId="urn:microsoft.com/office/officeart/2005/8/layout/process1"/>
    <dgm:cxn modelId="{7A51DEC5-A67F-4854-BBBE-C0093D4AA401}" type="presParOf" srcId="{EB88BE27-8FD3-4FEA-AA20-409BC6DCDCF2}" destId="{D0672131-F7C3-4E9B-A56D-41A29C68C37D}" srcOrd="0" destOrd="0" presId="urn:microsoft.com/office/officeart/2005/8/layout/process1"/>
    <dgm:cxn modelId="{467AC512-E148-4910-AC43-56852860E024}" type="presParOf" srcId="{4CD9E52F-DE5A-49AD-A949-76115D8492A1}" destId="{79C321C5-DB80-4AF7-826E-B65D95420B49}" srcOrd="4" destOrd="0" presId="urn:microsoft.com/office/officeart/2005/8/layout/process1"/>
    <dgm:cxn modelId="{87F07797-5BBB-46AF-A042-2740FB597064}" type="presParOf" srcId="{4CD9E52F-DE5A-49AD-A949-76115D8492A1}" destId="{371DD311-C8E2-4A82-B33C-40945E2DB0AF}" srcOrd="5" destOrd="0" presId="urn:microsoft.com/office/officeart/2005/8/layout/process1"/>
    <dgm:cxn modelId="{BC605E2F-BC7B-466E-98AB-C94C3512F28A}" type="presParOf" srcId="{371DD311-C8E2-4A82-B33C-40945E2DB0AF}" destId="{EB4A6873-DE50-4050-9A9E-970EFC75AC89}" srcOrd="0" destOrd="0" presId="urn:microsoft.com/office/officeart/2005/8/layout/process1"/>
    <dgm:cxn modelId="{B7ACEE3E-1730-434A-BA15-824C45FB520D}" type="presParOf" srcId="{4CD9E52F-DE5A-49AD-A949-76115D8492A1}" destId="{E3F0FB4E-6629-4CA5-98B9-7C572D6C3A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EA-887C-4DA7-8079-A8FFDE8C143F}">
      <dsp:nvSpPr>
        <dsp:cNvPr id="0" name=""/>
        <dsp:cNvSpPr/>
      </dsp:nvSpPr>
      <dsp:spPr>
        <a:xfrm>
          <a:off x="2230" y="124297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File</a:t>
          </a:r>
          <a:endParaRPr lang="en-US" sz="1200" b="1" kern="1200" dirty="0"/>
        </a:p>
      </dsp:txBody>
      <dsp:txXfrm>
        <a:off x="19366" y="141433"/>
        <a:ext cx="940816" cy="550780"/>
      </dsp:txXfrm>
    </dsp:sp>
    <dsp:sp modelId="{8DE8B694-C41D-4B8F-98E9-28AB740B3FB3}">
      <dsp:nvSpPr>
        <dsp:cNvPr id="0" name=""/>
        <dsp:cNvSpPr/>
      </dsp:nvSpPr>
      <dsp:spPr>
        <a:xfrm>
          <a:off x="1074827" y="295913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74827" y="344277"/>
        <a:ext cx="144703" cy="145093"/>
      </dsp:txXfrm>
    </dsp:sp>
    <dsp:sp modelId="{7D78F8FE-7E53-471D-892B-43396F9FFB67}">
      <dsp:nvSpPr>
        <dsp:cNvPr id="0" name=""/>
        <dsp:cNvSpPr/>
      </dsp:nvSpPr>
      <dsp:spPr>
        <a:xfrm>
          <a:off x="1367353" y="124297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LZS</a:t>
          </a:r>
          <a:endParaRPr lang="en-US" sz="1200" b="1" kern="1200" dirty="0"/>
        </a:p>
      </dsp:txBody>
      <dsp:txXfrm>
        <a:off x="1384489" y="141433"/>
        <a:ext cx="940816" cy="550780"/>
      </dsp:txXfrm>
    </dsp:sp>
    <dsp:sp modelId="{EB88BE27-8FD3-4FEA-AA20-409BC6DCDCF2}">
      <dsp:nvSpPr>
        <dsp:cNvPr id="0" name=""/>
        <dsp:cNvSpPr/>
      </dsp:nvSpPr>
      <dsp:spPr>
        <a:xfrm>
          <a:off x="2439950" y="295913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39950" y="344277"/>
        <a:ext cx="144703" cy="145093"/>
      </dsp:txXfrm>
    </dsp:sp>
    <dsp:sp modelId="{79C321C5-DB80-4AF7-826E-B65D95420B49}">
      <dsp:nvSpPr>
        <dsp:cNvPr id="0" name=""/>
        <dsp:cNvSpPr/>
      </dsp:nvSpPr>
      <dsp:spPr>
        <a:xfrm>
          <a:off x="2732477" y="124297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Shannon Fano</a:t>
          </a:r>
          <a:endParaRPr lang="en-US" sz="1200" b="1" kern="1200" dirty="0"/>
        </a:p>
      </dsp:txBody>
      <dsp:txXfrm>
        <a:off x="2749613" y="141433"/>
        <a:ext cx="940816" cy="550780"/>
      </dsp:txXfrm>
    </dsp:sp>
    <dsp:sp modelId="{371DD311-C8E2-4A82-B33C-40945E2DB0AF}">
      <dsp:nvSpPr>
        <dsp:cNvPr id="0" name=""/>
        <dsp:cNvSpPr/>
      </dsp:nvSpPr>
      <dsp:spPr>
        <a:xfrm>
          <a:off x="3805074" y="295913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05074" y="344277"/>
        <a:ext cx="144703" cy="145093"/>
      </dsp:txXfrm>
    </dsp:sp>
    <dsp:sp modelId="{E3F0FB4E-6629-4CA5-98B9-7C572D6C3A32}">
      <dsp:nvSpPr>
        <dsp:cNvPr id="0" name=""/>
        <dsp:cNvSpPr/>
      </dsp:nvSpPr>
      <dsp:spPr>
        <a:xfrm>
          <a:off x="4097600" y="124297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File compresso</a:t>
          </a:r>
          <a:endParaRPr lang="en-US" sz="1200" b="1" kern="1200" dirty="0"/>
        </a:p>
      </dsp:txBody>
      <dsp:txXfrm>
        <a:off x="4114736" y="141433"/>
        <a:ext cx="940816" cy="55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EA-887C-4DA7-8079-A8FFDE8C143F}">
      <dsp:nvSpPr>
        <dsp:cNvPr id="0" name=""/>
        <dsp:cNvSpPr/>
      </dsp:nvSpPr>
      <dsp:spPr>
        <a:xfrm>
          <a:off x="2230" y="60171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File compresso</a:t>
          </a:r>
          <a:endParaRPr lang="en-US" sz="1200" b="1" kern="1200" dirty="0"/>
        </a:p>
      </dsp:txBody>
      <dsp:txXfrm>
        <a:off x="19366" y="77307"/>
        <a:ext cx="940816" cy="550780"/>
      </dsp:txXfrm>
    </dsp:sp>
    <dsp:sp modelId="{8DE8B694-C41D-4B8F-98E9-28AB740B3FB3}">
      <dsp:nvSpPr>
        <dsp:cNvPr id="0" name=""/>
        <dsp:cNvSpPr/>
      </dsp:nvSpPr>
      <dsp:spPr>
        <a:xfrm>
          <a:off x="1074827" y="231787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74827" y="280151"/>
        <a:ext cx="144703" cy="145093"/>
      </dsp:txXfrm>
    </dsp:sp>
    <dsp:sp modelId="{7D78F8FE-7E53-471D-892B-43396F9FFB67}">
      <dsp:nvSpPr>
        <dsp:cNvPr id="0" name=""/>
        <dsp:cNvSpPr/>
      </dsp:nvSpPr>
      <dsp:spPr>
        <a:xfrm>
          <a:off x="1367353" y="60171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Shannon Fano</a:t>
          </a:r>
          <a:endParaRPr lang="en-US" sz="1200" b="1" kern="1200" dirty="0"/>
        </a:p>
      </dsp:txBody>
      <dsp:txXfrm>
        <a:off x="1384489" y="77307"/>
        <a:ext cx="940816" cy="550780"/>
      </dsp:txXfrm>
    </dsp:sp>
    <dsp:sp modelId="{EB88BE27-8FD3-4FEA-AA20-409BC6DCDCF2}">
      <dsp:nvSpPr>
        <dsp:cNvPr id="0" name=""/>
        <dsp:cNvSpPr/>
      </dsp:nvSpPr>
      <dsp:spPr>
        <a:xfrm>
          <a:off x="2439950" y="231787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39950" y="280151"/>
        <a:ext cx="144703" cy="145093"/>
      </dsp:txXfrm>
    </dsp:sp>
    <dsp:sp modelId="{79C321C5-DB80-4AF7-826E-B65D95420B49}">
      <dsp:nvSpPr>
        <dsp:cNvPr id="0" name=""/>
        <dsp:cNvSpPr/>
      </dsp:nvSpPr>
      <dsp:spPr>
        <a:xfrm>
          <a:off x="2732477" y="60171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LZS</a:t>
          </a:r>
          <a:endParaRPr lang="en-US" sz="1200" b="1" kern="1200" dirty="0"/>
        </a:p>
      </dsp:txBody>
      <dsp:txXfrm>
        <a:off x="2749613" y="77307"/>
        <a:ext cx="940816" cy="550780"/>
      </dsp:txXfrm>
    </dsp:sp>
    <dsp:sp modelId="{371DD311-C8E2-4A82-B33C-40945E2DB0AF}">
      <dsp:nvSpPr>
        <dsp:cNvPr id="0" name=""/>
        <dsp:cNvSpPr/>
      </dsp:nvSpPr>
      <dsp:spPr>
        <a:xfrm>
          <a:off x="3805074" y="231787"/>
          <a:ext cx="206718" cy="2418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05074" y="280151"/>
        <a:ext cx="144703" cy="145093"/>
      </dsp:txXfrm>
    </dsp:sp>
    <dsp:sp modelId="{E3F0FB4E-6629-4CA5-98B9-7C572D6C3A32}">
      <dsp:nvSpPr>
        <dsp:cNvPr id="0" name=""/>
        <dsp:cNvSpPr/>
      </dsp:nvSpPr>
      <dsp:spPr>
        <a:xfrm>
          <a:off x="4097600" y="60171"/>
          <a:ext cx="975088" cy="585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200" b="1" kern="1200" dirty="0"/>
            <a:t>File originale</a:t>
          </a:r>
          <a:endParaRPr lang="en-US" sz="1200" b="1" kern="1200" dirty="0"/>
        </a:p>
      </dsp:txBody>
      <dsp:txXfrm>
        <a:off x="4114736" y="77307"/>
        <a:ext cx="940816" cy="550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97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1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3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6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2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r>
              <a:rPr lang="en-US" sz="1100" dirty="0"/>
              <a:t>Shannon-Fano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Shannon-Fano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Shannon-Fano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Shannon-Fano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Shannon-Fano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Shannon-Fano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895600" y="838200"/>
            <a:ext cx="6019800" cy="14478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LZS-Shannon Fano</a:t>
            </a:r>
            <a:br>
              <a:rPr lang="en-US" dirty="0">
                <a:solidFill>
                  <a:schemeClr val="bg1"/>
                </a:solidFill>
                <a:effectLst>
                  <a:glow rad="25400">
                    <a:schemeClr val="bg1">
                      <a:alpha val="40000"/>
                    </a:schemeClr>
                  </a:glow>
                </a:effectLst>
              </a:rPr>
            </a:br>
            <a:r>
              <a:rPr lang="it-CH" sz="24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Algoritmo</a:t>
            </a:r>
            <a:r>
              <a:rPr lang="en-US" sz="24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di </a:t>
            </a:r>
            <a:r>
              <a:rPr lang="it-CH" sz="24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compressione</a:t>
            </a:r>
            <a:r>
              <a:rPr lang="en-US" sz="24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CH" sz="2400" dirty="0">
                <a:solidFill>
                  <a:schemeClr val="tx1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dati</a:t>
            </a:r>
            <a:endParaRPr lang="it-CH" sz="2400" b="0" dirty="0">
              <a:solidFill>
                <a:schemeClr val="tx1"/>
              </a:solidFill>
              <a:effectLst>
                <a:glow rad="254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705100" y="3962400"/>
            <a:ext cx="6400800" cy="1044576"/>
          </a:xfrm>
        </p:spPr>
        <p:txBody>
          <a:bodyPr>
            <a:normAutofit/>
          </a:bodyPr>
          <a:lstStyle/>
          <a:p>
            <a:pPr algn="ctr"/>
            <a:r>
              <a:rPr lang="it-CH" dirty="0">
                <a:solidFill>
                  <a:schemeClr val="tx2">
                    <a:lumMod val="25000"/>
                  </a:schemeClr>
                </a:solidFill>
              </a:rPr>
              <a:t>Presentazione finale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sz="1400" dirty="0"/>
              <a:t>Eric Palmas – Mohammad Halabi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7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A6137-6D6D-4287-A771-7AF7643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length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2DD0A-1826-4CAA-83BE-22501709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Leggo i bit uno alla volta e in base a quanto trovato posso capire quanto è il valore della lunghezza</a:t>
            </a:r>
          </a:p>
          <a:p>
            <a:r>
              <a:rPr lang="it-IT" sz="2400" dirty="0"/>
              <a:t>Se ad esempio venissero letti i primi 4 bit e questi fossero tutti 1 allora dovrei andare avanti a leggere fino a quando non trovo un nible differente.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7441A6-2A8D-426E-9C27-C96B8AD2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3C04E8-D440-4E66-B266-DC23CC09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81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4B412-EA12-498F-A1E3-05F1AD27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Circular buffer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3F06C35-3481-448C-9352-4155F89106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7" y="1964266"/>
            <a:ext cx="3439537" cy="306493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301840-3B49-44A8-9DA3-8B9021F6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7D7CA7-39F9-46EE-AE47-C017968A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E0D0D89-B420-452B-9089-6E48B01B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339356"/>
            <a:ext cx="3581400" cy="10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105275" cy="675926"/>
          </a:xfrm>
        </p:spPr>
        <p:txBody>
          <a:bodyPr/>
          <a:lstStyle/>
          <a:p>
            <a:r>
              <a:rPr lang="it-CH" sz="3600" dirty="0"/>
              <a:t>Shannon Fano</a:t>
            </a:r>
            <a:endParaRPr lang="en-US" sz="36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CH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Shannon-Fano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A9F99-8959-4EBB-91E4-D6801198D9D0}"/>
              </a:ext>
            </a:extLst>
          </p:cNvPr>
          <p:cNvSpPr txBox="1"/>
          <p:nvPr/>
        </p:nvSpPr>
        <p:spPr>
          <a:xfrm>
            <a:off x="685800" y="150131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2400" dirty="0">
                <a:solidFill>
                  <a:prstClr val="black"/>
                </a:solidFill>
                <a:latin typeface="Arial"/>
              </a:rPr>
              <a:t>Le s</a:t>
            </a:r>
            <a:r>
              <a:rPr kumimoji="0" lang="it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trutture principali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4B01D-2177-42F0-AB07-FC1116A3303D}"/>
              </a:ext>
            </a:extLst>
          </p:cNvPr>
          <p:cNvSpPr txBox="1"/>
          <p:nvPr/>
        </p:nvSpPr>
        <p:spPr>
          <a:xfrm>
            <a:off x="1219200" y="2837896"/>
            <a:ext cx="22098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Nodo dell’albero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EAEAB-31FF-495A-A70F-B1FCFADF046D}"/>
              </a:ext>
            </a:extLst>
          </p:cNvPr>
          <p:cNvSpPr txBox="1"/>
          <p:nvPr/>
        </p:nvSpPr>
        <p:spPr>
          <a:xfrm>
            <a:off x="1219200" y="4665951"/>
            <a:ext cx="212750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Elemento (Byte)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360F3-566D-4F64-8E42-22EF94EA0299}"/>
              </a:ext>
            </a:extLst>
          </p:cNvPr>
          <p:cNvGrpSpPr/>
          <p:nvPr/>
        </p:nvGrpSpPr>
        <p:grpSpPr>
          <a:xfrm>
            <a:off x="4122021" y="2152136"/>
            <a:ext cx="3569492" cy="1828054"/>
            <a:chOff x="4472440" y="1731586"/>
            <a:chExt cx="4099382" cy="20994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46AACF-341A-48C2-A241-78ED8C5E24D9}"/>
                </a:ext>
              </a:extLst>
            </p:cNvPr>
            <p:cNvSpPr/>
            <p:nvPr/>
          </p:nvSpPr>
          <p:spPr>
            <a:xfrm>
              <a:off x="4472440" y="1731586"/>
              <a:ext cx="4099382" cy="2099428"/>
            </a:xfrm>
            <a:prstGeom prst="roundRect">
              <a:avLst>
                <a:gd name="adj" fmla="val 9577"/>
              </a:avLst>
            </a:prstGeom>
            <a:noFill/>
            <a:ln w="28575">
              <a:solidFill>
                <a:srgbClr val="EA8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31045-E3D4-40B3-94D7-1C2F81D2A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024" y="1955706"/>
              <a:ext cx="3278214" cy="16511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59C471-C58A-4D18-A20A-14CEDBD85BCD}"/>
              </a:ext>
            </a:extLst>
          </p:cNvPr>
          <p:cNvGrpSpPr/>
          <p:nvPr/>
        </p:nvGrpSpPr>
        <p:grpSpPr>
          <a:xfrm>
            <a:off x="4119111" y="4207714"/>
            <a:ext cx="3572402" cy="1829544"/>
            <a:chOff x="4435269" y="4037939"/>
            <a:chExt cx="4099382" cy="2099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AD538-656F-46BD-92AE-12F4E582D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682" y="4105551"/>
              <a:ext cx="3352556" cy="1964204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1D33C68-7441-4369-B6A3-23FCCB1EA40B}"/>
                </a:ext>
              </a:extLst>
            </p:cNvPr>
            <p:cNvSpPr/>
            <p:nvPr/>
          </p:nvSpPr>
          <p:spPr>
            <a:xfrm>
              <a:off x="4435269" y="4037939"/>
              <a:ext cx="4099382" cy="2099428"/>
            </a:xfrm>
            <a:prstGeom prst="roundRect">
              <a:avLst>
                <a:gd name="adj" fmla="val 9070"/>
              </a:avLst>
            </a:prstGeom>
            <a:noFill/>
            <a:ln w="28575">
              <a:solidFill>
                <a:srgbClr val="EA8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381198"/>
            <a:ext cx="3876675" cy="675926"/>
          </a:xfrm>
        </p:spPr>
        <p:txBody>
          <a:bodyPr/>
          <a:lstStyle/>
          <a:p>
            <a:r>
              <a:rPr lang="it-CH" sz="3600" dirty="0"/>
              <a:t>Problemi risolti</a:t>
            </a:r>
            <a:endParaRPr lang="en-US" sz="3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CH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Shannon-Fano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4E3C4-367E-441E-BA25-B7E00689EF6B}"/>
              </a:ext>
            </a:extLst>
          </p:cNvPr>
          <p:cNvSpPr/>
          <p:nvPr/>
        </p:nvSpPr>
        <p:spPr>
          <a:xfrm>
            <a:off x="852249" y="2864537"/>
            <a:ext cx="6982302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58" lvl="0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CH" sz="1600" dirty="0">
                <a:solidFill>
                  <a:srgbClr val="262626"/>
                </a:solidFill>
              </a:rPr>
              <a:t>Sort non stabile.  </a:t>
            </a:r>
            <a:r>
              <a:rPr lang="it-CH" sz="2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  <a:p>
            <a:pPr marL="349758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CH" sz="1600" dirty="0">
                <a:solidFill>
                  <a:srgbClr val="262626"/>
                </a:solidFill>
              </a:rPr>
              <a:t>Scrittura del dizionario sul file compresso.  </a:t>
            </a:r>
            <a:r>
              <a:rPr lang="it-CH" sz="2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it-CH" sz="2000" dirty="0">
              <a:solidFill>
                <a:srgbClr val="262626"/>
              </a:solidFill>
            </a:endParaRPr>
          </a:p>
          <a:p>
            <a:pPr marL="349758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CH" sz="1600" dirty="0">
                <a:solidFill>
                  <a:srgbClr val="262626"/>
                </a:solidFill>
              </a:rPr>
              <a:t>Combinare l’algoritmo con LZS e ragionare su alcuni aspetti tecnici.  </a:t>
            </a:r>
            <a:r>
              <a:rPr lang="it-CH" sz="2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E8E9-8EF3-454B-AE56-ED9A2102165C}"/>
              </a:ext>
            </a:extLst>
          </p:cNvPr>
          <p:cNvSpPr txBox="1"/>
          <p:nvPr/>
        </p:nvSpPr>
        <p:spPr>
          <a:xfrm>
            <a:off x="609600" y="188476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CH" sz="2400" dirty="0">
                <a:solidFill>
                  <a:schemeClr val="tx2">
                    <a:lumMod val="25000"/>
                  </a:schemeClr>
                </a:solidFill>
              </a:rPr>
              <a:t>Questioni rimaste aperte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105275" cy="675926"/>
          </a:xfrm>
        </p:spPr>
        <p:txBody>
          <a:bodyPr/>
          <a:lstStyle/>
          <a:p>
            <a:r>
              <a:rPr lang="it-CH" sz="3600" dirty="0"/>
              <a:t>Problemi risolti</a:t>
            </a:r>
            <a:endParaRPr lang="en-US" sz="36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CH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Shannon-Fano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9A889-601E-4EE4-BB3F-B2BC1B174E50}"/>
              </a:ext>
            </a:extLst>
          </p:cNvPr>
          <p:cNvSpPr txBox="1"/>
          <p:nvPr/>
        </p:nvSpPr>
        <p:spPr>
          <a:xfrm>
            <a:off x="599191" y="1665606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CH" sz="2000" dirty="0">
                <a:solidFill>
                  <a:schemeClr val="tx2">
                    <a:lumMod val="25000"/>
                  </a:schemeClr>
                </a:solidFill>
              </a:rPr>
              <a:t>Sort non stabile: </a:t>
            </a:r>
          </a:p>
          <a:p>
            <a:pPr algn="l"/>
            <a:endParaRPr lang="it-CH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È stato possibile stabilizzare il qsort() modificando la funzione di comparazione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0C5FD4-00A9-4F1F-9EAE-7BDC71FCE546}"/>
              </a:ext>
            </a:extLst>
          </p:cNvPr>
          <p:cNvGrpSpPr/>
          <p:nvPr/>
        </p:nvGrpSpPr>
        <p:grpSpPr>
          <a:xfrm>
            <a:off x="1905000" y="2976741"/>
            <a:ext cx="5334000" cy="2961156"/>
            <a:chOff x="1685487" y="2900185"/>
            <a:chExt cx="5360708" cy="2975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83896F-97E9-4109-8EB8-F0B14E24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608" y="3020243"/>
              <a:ext cx="4955739" cy="2716532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67120A-C17F-4E4F-883D-78BB4230AFCA}"/>
                </a:ext>
              </a:extLst>
            </p:cNvPr>
            <p:cNvSpPr/>
            <p:nvPr/>
          </p:nvSpPr>
          <p:spPr>
            <a:xfrm>
              <a:off x="1685487" y="2900185"/>
              <a:ext cx="5360708" cy="2975982"/>
            </a:xfrm>
            <a:prstGeom prst="roundRect">
              <a:avLst>
                <a:gd name="adj" fmla="val 5515"/>
              </a:avLst>
            </a:prstGeom>
            <a:noFill/>
            <a:ln w="19050">
              <a:solidFill>
                <a:srgbClr val="EA8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3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3600" dirty="0"/>
              <a:t>Problemi risolti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Shannon-Fano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6BC4E-4CCC-4730-807E-EC8259155C8B}"/>
              </a:ext>
            </a:extLst>
          </p:cNvPr>
          <p:cNvSpPr txBox="1"/>
          <p:nvPr/>
        </p:nvSpPr>
        <p:spPr>
          <a:xfrm>
            <a:off x="914400" y="1761248"/>
            <a:ext cx="6781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CH" sz="2000" dirty="0">
                <a:solidFill>
                  <a:schemeClr val="tx2">
                    <a:lumMod val="25000"/>
                  </a:schemeClr>
                </a:solidFill>
              </a:rPr>
              <a:t>Dizionario:</a:t>
            </a:r>
          </a:p>
          <a:p>
            <a:pPr algn="l"/>
            <a:endParaRPr lang="it-CH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Con l’introduzione della codifica canonica, viene trasmesso </a:t>
            </a:r>
            <a:r>
              <a:rPr lang="it-CH" sz="1600" b="1" dirty="0">
                <a:solidFill>
                  <a:schemeClr val="tx2">
                    <a:lumMod val="25000"/>
                  </a:schemeClr>
                </a:solidFill>
              </a:rPr>
              <a:t>un header</a:t>
            </a:r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algn="l"/>
            <a:endParaRPr lang="it-CH" sz="1600" dirty="0">
              <a:solidFill>
                <a:schemeClr val="tx2">
                  <a:lumMod val="25000"/>
                </a:schemeClr>
              </a:solidFill>
            </a:endParaRPr>
          </a:p>
          <a:p>
            <a:pPr algn="l"/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Questo header ha una dimensione fissa di 257 byte ed include :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24479B-46BD-4272-AD3A-E5134183E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59904"/>
              </p:ext>
            </p:extLst>
          </p:nvPr>
        </p:nvGraphicFramePr>
        <p:xfrm>
          <a:off x="921488" y="3479274"/>
          <a:ext cx="677471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54">
                  <a:extLst>
                    <a:ext uri="{9D8B030D-6E8A-4147-A177-3AD203B41FA5}">
                      <a16:colId xmlns:a16="http://schemas.microsoft.com/office/drawing/2014/main" val="1671474866"/>
                    </a:ext>
                  </a:extLst>
                </a:gridCol>
                <a:gridCol w="5295458">
                  <a:extLst>
                    <a:ext uri="{9D8B030D-6E8A-4147-A177-3AD203B41FA5}">
                      <a16:colId xmlns:a16="http://schemas.microsoft.com/office/drawing/2014/main" val="306674501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it-CH" sz="1600" dirty="0"/>
                        <a:t>1 byte di flag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dirty="0"/>
                        <a:t>256 bytes lunghezze 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1821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244053F-FCB9-4556-B7B6-82925C39D4FE}"/>
              </a:ext>
            </a:extLst>
          </p:cNvPr>
          <p:cNvSpPr txBox="1"/>
          <p:nvPr/>
        </p:nvSpPr>
        <p:spPr>
          <a:xfrm>
            <a:off x="921488" y="4370988"/>
            <a:ext cx="68509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Il flag mi indica quanti bits devo trascurare nella decodifica dell’ultimo byte</a:t>
            </a: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8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3200" dirty="0"/>
              <a:t>Decompressione SHF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Shannon-Fano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EB01E3-7458-42CB-A947-EEA785D88C60}"/>
              </a:ext>
            </a:extLst>
          </p:cNvPr>
          <p:cNvSpPr/>
          <p:nvPr/>
        </p:nvSpPr>
        <p:spPr>
          <a:xfrm>
            <a:off x="1371600" y="1600200"/>
            <a:ext cx="6207844" cy="4495800"/>
          </a:xfrm>
          <a:prstGeom prst="roundRect">
            <a:avLst>
              <a:gd name="adj" fmla="val 4297"/>
            </a:avLst>
          </a:prstGeom>
          <a:noFill/>
          <a:ln w="19050">
            <a:solidFill>
              <a:srgbClr val="EA8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5BF38D-B8BC-4232-92B7-2512F81BC3CC}"/>
              </a:ext>
            </a:extLst>
          </p:cNvPr>
          <p:cNvGrpSpPr/>
          <p:nvPr/>
        </p:nvGrpSpPr>
        <p:grpSpPr>
          <a:xfrm>
            <a:off x="1489145" y="1713506"/>
            <a:ext cx="5958177" cy="4294453"/>
            <a:chOff x="1509423" y="1676400"/>
            <a:chExt cx="5958177" cy="42944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DDADBB-A587-466F-9E2E-00668C47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676400"/>
              <a:ext cx="5943600" cy="146866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65ED78-2176-4F4C-B32C-860CB900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962" y="3180705"/>
              <a:ext cx="2816876" cy="7574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7B6E7BB-AA04-4B71-9053-B57A381B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275" y="3973814"/>
              <a:ext cx="4241800" cy="758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69344B-FDD9-47A1-8BCB-0CDC568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423" y="4743695"/>
              <a:ext cx="5471822" cy="1227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61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675926"/>
          </a:xfrm>
        </p:spPr>
        <p:txBody>
          <a:bodyPr/>
          <a:lstStyle/>
          <a:p>
            <a:r>
              <a:rPr lang="it-CH" sz="2800" dirty="0"/>
              <a:t>LZS – Shannon Fano ibrido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LZS - Shannon Fano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07BE1E-2E86-4A17-82A9-56E057A423CA}"/>
              </a:ext>
            </a:extLst>
          </p:cNvPr>
          <p:cNvGrpSpPr/>
          <p:nvPr/>
        </p:nvGrpSpPr>
        <p:grpSpPr>
          <a:xfrm>
            <a:off x="6400800" y="2133956"/>
            <a:ext cx="2378842" cy="2438044"/>
            <a:chOff x="697339" y="2107147"/>
            <a:chExt cx="2625501" cy="28821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4C6FB8-14BA-430F-B8D1-AEAD1DDA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saturation sat="200000"/>
                      </a14:imgEffect>
                      <a14:imgEffect>
                        <a14:brightnessContrast contras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8577" y="2221523"/>
              <a:ext cx="2263024" cy="2653348"/>
            </a:xfrm>
            <a:prstGeom prst="rect">
              <a:avLst/>
            </a:prstGeom>
            <a:effectLst/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873E81D-B19F-4BB5-8274-352B92D716B7}"/>
                </a:ext>
              </a:extLst>
            </p:cNvPr>
            <p:cNvSpPr/>
            <p:nvPr/>
          </p:nvSpPr>
          <p:spPr>
            <a:xfrm>
              <a:off x="697339" y="2107147"/>
              <a:ext cx="2625501" cy="2882100"/>
            </a:xfrm>
            <a:prstGeom prst="roundRect">
              <a:avLst>
                <a:gd name="adj" fmla="val 7791"/>
              </a:avLst>
            </a:prstGeom>
            <a:noFill/>
            <a:ln w="28575">
              <a:solidFill>
                <a:srgbClr val="EA8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DAF6544-6DAD-4FD7-9227-4E001CA71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964560"/>
              </p:ext>
            </p:extLst>
          </p:nvPr>
        </p:nvGraphicFramePr>
        <p:xfrm>
          <a:off x="775916" y="2133956"/>
          <a:ext cx="5074919" cy="83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E613985-59B1-4287-ACF6-37B245B9C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587436"/>
              </p:ext>
            </p:extLst>
          </p:nvPr>
        </p:nvGraphicFramePr>
        <p:xfrm>
          <a:off x="775916" y="3796996"/>
          <a:ext cx="5074919" cy="705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2B9FACA-9B43-47CE-8536-D15330DB767D}"/>
              </a:ext>
            </a:extLst>
          </p:cNvPr>
          <p:cNvSpPr txBox="1"/>
          <p:nvPr/>
        </p:nvSpPr>
        <p:spPr>
          <a:xfrm>
            <a:off x="2484865" y="176462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CH" dirty="0">
                <a:solidFill>
                  <a:schemeClr val="tx2">
                    <a:lumMod val="25000"/>
                  </a:schemeClr>
                </a:solidFill>
              </a:rPr>
              <a:t>Compressione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86A27-B6FC-4754-B3C4-4AF2750DDE8D}"/>
              </a:ext>
            </a:extLst>
          </p:cNvPr>
          <p:cNvSpPr txBox="1"/>
          <p:nvPr/>
        </p:nvSpPr>
        <p:spPr>
          <a:xfrm>
            <a:off x="2355419" y="342766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CH" dirty="0">
                <a:solidFill>
                  <a:schemeClr val="tx2">
                    <a:lumMod val="25000"/>
                  </a:schemeClr>
                </a:solidFill>
              </a:rPr>
              <a:t>Decompressione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9EB7E-2E7C-4012-BF4A-5AF17EA78169}"/>
              </a:ext>
            </a:extLst>
          </p:cNvPr>
          <p:cNvSpPr txBox="1"/>
          <p:nvPr/>
        </p:nvSpPr>
        <p:spPr>
          <a:xfrm>
            <a:off x="775916" y="5181600"/>
            <a:ext cx="570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sz="1600" dirty="0">
                <a:solidFill>
                  <a:schemeClr val="tx2">
                    <a:lumMod val="25000"/>
                  </a:schemeClr>
                </a:solidFill>
              </a:rPr>
              <a:t>L’output intermedio viene passato da un algoritmo all’altro in memoria per migliorare la velocità di esecuzione</a:t>
            </a:r>
            <a:endParaRPr lang="en-US" sz="16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2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81198"/>
            <a:ext cx="3724276" cy="675926"/>
          </a:xfrm>
        </p:spPr>
        <p:txBody>
          <a:bodyPr/>
          <a:lstStyle/>
          <a:p>
            <a:r>
              <a:rPr lang="it-CH" sz="3600" dirty="0"/>
              <a:t>Test effettuati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LZS - Shannon Fano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485D38-8D87-4354-9182-358569DEA917}"/>
              </a:ext>
            </a:extLst>
          </p:cNvPr>
          <p:cNvGrpSpPr/>
          <p:nvPr/>
        </p:nvGrpSpPr>
        <p:grpSpPr>
          <a:xfrm>
            <a:off x="5334000" y="5464483"/>
            <a:ext cx="3276600" cy="548184"/>
            <a:chOff x="5449491" y="5800143"/>
            <a:chExt cx="3276600" cy="548184"/>
          </a:xfrm>
        </p:grpSpPr>
        <mc:AlternateContent xmlns:mc="http://schemas.openxmlformats.org/markup-compatibility/2006" xmlns:a14="http://schemas.microsoft.com/office/drawing/2010/main">
          <mc:Choice Requires="a14">
            <p:sp useBgFill="1"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8B8A0D-56EF-419F-814C-997C03E98695}"/>
                    </a:ext>
                  </a:extLst>
                </p:cNvPr>
                <p:cNvSpPr txBox="1"/>
                <p:nvPr/>
              </p:nvSpPr>
              <p:spPr>
                <a:xfrm>
                  <a:off x="5624945" y="5866742"/>
                  <a:ext cx="2971800" cy="41498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CH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it-CH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CH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𝑟𝑖𝑑𝑜𝑡𝑡𝑜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it-CH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CH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𝐹𝑖𝑙𝑒</m:t>
                                </m:r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𝑐𝑜𝑚𝑝𝑟𝑒𝑠𝑠𝑜</m:t>
                                </m:r>
                              </m:num>
                              <m:den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𝐹𝑖𝑙𝑒</m:t>
                                </m:r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CH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𝑜𝑟𝑖𝑔𝑖𝑛𝑎𝑙𝑒</m:t>
                                </m:r>
                              </m:den>
                            </m:f>
                          </m:e>
                        </m:d>
                        <m:r>
                          <a:rPr lang="it-CH" sz="1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CH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 useBgFill="1"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8B8A0D-56EF-419F-814C-997C03E98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945" y="5866742"/>
                  <a:ext cx="2971800" cy="414985"/>
                </a:xfrm>
                <a:prstGeom prst="rect">
                  <a:avLst/>
                </a:prstGeom>
                <a:blipFill>
                  <a:blip r:embed="rId3"/>
                  <a:stretch>
                    <a:fillRect l="-1643" r="-1848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EEDD58-99F2-406D-ABB9-727D1CB1460E}"/>
                </a:ext>
              </a:extLst>
            </p:cNvPr>
            <p:cNvSpPr/>
            <p:nvPr/>
          </p:nvSpPr>
          <p:spPr>
            <a:xfrm>
              <a:off x="5449491" y="5800143"/>
              <a:ext cx="3276600" cy="548184"/>
            </a:xfrm>
            <a:prstGeom prst="roundRect">
              <a:avLst>
                <a:gd name="adj" fmla="val 15647"/>
              </a:avLst>
            </a:prstGeom>
            <a:noFill/>
            <a:ln w="12700">
              <a:solidFill>
                <a:srgbClr val="EA8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6D9172-EE6F-4712-8F73-700E5420FAAA}"/>
                </a:ext>
              </a:extLst>
            </p:cNvPr>
            <p:cNvSpPr txBox="1"/>
            <p:nvPr/>
          </p:nvSpPr>
          <p:spPr>
            <a:xfrm>
              <a:off x="5449491" y="5821486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CH" dirty="0">
                  <a:solidFill>
                    <a:schemeClr val="tx2">
                      <a:lumMod val="25000"/>
                    </a:schemeClr>
                  </a:solidFill>
                </a:rPr>
                <a:t>*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3FB0BC-7625-4109-8E6F-DC820E2C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71436"/>
              </p:ext>
            </p:extLst>
          </p:nvPr>
        </p:nvGraphicFramePr>
        <p:xfrm>
          <a:off x="457202" y="1905000"/>
          <a:ext cx="8229598" cy="2882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918">
                  <a:extLst>
                    <a:ext uri="{9D8B030D-6E8A-4147-A177-3AD203B41FA5}">
                      <a16:colId xmlns:a16="http://schemas.microsoft.com/office/drawing/2014/main" val="516336571"/>
                    </a:ext>
                  </a:extLst>
                </a:gridCol>
                <a:gridCol w="954918">
                  <a:extLst>
                    <a:ext uri="{9D8B030D-6E8A-4147-A177-3AD203B41FA5}">
                      <a16:colId xmlns:a16="http://schemas.microsoft.com/office/drawing/2014/main" val="456973576"/>
                    </a:ext>
                  </a:extLst>
                </a:gridCol>
                <a:gridCol w="954918">
                  <a:extLst>
                    <a:ext uri="{9D8B030D-6E8A-4147-A177-3AD203B41FA5}">
                      <a16:colId xmlns:a16="http://schemas.microsoft.com/office/drawing/2014/main" val="2210167000"/>
                    </a:ext>
                  </a:extLst>
                </a:gridCol>
                <a:gridCol w="1137249">
                  <a:extLst>
                    <a:ext uri="{9D8B030D-6E8A-4147-A177-3AD203B41FA5}">
                      <a16:colId xmlns:a16="http://schemas.microsoft.com/office/drawing/2014/main" val="2823246016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189882443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2955984618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2909483270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4103209934"/>
                    </a:ext>
                  </a:extLst>
                </a:gridCol>
                <a:gridCol w="695328">
                  <a:extLst>
                    <a:ext uri="{9D8B030D-6E8A-4147-A177-3AD203B41FA5}">
                      <a16:colId xmlns:a16="http://schemas.microsoft.com/office/drawing/2014/main" val="1946465236"/>
                    </a:ext>
                  </a:extLst>
                </a:gridCol>
                <a:gridCol w="750955">
                  <a:extLst>
                    <a:ext uri="{9D8B030D-6E8A-4147-A177-3AD203B41FA5}">
                      <a16:colId xmlns:a16="http://schemas.microsoft.com/office/drawing/2014/main" val="3655482383"/>
                    </a:ext>
                  </a:extLst>
                </a:gridCol>
              </a:tblGrid>
              <a:tr h="3092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File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Peso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Compresso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Peso ridotto* 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</a:rPr>
                        <a:t>Tempo </a:t>
                      </a:r>
                      <a:r>
                        <a:rPr lang="en-US" sz="1000" b="0" u="none" strike="noStrike" dirty="0" err="1">
                          <a:effectLst/>
                        </a:rPr>
                        <a:t>compressione</a:t>
                      </a:r>
                      <a:r>
                        <a:rPr lang="en-US" sz="1000" b="0" u="none" strike="noStrike" dirty="0">
                          <a:effectLst/>
                        </a:rPr>
                        <a:t> in secondi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</a:rPr>
                        <a:t>Tempo </a:t>
                      </a:r>
                      <a:r>
                        <a:rPr lang="en-US" sz="1000" b="0" u="none" strike="noStrike" dirty="0" err="1">
                          <a:effectLst/>
                        </a:rPr>
                        <a:t>decompressione</a:t>
                      </a:r>
                      <a:r>
                        <a:rPr lang="en-US" sz="1000" b="0" u="none" strike="noStrike" dirty="0">
                          <a:effectLst/>
                        </a:rPr>
                        <a:t> in secondi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062"/>
                  </a:ext>
                </a:extLst>
              </a:tr>
              <a:tr h="3092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LZS-SHF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LZS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LZS-SHF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450562261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Il compressore non si avvia perché il file è vuoto o troppo piccolo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98810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32k_ff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32,768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- 98.71%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0.319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0.013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2885056988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32k_random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32,768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37,153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+ 13.38%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0.277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0.036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2877118994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alice.txt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167,518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84,018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- 49.85%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0.488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0.116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4243224708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immagine.tiff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3,352,968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3,462,637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+ 3.27%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19.510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20.246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1.619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3396746946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10mb.tiff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10,151,438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5,301,536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- 47.78%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29.669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3.172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2419974700"/>
                  </a:ext>
                </a:extLst>
              </a:tr>
              <a:tr h="323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enwik8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49,803,273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- 50.20%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224.298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234.797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14.668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11.156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25.824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5" marR="9295" marT="9295" marB="0" anchor="ctr"/>
                </a:tc>
                <a:extLst>
                  <a:ext uri="{0D108BD9-81ED-4DB2-BD59-A6C34878D82A}">
                    <a16:rowId xmlns:a16="http://schemas.microsoft.com/office/drawing/2014/main" val="37884275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6211A0-96F2-492C-8C87-04DA75D8AB23}"/>
              </a:ext>
            </a:extLst>
          </p:cNvPr>
          <p:cNvSpPr txBox="1"/>
          <p:nvPr/>
        </p:nvSpPr>
        <p:spPr>
          <a:xfrm>
            <a:off x="533400" y="5600076"/>
            <a:ext cx="236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</a:rPr>
              <a:t>enwik8 : http://prize.hutter1.net/</a:t>
            </a:r>
          </a:p>
        </p:txBody>
      </p:sp>
    </p:spTree>
    <p:extLst>
      <p:ext uri="{BB962C8B-B14F-4D97-AF65-F5344CB8AC3E}">
        <p14:creationId xmlns:p14="http://schemas.microsoft.com/office/powerpoint/2010/main" val="138722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81198"/>
            <a:ext cx="3724276" cy="675926"/>
          </a:xfrm>
        </p:spPr>
        <p:txBody>
          <a:bodyPr/>
          <a:lstStyle/>
          <a:p>
            <a:r>
              <a:rPr lang="it-CH" sz="3600" dirty="0"/>
              <a:t>Conclusioni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LZS - Shannon Fano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CB22E-E9E9-46C0-A257-7DBABD60C06A}"/>
              </a:ext>
            </a:extLst>
          </p:cNvPr>
          <p:cNvSpPr/>
          <p:nvPr/>
        </p:nvSpPr>
        <p:spPr>
          <a:xfrm>
            <a:off x="628056" y="2362200"/>
            <a:ext cx="7125890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58" lvl="0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262626"/>
                </a:solidFill>
              </a:rPr>
              <a:t>Il header prodotto da Shannon Fano, in tanti casi aumenta il peso del file compresso finale invece di diminuirlo.</a:t>
            </a:r>
          </a:p>
          <a:p>
            <a:pPr marL="349758" lvl="0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262626"/>
                </a:solidFill>
              </a:rPr>
              <a:t>LZS comprime di più ma è lento.</a:t>
            </a:r>
          </a:p>
          <a:p>
            <a:pPr marL="349758" lvl="0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262626"/>
                </a:solidFill>
              </a:rPr>
              <a:t>Shannon fano comprime di meno ma è veloce.</a:t>
            </a:r>
          </a:p>
          <a:p>
            <a:pPr marL="349758" lvl="0" indent="-285750">
              <a:spcBef>
                <a:spcPct val="20000"/>
              </a:spcBef>
              <a:spcAft>
                <a:spcPts val="1000"/>
              </a:spcAft>
              <a:buClr>
                <a:srgbClr val="C94C25"/>
              </a:buClr>
              <a:buSzPct val="8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262626"/>
                </a:solidFill>
              </a:rPr>
              <a:t>I file che hanno un peso minore di 260 bytes non vengono compressi.</a:t>
            </a:r>
          </a:p>
        </p:txBody>
      </p:sp>
    </p:spTree>
    <p:extLst>
      <p:ext uri="{BB962C8B-B14F-4D97-AF65-F5344CB8AC3E}">
        <p14:creationId xmlns:p14="http://schemas.microsoft.com/office/powerpoint/2010/main" val="232370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ADFDB-B941-4B38-BCFA-65B9BB1C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8BBF7-8A0C-4302-8366-CD5B1037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Lettura del file e salvataggio all’interno di un buffer</a:t>
            </a:r>
          </a:p>
          <a:p>
            <a:r>
              <a:rPr lang="it-IT" sz="2400" dirty="0"/>
              <a:t>Scorrimento del buffer per cercare eventuali match che si ripetono (LZ77)</a:t>
            </a:r>
          </a:p>
          <a:p>
            <a:r>
              <a:rPr lang="it-IT" sz="2400" dirty="0"/>
              <a:t>Scrittura del match trovato sul buffer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A8A8B9-6098-4D40-88A3-7B5521D1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EC455F-F396-4818-91A6-09079C6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28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F23-B5BD-43C1-B66C-658CB8AD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667000"/>
            <a:ext cx="3658268" cy="1371600"/>
          </a:xfrm>
        </p:spPr>
        <p:txBody>
          <a:bodyPr/>
          <a:lstStyle/>
          <a:p>
            <a:r>
              <a:rPr lang="it-CH" sz="5400" dirty="0"/>
              <a:t>Domande?</a:t>
            </a:r>
            <a:endParaRPr lang="en-US" sz="5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31B07-315B-4BB4-82BA-1954B515C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LZS - Shannon Fano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659D-1F73-4633-B46D-AC21A377B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9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1CF5A-58CD-4871-8FF5-0C878555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DC101-44F2-4909-B42E-06469279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A3B915-2AF6-4F3E-B4A2-64A4D922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34F8D4-EBBE-4C17-B82E-AFEF7DEB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88" y="2057400"/>
            <a:ext cx="3184712" cy="28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0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160D2-D891-4B2A-A593-32DAF160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Scrittura su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45B1B-83D4-4F65-90C1-B79926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Se il match trovato ha lunghezza minore di due scrivo un bit pari a ‘0’ altrimenti scrivo un ‘1’</a:t>
            </a:r>
          </a:p>
          <a:p>
            <a:r>
              <a:rPr lang="it-IT" sz="2400" dirty="0"/>
              <a:t>Scrivendo uno ‘0’ indichiamo che scriveremo un </a:t>
            </a:r>
            <a:r>
              <a:rPr lang="it-IT" sz="2400" dirty="0" err="1"/>
              <a:t>literal</a:t>
            </a:r>
            <a:r>
              <a:rPr lang="it-IT" sz="2400" dirty="0"/>
              <a:t> e di seguito verrà scritto il carattere trovato</a:t>
            </a:r>
          </a:p>
          <a:p>
            <a:endParaRPr lang="it-IT" dirty="0"/>
          </a:p>
          <a:p>
            <a:pPr marL="64008" indent="0">
              <a:buNone/>
            </a:pPr>
            <a:r>
              <a:rPr lang="it-IT" dirty="0"/>
              <a:t>                                                   </a:t>
            </a:r>
          </a:p>
          <a:p>
            <a:pPr marL="64008" indent="0">
              <a:buNone/>
            </a:pPr>
            <a:r>
              <a:rPr lang="it-IT" sz="2000" dirty="0"/>
              <a:t>                                                                         </a:t>
            </a:r>
            <a:r>
              <a:rPr lang="it-IT" sz="2000" dirty="0">
                <a:solidFill>
                  <a:srgbClr val="FF0000"/>
                </a:solidFill>
              </a:rPr>
              <a:t>0 </a:t>
            </a:r>
            <a:r>
              <a:rPr lang="it-IT" sz="2000" dirty="0"/>
              <a:t>‭01100001‬    </a:t>
            </a:r>
          </a:p>
          <a:p>
            <a:pPr marL="64008" indent="0">
              <a:buNone/>
            </a:pPr>
            <a:r>
              <a:rPr lang="it-IT" sz="1400" dirty="0"/>
              <a:t>                                                                                                        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297F2C-2DDE-42AC-9858-DD8AA189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7B9B2B-E496-49A1-92C4-C5C0693F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E5D43E4-A5ED-4CEC-8291-0BA16CAB1F7A}"/>
              </a:ext>
            </a:extLst>
          </p:cNvPr>
          <p:cNvCxnSpPr>
            <a:cxnSpLocks/>
          </p:cNvCxnSpPr>
          <p:nvPr/>
        </p:nvCxnSpPr>
        <p:spPr>
          <a:xfrm flipV="1">
            <a:off x="3821619" y="4953000"/>
            <a:ext cx="1522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C8F61063-30AA-4385-98E6-135941B7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444476"/>
            <a:ext cx="1295400" cy="10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AC0EF-4B55-4FE1-A4DE-DF539C59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offset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335A64-4654-4110-9C53-E8218DE3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Se l’offset è minore di 128 allora scrivo un bit con valore ‘1’, e seguiranno poi 7 bit rappresentanti l’offset</a:t>
            </a:r>
          </a:p>
          <a:p>
            <a:r>
              <a:rPr lang="it-IT" sz="2400" dirty="0"/>
              <a:t>Altrimenti scriverò ‘0’ e in seguito 11 bit per la scrittura dell’offset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FE008A-44CC-4CC2-8311-CEA14C2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4A874E-C9C6-42F3-BD2D-8F12B09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4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CF7310A-1A77-47A4-8736-20D3CB7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length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5F0F-E677-4C72-BEF5-6272ABED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Altrimenti, la lunghezza la calcolo così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98D50A-006D-4420-B8E9-9C3C953C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9FB468-B498-467B-AD0C-3A2DFD1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BFA155B-3EEA-416E-8685-F3A677B4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38664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4C7A8-D474-4944-8192-06075DE3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1295400"/>
            <a:ext cx="6781800" cy="5029200"/>
          </a:xfrm>
        </p:spPr>
        <p:txBody>
          <a:bodyPr>
            <a:normAutofit/>
          </a:bodyPr>
          <a:lstStyle/>
          <a:p>
            <a:r>
              <a:rPr lang="it-IT" sz="2400" dirty="0"/>
              <a:t>Es. (14,27)</a:t>
            </a:r>
          </a:p>
          <a:p>
            <a:endParaRPr lang="it-IT" sz="2400" dirty="0"/>
          </a:p>
          <a:p>
            <a:r>
              <a:rPr lang="it-IT" sz="2400" dirty="0"/>
              <a:t>n = ( length + 7 ) / 15 = 2</a:t>
            </a:r>
          </a:p>
          <a:p>
            <a:r>
              <a:rPr lang="it-IT" sz="2400" dirty="0"/>
              <a:t>x = length – ( ( n * 15) – 7 ) = 4</a:t>
            </a:r>
          </a:p>
          <a:p>
            <a:endParaRPr lang="it-IT" sz="2400" dirty="0"/>
          </a:p>
          <a:p>
            <a:r>
              <a:rPr lang="it-IT" sz="2400" dirty="0">
                <a:solidFill>
                  <a:srgbClr val="0070C0"/>
                </a:solidFill>
              </a:rPr>
              <a:t>1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B0F0"/>
                </a:solidFill>
              </a:rPr>
              <a:t>1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B050"/>
                </a:solidFill>
              </a:rPr>
              <a:t>0001110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FF0000"/>
                </a:solidFill>
              </a:rPr>
              <a:t>1111 1111 0100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B8AA33-745E-4C46-84A7-38382B5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2E89A7-BBFA-40E0-98B2-A203A231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4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CCE8E-C2A8-4172-B484-60789549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Decompressione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99A85-F9FD-440A-8056-40B64207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2805"/>
            <a:ext cx="8229600" cy="3068795"/>
          </a:xfrm>
        </p:spPr>
        <p:txBody>
          <a:bodyPr>
            <a:normAutofit/>
          </a:bodyPr>
          <a:lstStyle/>
          <a:p>
            <a:r>
              <a:rPr lang="it-IT" sz="2400" dirty="0"/>
              <a:t>Leggo il buffer di SHF </a:t>
            </a:r>
          </a:p>
          <a:p>
            <a:r>
              <a:rPr lang="it-IT" sz="2400" dirty="0"/>
              <a:t>Leggo bit per bit e ricostruisco il file</a:t>
            </a:r>
          </a:p>
          <a:p>
            <a:r>
              <a:rPr lang="it-IT" sz="2400" dirty="0"/>
              <a:t>Eseguo il procedimento fino a quando non incontro l’end marker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711CD7-40D0-41F3-92AA-81DEAE5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40884B-565A-4F6B-8D4B-C5D4619C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53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F063A-A1A1-483F-AE93-A0860F43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offset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778B05-27B1-4EE8-AE00-70A1BA23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Nel caso in cui sia stato trovato un match viene letto un bit di controllo per vedere se l’offset è minore o maggiore di 128</a:t>
            </a:r>
          </a:p>
          <a:p>
            <a:r>
              <a:rPr lang="it-IT" sz="2400" dirty="0"/>
              <a:t>A seconda del valore del bit vengono letti 7/11 rappresentanti l’offset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65A809-8D63-486D-B501-3CBAF968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LZS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476239-97C7-41A3-9F34-FA43973F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1243F-3000-4347-94A4-FBDEAD3122C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69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>
                <a:lumMod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707</TotalTime>
  <Words>686</Words>
  <Application>Microsoft Office PowerPoint</Application>
  <PresentationFormat>On-screen Show (4:3)</PresentationFormat>
  <Paragraphs>206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Segoe UI</vt:lpstr>
      <vt:lpstr>Wingdings</vt:lpstr>
      <vt:lpstr>Wingdings 2</vt:lpstr>
      <vt:lpstr>Verve</vt:lpstr>
      <vt:lpstr>LZS-Shannon Fano Algoritmo di compressione dati</vt:lpstr>
      <vt:lpstr>Compressione</vt:lpstr>
      <vt:lpstr>Strutture dati</vt:lpstr>
      <vt:lpstr>Scrittura su file</vt:lpstr>
      <vt:lpstr>Gestione offset</vt:lpstr>
      <vt:lpstr>Gestione length</vt:lpstr>
      <vt:lpstr>PowerPoint Presentation</vt:lpstr>
      <vt:lpstr>Decompressione</vt:lpstr>
      <vt:lpstr>Lettura offset</vt:lpstr>
      <vt:lpstr>Lettura length</vt:lpstr>
      <vt:lpstr>Circular buffer</vt:lpstr>
      <vt:lpstr>Shannon Fano</vt:lpstr>
      <vt:lpstr>Problemi risolti</vt:lpstr>
      <vt:lpstr>Problemi risolti</vt:lpstr>
      <vt:lpstr>Problemi risolti</vt:lpstr>
      <vt:lpstr>Decompressione SHF</vt:lpstr>
      <vt:lpstr>LZS – Shannon Fano ibrido</vt:lpstr>
      <vt:lpstr>Test effettuati</vt:lpstr>
      <vt:lpstr>Conclusioni</vt:lpstr>
      <vt:lpstr>Domande?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Shannon-Fano Algoritmo di compressione dati</dc:title>
  <dc:creator>moha halabi</dc:creator>
  <cp:lastModifiedBy>moha halabi</cp:lastModifiedBy>
  <cp:revision>175</cp:revision>
  <dcterms:created xsi:type="dcterms:W3CDTF">2018-10-27T12:20:03Z</dcterms:created>
  <dcterms:modified xsi:type="dcterms:W3CDTF">2019-01-16T13:22:04Z</dcterms:modified>
</cp:coreProperties>
</file>