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6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9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4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9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2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42F3-8FB4-4823-AA35-79B66411287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8AE44-0B93-4743-9D2D-A12EBF0D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7099" y="2811439"/>
            <a:ext cx="6005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NAME: MOHAIMENUR RAHMAN</a:t>
            </a:r>
          </a:p>
          <a:p>
            <a:pPr algn="ctr"/>
            <a:r>
              <a:rPr lang="en-US" sz="3200" b="1" dirty="0" smtClean="0"/>
              <a:t>ID:19-40338-1</a:t>
            </a:r>
          </a:p>
          <a:p>
            <a:pPr algn="ctr"/>
            <a:r>
              <a:rPr lang="en-US" sz="3200" b="1" dirty="0" smtClean="0"/>
              <a:t>SECTION: 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723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21"/>
    </mc:Choice>
    <mc:Fallback>
      <p:transition spd="slow" advTm="2792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OPERATION OF FULL WAVE CENTER TAPPED RECTIFIER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296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9"/>
    </mc:Choice>
    <mc:Fallback>
      <p:transition spd="slow" advTm="30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6" t="24344" r="42970" b="33268"/>
          <a:stretch/>
        </p:blipFill>
        <p:spPr>
          <a:xfrm>
            <a:off x="783382" y="2142699"/>
            <a:ext cx="4962327" cy="2702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4" t="20105" r="43619" b="31341"/>
          <a:stretch/>
        </p:blipFill>
        <p:spPr>
          <a:xfrm>
            <a:off x="6373506" y="2142699"/>
            <a:ext cx="4839106" cy="2702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19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1" t="20876" r="42753" b="34809"/>
          <a:stretch/>
        </p:blipFill>
        <p:spPr>
          <a:xfrm>
            <a:off x="1009934" y="1487606"/>
            <a:ext cx="6202019" cy="3548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3" t="10348" r="4614" b="66242"/>
          <a:stretch/>
        </p:blipFill>
        <p:spPr>
          <a:xfrm>
            <a:off x="7438029" y="2599898"/>
            <a:ext cx="3343701" cy="1323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47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1" r="42753" b="35195"/>
          <a:stretch/>
        </p:blipFill>
        <p:spPr>
          <a:xfrm>
            <a:off x="2896432" y="788085"/>
            <a:ext cx="6326348" cy="2729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4" r="46269" b="34627"/>
          <a:stretch/>
        </p:blipFill>
        <p:spPr>
          <a:xfrm>
            <a:off x="2896432" y="3771864"/>
            <a:ext cx="6326348" cy="2717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603010" y="264865"/>
            <a:ext cx="518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FOR POSITIVE HALF CYCLE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513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0" t="23959" r="17621" b="31341"/>
          <a:stretch/>
        </p:blipFill>
        <p:spPr>
          <a:xfrm>
            <a:off x="1757333" y="2279175"/>
            <a:ext cx="8296372" cy="2511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49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9" r="41453" b="19781"/>
          <a:stretch/>
        </p:blipFill>
        <p:spPr>
          <a:xfrm>
            <a:off x="1320605" y="982638"/>
            <a:ext cx="4384160" cy="2320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" t="36411" r="45862" b="22561"/>
          <a:stretch/>
        </p:blipFill>
        <p:spPr>
          <a:xfrm>
            <a:off x="6769289" y="982638"/>
            <a:ext cx="4217158" cy="2320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5" r="18318" b="20389"/>
          <a:stretch/>
        </p:blipFill>
        <p:spPr>
          <a:xfrm>
            <a:off x="2006220" y="3507474"/>
            <a:ext cx="8215952" cy="251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271749" y="510948"/>
            <a:ext cx="6864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NEGATIVE HALF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0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3" t="3272" r="3291" b="30012"/>
          <a:stretch/>
        </p:blipFill>
        <p:spPr>
          <a:xfrm>
            <a:off x="3057098" y="1596788"/>
            <a:ext cx="5718412" cy="4332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49421" y="1012013"/>
            <a:ext cx="7233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FINAL RESULT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0532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170</TotalTime>
  <Words>25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PowerPoint Presentation</vt:lpstr>
      <vt:lpstr>OPERATION OF FULL WAVE CENTER TAPPED RECTIFIER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efaj rahman</dc:creator>
  <cp:lastModifiedBy>efaj rahman</cp:lastModifiedBy>
  <cp:revision>10</cp:revision>
  <dcterms:created xsi:type="dcterms:W3CDTF">2020-08-04T06:06:46Z</dcterms:created>
  <dcterms:modified xsi:type="dcterms:W3CDTF">2020-08-04T08:57:40Z</dcterms:modified>
</cp:coreProperties>
</file>