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9" r:id="rId4"/>
    <p:sldId id="273" r:id="rId5"/>
    <p:sldId id="260" r:id="rId6"/>
    <p:sldId id="276" r:id="rId7"/>
    <p:sldId id="261" r:id="rId8"/>
    <p:sldId id="270" r:id="rId9"/>
    <p:sldId id="271" r:id="rId10"/>
    <p:sldId id="263" r:id="rId11"/>
    <p:sldId id="274" r:id="rId12"/>
    <p:sldId id="264" r:id="rId13"/>
    <p:sldId id="266" r:id="rId14"/>
    <p:sldId id="277" r:id="rId15"/>
    <p:sldId id="262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2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2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9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9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1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22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9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5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7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9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5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20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75000"/>
                  </a:schemeClr>
                </a:solidFill>
              </a:rPr>
              <a:t>TO OUR PRESENTATION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5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HISTORY OF CYBER CRIME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The first recorded cyber crime took place in 1820.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In India, Japan and China, the era of modern computer, 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  however, began with the analytical engine of 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  Charles Babbage.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70" y="2260362"/>
            <a:ext cx="2587534" cy="25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222" y="896674"/>
            <a:ext cx="9601196" cy="130386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HISTORY OF CYBER </a:t>
            </a:r>
            <a:r>
              <a:rPr lang="en-GB" dirty="0" smtClean="0">
                <a:solidFill>
                  <a:schemeClr val="bg2"/>
                </a:solidFill>
              </a:rPr>
              <a:t>CRIME :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The first spam email took place in 1976 when it was sent out over the ARPANT .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The first virus was installed on an Apple computer in 1982 when a high school student, Rich 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skrenta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, developed the EIK Cloner.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And the last history of cyber crime is Hacked American election in 2016.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21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CYBER CRIMINAL :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There are four major types of cyber criminal :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) Kids: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       Age(9-16 etc.)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(ii) The hacker cycle :</a:t>
            </a:r>
          </a:p>
          <a:p>
            <a:pPr marL="0" indent="0">
              <a:buNone/>
            </a:pP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“ANONYMOUS”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09" y="3526971"/>
            <a:ext cx="4090671" cy="20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CYBER CRIMINAL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1685109"/>
            <a:ext cx="9601196" cy="4216397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(iii) Disgruntled employees :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Who is an computer engineer and angry over the company’s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chief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(iv) Professional hackers :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995469"/>
            <a:ext cx="8628002" cy="105406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95401" y="4049536"/>
            <a:ext cx="9752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2.KEVIN POULSEN</a:t>
            </a:r>
            <a:r>
              <a:rPr lang="en-GB" sz="3200" dirty="0"/>
              <a:t>: </a:t>
            </a:r>
            <a:r>
              <a:rPr lang="en-GB" sz="3600" dirty="0">
                <a:solidFill>
                  <a:schemeClr val="bg2">
                    <a:lumMod val="75000"/>
                  </a:schemeClr>
                </a:solidFill>
              </a:rPr>
              <a:t>Hack radio station for</a:t>
            </a:r>
            <a:br>
              <a:rPr lang="en-GB" sz="3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bg2">
                    <a:lumMod val="75000"/>
                  </a:schemeClr>
                </a:solidFill>
              </a:rPr>
              <a:t>15 minutes and won a red </a:t>
            </a:r>
            <a:r>
              <a:rPr lang="en-GB" sz="3600" dirty="0" err="1">
                <a:solidFill>
                  <a:schemeClr val="bg2">
                    <a:lumMod val="75000"/>
                  </a:schemeClr>
                </a:solidFill>
              </a:rPr>
              <a:t>wheele</a:t>
            </a:r>
            <a:r>
              <a:rPr lang="en-GB" sz="3600" dirty="0">
                <a:solidFill>
                  <a:schemeClr val="bg2">
                    <a:lumMod val="75000"/>
                  </a:schemeClr>
                </a:solidFill>
              </a:rPr>
              <a:t> car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52" y="3905845"/>
            <a:ext cx="3014835" cy="185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3.GARY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MEKINNON : US army 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server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6443" y="2293166"/>
            <a:ext cx="62571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4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.ADRIAN 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LAMO : New York Times</a:t>
            </a:r>
            <a:br>
              <a:rPr lang="en-GB" sz="3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&amp; 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Microsoft</a:t>
            </a:r>
          </a:p>
          <a:p>
            <a:endParaRPr lang="en-GB" sz="3200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en-GB" sz="320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KEVIN MITNICK : Free bus ticket</a:t>
            </a:r>
            <a:br>
              <a:rPr lang="en-GB" sz="3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GB" sz="3200" dirty="0">
                <a:solidFill>
                  <a:schemeClr val="bg2">
                    <a:lumMod val="75000"/>
                  </a:schemeClr>
                </a:solidFill>
              </a:rPr>
              <a:t>&amp; Nokia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48" y="2935545"/>
            <a:ext cx="3533775" cy="837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470" y="4695039"/>
            <a:ext cx="2868249" cy="1912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618" y="1701985"/>
            <a:ext cx="3684679" cy="207095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 flipV="1">
            <a:off x="1141412" y="2203768"/>
            <a:ext cx="990599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PREVENT OF CYBER CRIME :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Apps and institutions 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Users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2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Apps and institutions 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08207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Security : Authentication, Maintain Backup.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Device : Secure device, Secure network system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61" y="891540"/>
            <a:ext cx="3051853" cy="171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05" y="2778579"/>
            <a:ext cx="3669846" cy="24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341690"/>
            <a:ext cx="9601196" cy="88448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Users :</a:t>
            </a:r>
            <a:br>
              <a:rPr lang="en-GB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) Privacy : Don’t share any information, Set a strong password.</a:t>
            </a:r>
          </a:p>
          <a:p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(ii) Try to be safe by yourself : Protect your data Updating, Checking, Learn about internet  privacy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165" y="798561"/>
            <a:ext cx="3771492" cy="1970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38" y="5159776"/>
            <a:ext cx="7861662" cy="13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Conclusion :</a:t>
            </a:r>
            <a:br>
              <a:rPr lang="en-GB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present and future of cyber crime   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(ii) Impact 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657600"/>
            <a:ext cx="9601196" cy="1702878"/>
          </a:xfrm>
        </p:spPr>
        <p:txBody>
          <a:bodyPr>
            <a:normAutofit/>
          </a:bodyPr>
          <a:lstStyle/>
          <a:p>
            <a:pPr algn="ctr"/>
            <a:r>
              <a:rPr lang="en-GB" sz="6600" dirty="0" smtClean="0">
                <a:solidFill>
                  <a:schemeClr val="bg2"/>
                </a:solidFill>
              </a:rPr>
              <a:t>THANK YOU  </a:t>
            </a:r>
            <a:endParaRPr lang="en-US" sz="6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ENGLISH READING SKILLS</a:t>
            </a:r>
            <a:br>
              <a:rPr lang="en-GB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&amp; PUBLIC SPEAKING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9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CYBER CRIME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72" y="2249488"/>
            <a:ext cx="5755282" cy="3541712"/>
          </a:xfrm>
        </p:spPr>
      </p:pic>
    </p:spTree>
    <p:extLst>
      <p:ext uri="{BB962C8B-B14F-4D97-AF65-F5344CB8AC3E}">
        <p14:creationId xmlns:p14="http://schemas.microsoft.com/office/powerpoint/2010/main" val="10101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2060"/>
                </a:solidFill>
              </a:rPr>
              <a:t>In this presentation there are five part of cyber crime :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1. INTRODUCTION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. TYPES OF CYBER CRIME :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3. HISTORY OF CYBER CRIME </a:t>
            </a: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4.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CYBER CRIMINAL </a:t>
            </a: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. PREVENT OF CYBER CRIME</a:t>
            </a: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77" y="2978333"/>
            <a:ext cx="2032283" cy="296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2313" y="1859594"/>
            <a:ext cx="10410384" cy="46065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 What is cyber crime 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(ii) INFORMATION ON CYBER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CRIME 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(iii) HOW CYBER CRIMINALS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WORK 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(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Coders,kids,Drops,Mobs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)    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iv) TYPES OF CYBER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HACKERS :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(White hat hacker, Black hat hackers, Grey Hat Hackers) 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28" y="1567177"/>
            <a:ext cx="2333194" cy="3120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1911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3056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53588"/>
            <a:ext cx="9905998" cy="526433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TIPS TO GET PROTECTED FROM CYBER CRIME: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(Terminate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Session Completely,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          Use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Security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ProgramsProtect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Protect Your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Password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Use Your Own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Computer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   Participation in Social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Networking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                             *THANK YOU ALL*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32" y="1071154"/>
            <a:ext cx="3298279" cy="32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9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TYPES OF CYBER CRIME 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GB" dirty="0" smtClean="0"/>
              <a:t>Three major part of cyber crime :</a:t>
            </a:r>
          </a:p>
          <a:p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Crime against person</a:t>
            </a:r>
          </a:p>
          <a:p>
            <a:r>
              <a:rPr lang="en-GB" dirty="0" smtClean="0"/>
              <a:t>(ii) Crime against property </a:t>
            </a:r>
          </a:p>
          <a:p>
            <a:r>
              <a:rPr lang="en-GB" dirty="0" smtClean="0"/>
              <a:t>(iii) Crime against government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20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And other types of cyber crime :</a:t>
            </a:r>
            <a:r>
              <a:rPr lang="en-GB" dirty="0">
                <a:solidFill>
                  <a:srgbClr val="FF0000"/>
                </a:solidFill>
              </a:rPr>
              <a:t/>
            </a:r>
            <a:br>
              <a:rPr lang="en-GB" dirty="0">
                <a:solidFill>
                  <a:srgbClr val="FF000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4" y="2022374"/>
            <a:ext cx="9887992" cy="4051855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And other types of cyber crime </a:t>
            </a:r>
            <a:r>
              <a:rPr lang="en-GB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: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) Hacking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(ii) Virus dissemination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(iii) Logic bombs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(iv)Denial of service attack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(v) Phishing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92" y="3500944"/>
            <a:ext cx="2022565" cy="2022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447" y="1487718"/>
            <a:ext cx="1958993" cy="195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29" y="3500944"/>
            <a:ext cx="2055222" cy="206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4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79714"/>
            <a:ext cx="9905998" cy="4811487"/>
          </a:xfrm>
        </p:spPr>
        <p:txBody>
          <a:bodyPr/>
          <a:lstStyle/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(vi) Email bombing and 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sparming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(vii)Web jacking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(viii) Cyber stalking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(ix) Identity theft and credit card </a:t>
            </a:r>
            <a:r>
              <a:rPr lang="en-GB" dirty="0" err="1" smtClean="0">
                <a:solidFill>
                  <a:schemeClr val="bg2">
                    <a:lumMod val="75000"/>
                  </a:schemeClr>
                </a:solidFill>
              </a:rPr>
              <a:t>farud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(x) Software piracy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1205049"/>
            <a:ext cx="3148148" cy="2361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85" y="3804473"/>
            <a:ext cx="3069092" cy="22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58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441</TotalTime>
  <Words>529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WELCOME</vt:lpstr>
      <vt:lpstr>ENGLISH READING SKILLS &amp; PUBLIC SPEAKING</vt:lpstr>
      <vt:lpstr>CYBER CRIME</vt:lpstr>
      <vt:lpstr>PowerPoint Presentation</vt:lpstr>
      <vt:lpstr>PowerPoint Presentation</vt:lpstr>
      <vt:lpstr>PowerPoint Presentation</vt:lpstr>
      <vt:lpstr>PowerPoint Presentation</vt:lpstr>
      <vt:lpstr>And other types of cyber crime : </vt:lpstr>
      <vt:lpstr>PowerPoint Presentation</vt:lpstr>
      <vt:lpstr>PowerPoint Presentation</vt:lpstr>
      <vt:lpstr>HISTORY OF CYBER CRIME : </vt:lpstr>
      <vt:lpstr>PowerPoint Presentation</vt:lpstr>
      <vt:lpstr>CYBER CRIMINAL</vt:lpstr>
      <vt:lpstr>3.GARY MEKINNON : US army server </vt:lpstr>
      <vt:lpstr>PowerPoint Presentation</vt:lpstr>
      <vt:lpstr>Apps and institutions  </vt:lpstr>
      <vt:lpstr>Users : 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Asus</dc:creator>
  <cp:lastModifiedBy>Windows</cp:lastModifiedBy>
  <cp:revision>60</cp:revision>
  <dcterms:created xsi:type="dcterms:W3CDTF">2019-02-19T16:55:31Z</dcterms:created>
  <dcterms:modified xsi:type="dcterms:W3CDTF">2021-07-11T12:12:29Z</dcterms:modified>
</cp:coreProperties>
</file>