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5"/>
  </p:notesMasterIdLst>
  <p:sldIdLst>
    <p:sldId id="261" r:id="rId2"/>
    <p:sldId id="262" r:id="rId3"/>
    <p:sldId id="269" r:id="rId4"/>
    <p:sldId id="263" r:id="rId5"/>
    <p:sldId id="264" r:id="rId6"/>
    <p:sldId id="265" r:id="rId7"/>
    <p:sldId id="266" r:id="rId8"/>
    <p:sldId id="258" r:id="rId9"/>
    <p:sldId id="260" r:id="rId10"/>
    <p:sldId id="257" r:id="rId11"/>
    <p:sldId id="259" r:id="rId12"/>
    <p:sldId id="25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 Id="rId5" Type="http://schemas.openxmlformats.org/officeDocument/2006/relationships/image" Target="../media/image8.jpeg"/><Relationship Id="rId4" Type="http://schemas.openxmlformats.org/officeDocument/2006/relationships/image" Target="../media/image7.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 Id="rId5" Type="http://schemas.openxmlformats.org/officeDocument/2006/relationships/image" Target="../media/image8.jpeg"/><Relationship Id="rId4"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896F29-84F6-4CBF-9AE3-EA83D62592DC}" type="doc">
      <dgm:prSet loTypeId="urn:microsoft.com/office/officeart/2005/8/layout/bList2" loCatId="picture" qsTypeId="urn:microsoft.com/office/officeart/2005/8/quickstyle/3d1" qsCatId="3D" csTypeId="urn:microsoft.com/office/officeart/2005/8/colors/colorful1#1" csCatId="colorful" phldr="1"/>
      <dgm:spPr/>
      <dgm:t>
        <a:bodyPr/>
        <a:lstStyle/>
        <a:p>
          <a:endParaRPr lang="en-US"/>
        </a:p>
      </dgm:t>
    </dgm:pt>
    <dgm:pt modelId="{CCD9546E-9523-4A04-B262-F480CAAE8835}">
      <dgm:prSet/>
      <dgm:spPr/>
      <dgm:t>
        <a:bodyPr/>
        <a:lstStyle/>
        <a:p>
          <a:r>
            <a:rPr lang="en-US" b="1" dirty="0" smtClean="0">
              <a:solidFill>
                <a:schemeClr val="tx1">
                  <a:lumMod val="95000"/>
                  <a:lumOff val="5000"/>
                </a:schemeClr>
              </a:solidFill>
            </a:rPr>
            <a:t>ANAM MD ISFAQ</a:t>
          </a:r>
          <a:endParaRPr lang="en-US" b="1" dirty="0">
            <a:solidFill>
              <a:schemeClr val="tx1">
                <a:lumMod val="95000"/>
                <a:lumOff val="5000"/>
              </a:schemeClr>
            </a:solidFill>
          </a:endParaRPr>
        </a:p>
      </dgm:t>
    </dgm:pt>
    <dgm:pt modelId="{72162437-8E1B-46EC-9EC0-B7F42C21B273}" type="parTrans" cxnId="{277A658D-C1A3-4645-AF59-559666A38164}">
      <dgm:prSet/>
      <dgm:spPr/>
      <dgm:t>
        <a:bodyPr/>
        <a:lstStyle/>
        <a:p>
          <a:endParaRPr lang="en-US"/>
        </a:p>
      </dgm:t>
    </dgm:pt>
    <dgm:pt modelId="{D027FB42-266C-4359-8C05-91285BCBE191}" type="sibTrans" cxnId="{277A658D-C1A3-4645-AF59-559666A38164}">
      <dgm:prSet/>
      <dgm:spPr/>
      <dgm:t>
        <a:bodyPr/>
        <a:lstStyle/>
        <a:p>
          <a:endParaRPr lang="en-US"/>
        </a:p>
      </dgm:t>
    </dgm:pt>
    <dgm:pt modelId="{E72E4AD3-EE70-4160-B1F2-73577BA759A7}">
      <dgm:prSet/>
      <dgm:spPr/>
      <dgm:t>
        <a:bodyPr/>
        <a:lstStyle/>
        <a:p>
          <a:r>
            <a:rPr lang="en-US" b="1" dirty="0" smtClean="0">
              <a:solidFill>
                <a:schemeClr val="tx1">
                  <a:lumMod val="95000"/>
                  <a:lumOff val="5000"/>
                </a:schemeClr>
              </a:solidFill>
            </a:rPr>
            <a:t>DIP FAZLA IMAM</a:t>
          </a:r>
          <a:endParaRPr lang="en-US" b="1" dirty="0">
            <a:solidFill>
              <a:schemeClr val="tx1">
                <a:lumMod val="95000"/>
                <a:lumOff val="5000"/>
              </a:schemeClr>
            </a:solidFill>
          </a:endParaRPr>
        </a:p>
      </dgm:t>
    </dgm:pt>
    <dgm:pt modelId="{D1B5A43C-BAEA-4F81-A7EA-371085222AFF}" type="parTrans" cxnId="{0D93E392-25EA-47BA-BD45-00C08D9E7DE9}">
      <dgm:prSet/>
      <dgm:spPr/>
      <dgm:t>
        <a:bodyPr/>
        <a:lstStyle/>
        <a:p>
          <a:endParaRPr lang="en-US"/>
        </a:p>
      </dgm:t>
    </dgm:pt>
    <dgm:pt modelId="{971A5BF6-0E89-4CCD-8F26-263F115B547F}" type="sibTrans" cxnId="{0D93E392-25EA-47BA-BD45-00C08D9E7DE9}">
      <dgm:prSet/>
      <dgm:spPr/>
      <dgm:t>
        <a:bodyPr/>
        <a:lstStyle/>
        <a:p>
          <a:endParaRPr lang="en-US"/>
        </a:p>
      </dgm:t>
    </dgm:pt>
    <dgm:pt modelId="{970672F6-6EB5-45D7-9DD7-856B08BD2C1C}">
      <dgm:prSet/>
      <dgm:spPr/>
      <dgm:t>
        <a:bodyPr/>
        <a:lstStyle/>
        <a:p>
          <a:r>
            <a:rPr lang="en-US" b="1" dirty="0" smtClean="0">
              <a:solidFill>
                <a:schemeClr val="tx1">
                  <a:lumMod val="95000"/>
                  <a:lumOff val="5000"/>
                </a:schemeClr>
              </a:solidFill>
            </a:rPr>
            <a:t>RAHMAN MOHAIMENUR</a:t>
          </a:r>
          <a:endParaRPr lang="en-US" b="1" dirty="0">
            <a:solidFill>
              <a:schemeClr val="tx1">
                <a:lumMod val="95000"/>
                <a:lumOff val="5000"/>
              </a:schemeClr>
            </a:solidFill>
          </a:endParaRPr>
        </a:p>
      </dgm:t>
    </dgm:pt>
    <dgm:pt modelId="{A5B563BF-39B3-4148-B563-BCE6AE5D9D8F}" type="parTrans" cxnId="{796B7359-E48A-4F46-AA6A-B88B1B66531C}">
      <dgm:prSet/>
      <dgm:spPr/>
      <dgm:t>
        <a:bodyPr/>
        <a:lstStyle/>
        <a:p>
          <a:endParaRPr lang="en-US"/>
        </a:p>
      </dgm:t>
    </dgm:pt>
    <dgm:pt modelId="{46806F8F-ED4E-4A6A-9EA4-22CB320E3514}" type="sibTrans" cxnId="{796B7359-E48A-4F46-AA6A-B88B1B66531C}">
      <dgm:prSet/>
      <dgm:spPr/>
      <dgm:t>
        <a:bodyPr/>
        <a:lstStyle/>
        <a:p>
          <a:endParaRPr lang="en-US"/>
        </a:p>
      </dgm:t>
    </dgm:pt>
    <dgm:pt modelId="{3A5E393F-8D4F-492E-AE2D-011FAD74A34D}">
      <dgm:prSet/>
      <dgm:spPr/>
      <dgm:t>
        <a:bodyPr/>
        <a:lstStyle/>
        <a:p>
          <a:r>
            <a:rPr lang="en-US" b="1" dirty="0" smtClean="0">
              <a:solidFill>
                <a:schemeClr val="tx1">
                  <a:lumMod val="95000"/>
                  <a:lumOff val="5000"/>
                </a:schemeClr>
              </a:solidFill>
            </a:rPr>
            <a:t>SHIFA JANNATUN NUR</a:t>
          </a:r>
          <a:endParaRPr lang="en-US" b="1" dirty="0">
            <a:solidFill>
              <a:schemeClr val="tx1">
                <a:lumMod val="95000"/>
                <a:lumOff val="5000"/>
              </a:schemeClr>
            </a:solidFill>
          </a:endParaRPr>
        </a:p>
      </dgm:t>
    </dgm:pt>
    <dgm:pt modelId="{2053B83F-0BF0-4F9B-B6FB-F29AF0A11C25}" type="parTrans" cxnId="{EBF1713D-E545-4DBC-8B9B-668D88B2189F}">
      <dgm:prSet/>
      <dgm:spPr/>
      <dgm:t>
        <a:bodyPr/>
        <a:lstStyle/>
        <a:p>
          <a:endParaRPr lang="en-US"/>
        </a:p>
      </dgm:t>
    </dgm:pt>
    <dgm:pt modelId="{1A8891AD-2D68-468C-AD73-13C5EF63A4F8}" type="sibTrans" cxnId="{EBF1713D-E545-4DBC-8B9B-668D88B2189F}">
      <dgm:prSet/>
      <dgm:spPr/>
      <dgm:t>
        <a:bodyPr/>
        <a:lstStyle/>
        <a:p>
          <a:endParaRPr lang="en-US"/>
        </a:p>
      </dgm:t>
    </dgm:pt>
    <dgm:pt modelId="{4CD6FC15-F2D0-409C-B8E5-67E07D5302C4}">
      <dgm:prSet/>
      <dgm:spPr/>
      <dgm:t>
        <a:bodyPr/>
        <a:lstStyle/>
        <a:p>
          <a:r>
            <a:rPr lang="en-US" b="1" dirty="0" smtClean="0">
              <a:solidFill>
                <a:schemeClr val="tx1">
                  <a:lumMod val="95000"/>
                  <a:lumOff val="5000"/>
                </a:schemeClr>
              </a:solidFill>
            </a:rPr>
            <a:t>KANTA MARIA AKTER</a:t>
          </a:r>
          <a:endParaRPr lang="en-US" b="1" dirty="0">
            <a:solidFill>
              <a:schemeClr val="tx1">
                <a:lumMod val="95000"/>
                <a:lumOff val="5000"/>
              </a:schemeClr>
            </a:solidFill>
          </a:endParaRPr>
        </a:p>
      </dgm:t>
    </dgm:pt>
    <dgm:pt modelId="{04F16A6B-CE83-495D-9339-A2C55CE2FC1A}" type="parTrans" cxnId="{D6D7F352-561C-40A7-BA0F-78E77C0FFC7B}">
      <dgm:prSet/>
      <dgm:spPr/>
      <dgm:t>
        <a:bodyPr/>
        <a:lstStyle/>
        <a:p>
          <a:endParaRPr lang="en-US"/>
        </a:p>
      </dgm:t>
    </dgm:pt>
    <dgm:pt modelId="{79FF24AC-523A-4CFD-87F7-14D2A8580D98}" type="sibTrans" cxnId="{D6D7F352-561C-40A7-BA0F-78E77C0FFC7B}">
      <dgm:prSet/>
      <dgm:spPr/>
      <dgm:t>
        <a:bodyPr/>
        <a:lstStyle/>
        <a:p>
          <a:endParaRPr lang="en-US"/>
        </a:p>
      </dgm:t>
    </dgm:pt>
    <dgm:pt modelId="{3B0F87BC-A51F-49D6-ACEF-4DA296171573}">
      <dgm:prSet/>
      <dgm:spPr/>
      <dgm:t>
        <a:bodyPr/>
        <a:lstStyle/>
        <a:p>
          <a:r>
            <a:rPr lang="en-US" b="0" i="0" dirty="0" smtClean="0"/>
            <a:t>Stay disciplined</a:t>
          </a:r>
          <a:endParaRPr lang="en-US" dirty="0"/>
        </a:p>
      </dgm:t>
    </dgm:pt>
    <dgm:pt modelId="{4DA02D30-3F2C-4180-B950-59B498697EF8}" type="parTrans" cxnId="{1CDDACD9-06E3-4C1E-9509-BE9885F0F429}">
      <dgm:prSet/>
      <dgm:spPr/>
      <dgm:t>
        <a:bodyPr/>
        <a:lstStyle/>
        <a:p>
          <a:endParaRPr lang="en-US"/>
        </a:p>
      </dgm:t>
    </dgm:pt>
    <dgm:pt modelId="{59A9D28D-8F7A-4D49-9993-7DB7FF637210}" type="sibTrans" cxnId="{1CDDACD9-06E3-4C1E-9509-BE9885F0F429}">
      <dgm:prSet/>
      <dgm:spPr/>
      <dgm:t>
        <a:bodyPr/>
        <a:lstStyle/>
        <a:p>
          <a:endParaRPr lang="en-US"/>
        </a:p>
      </dgm:t>
    </dgm:pt>
    <dgm:pt modelId="{335D207C-39F7-48F9-8E8D-A7F3E45FB4CE}">
      <dgm:prSet custT="1"/>
      <dgm:spPr/>
      <dgm:t>
        <a:bodyPr/>
        <a:lstStyle/>
        <a:p>
          <a:r>
            <a:rPr lang="en-US" sz="1400" b="0" dirty="0" smtClean="0"/>
            <a:t>Importance</a:t>
          </a:r>
          <a:endParaRPr lang="en-US" sz="1400" b="0" dirty="0"/>
        </a:p>
      </dgm:t>
    </dgm:pt>
    <dgm:pt modelId="{1B965B90-63BF-4731-9670-0E0B6F72BBAA}" type="parTrans" cxnId="{C74D78BA-7AE3-47D5-937D-FF6FF4C1C9D7}">
      <dgm:prSet/>
      <dgm:spPr/>
      <dgm:t>
        <a:bodyPr/>
        <a:lstStyle/>
        <a:p>
          <a:endParaRPr lang="en-US"/>
        </a:p>
      </dgm:t>
    </dgm:pt>
    <dgm:pt modelId="{3576A6A1-DED2-4294-898B-573E4882502E}" type="sibTrans" cxnId="{C74D78BA-7AE3-47D5-937D-FF6FF4C1C9D7}">
      <dgm:prSet/>
      <dgm:spPr/>
      <dgm:t>
        <a:bodyPr/>
        <a:lstStyle/>
        <a:p>
          <a:endParaRPr lang="en-US"/>
        </a:p>
      </dgm:t>
    </dgm:pt>
    <dgm:pt modelId="{0AA226DB-4C0E-4820-B702-749901695A78}">
      <dgm:prSet custT="1"/>
      <dgm:spPr/>
      <dgm:t>
        <a:bodyPr/>
        <a:lstStyle/>
        <a:p>
          <a:r>
            <a:rPr lang="en-US" sz="1400" b="0" dirty="0" smtClean="0"/>
            <a:t>Why should we ask for help?</a:t>
          </a:r>
          <a:endParaRPr lang="en-US" sz="1400" b="0" dirty="0"/>
        </a:p>
      </dgm:t>
    </dgm:pt>
    <dgm:pt modelId="{6D8FF392-7DF7-4BB0-B606-B1CEA54BED70}" type="parTrans" cxnId="{840537EA-7D74-41DB-9FDE-204B4570AE90}">
      <dgm:prSet/>
      <dgm:spPr/>
      <dgm:t>
        <a:bodyPr/>
        <a:lstStyle/>
        <a:p>
          <a:endParaRPr lang="en-US"/>
        </a:p>
      </dgm:t>
    </dgm:pt>
    <dgm:pt modelId="{9EFA35EC-3FBE-4EE7-AD95-59C2DA11085B}" type="sibTrans" cxnId="{840537EA-7D74-41DB-9FDE-204B4570AE90}">
      <dgm:prSet/>
      <dgm:spPr/>
      <dgm:t>
        <a:bodyPr/>
        <a:lstStyle/>
        <a:p>
          <a:endParaRPr lang="en-US"/>
        </a:p>
      </dgm:t>
    </dgm:pt>
    <dgm:pt modelId="{19597A3D-3E52-4244-889E-15467FE838DD}">
      <dgm:prSet/>
      <dgm:spPr/>
      <dgm:t>
        <a:bodyPr/>
        <a:lstStyle/>
        <a:p>
          <a:endParaRPr lang="en-US" sz="1100" b="0" dirty="0"/>
        </a:p>
      </dgm:t>
    </dgm:pt>
    <dgm:pt modelId="{6575EB66-0026-446A-A2CF-49DF7DFAC990}" type="parTrans" cxnId="{F5677A53-7EAF-44CC-8246-9615CC068D9B}">
      <dgm:prSet/>
      <dgm:spPr/>
      <dgm:t>
        <a:bodyPr/>
        <a:lstStyle/>
        <a:p>
          <a:endParaRPr lang="en-US"/>
        </a:p>
      </dgm:t>
    </dgm:pt>
    <dgm:pt modelId="{C1EA4011-D803-4E9C-B87B-403B6FF0E1F9}" type="sibTrans" cxnId="{F5677A53-7EAF-44CC-8246-9615CC068D9B}">
      <dgm:prSet/>
      <dgm:spPr/>
      <dgm:t>
        <a:bodyPr/>
        <a:lstStyle/>
        <a:p>
          <a:endParaRPr lang="en-US"/>
        </a:p>
      </dgm:t>
    </dgm:pt>
    <dgm:pt modelId="{F2CEE2B9-2D3F-4E7D-9BD5-5ACF4E5ED9D7}">
      <dgm:prSet custT="1"/>
      <dgm:spPr/>
      <dgm:t>
        <a:bodyPr/>
        <a:lstStyle/>
        <a:p>
          <a:r>
            <a:rPr lang="en-US" sz="1400" b="0" dirty="0" smtClean="0"/>
            <a:t>Why does it matter?</a:t>
          </a:r>
          <a:endParaRPr lang="en-US" sz="1400" b="0" dirty="0"/>
        </a:p>
      </dgm:t>
    </dgm:pt>
    <dgm:pt modelId="{2C7E1E1E-C7AF-4E0F-8C5A-9FAEB9C93761}" type="parTrans" cxnId="{7D0D2C3F-4AE9-44BF-87A0-FBC460DBFF6A}">
      <dgm:prSet/>
      <dgm:spPr/>
      <dgm:t>
        <a:bodyPr/>
        <a:lstStyle/>
        <a:p>
          <a:endParaRPr lang="en-US"/>
        </a:p>
      </dgm:t>
    </dgm:pt>
    <dgm:pt modelId="{6C2FADDB-E37C-4C02-9864-8B9F587CEE97}" type="sibTrans" cxnId="{7D0D2C3F-4AE9-44BF-87A0-FBC460DBFF6A}">
      <dgm:prSet/>
      <dgm:spPr/>
      <dgm:t>
        <a:bodyPr/>
        <a:lstStyle/>
        <a:p>
          <a:endParaRPr lang="en-US"/>
        </a:p>
      </dgm:t>
    </dgm:pt>
    <dgm:pt modelId="{BA8036DB-7A93-45A6-8973-DA44970539CA}">
      <dgm:prSet/>
      <dgm:spPr/>
      <dgm:t>
        <a:bodyPr/>
        <a:lstStyle/>
        <a:p>
          <a:endParaRPr lang="en-US" sz="1100" b="0" dirty="0"/>
        </a:p>
      </dgm:t>
    </dgm:pt>
    <dgm:pt modelId="{229AB8FC-1F9F-4E02-BD97-942D329DAD95}" type="parTrans" cxnId="{5190142B-BE4D-4B6C-A88C-A068F597F0B6}">
      <dgm:prSet/>
      <dgm:spPr/>
      <dgm:t>
        <a:bodyPr/>
        <a:lstStyle/>
        <a:p>
          <a:endParaRPr lang="en-US"/>
        </a:p>
      </dgm:t>
    </dgm:pt>
    <dgm:pt modelId="{E2515EE0-9627-4352-8A03-7CFF40F41CEF}" type="sibTrans" cxnId="{5190142B-BE4D-4B6C-A88C-A068F597F0B6}">
      <dgm:prSet/>
      <dgm:spPr/>
      <dgm:t>
        <a:bodyPr/>
        <a:lstStyle/>
        <a:p>
          <a:endParaRPr lang="en-US"/>
        </a:p>
      </dgm:t>
    </dgm:pt>
    <dgm:pt modelId="{17AD1AF6-E021-4FFA-986F-4277B5AAF9B8}">
      <dgm:prSet custT="1"/>
      <dgm:spPr/>
      <dgm:t>
        <a:bodyPr/>
        <a:lstStyle/>
        <a:p>
          <a:r>
            <a:rPr lang="en-US" sz="1400" b="0" dirty="0" smtClean="0"/>
            <a:t>Capable people for self-help</a:t>
          </a:r>
          <a:endParaRPr lang="en-US" sz="1400" b="0" dirty="0"/>
        </a:p>
      </dgm:t>
    </dgm:pt>
    <dgm:pt modelId="{C70C5574-694C-46D8-846A-3B86CF1DCD8A}" type="parTrans" cxnId="{080F6796-3A69-4D8A-B6AF-62FC587AECCE}">
      <dgm:prSet/>
      <dgm:spPr/>
      <dgm:t>
        <a:bodyPr/>
        <a:lstStyle/>
        <a:p>
          <a:endParaRPr lang="en-US"/>
        </a:p>
      </dgm:t>
    </dgm:pt>
    <dgm:pt modelId="{5EEE5CAB-ECA1-4B3D-A345-20FB501A7C7A}" type="sibTrans" cxnId="{080F6796-3A69-4D8A-B6AF-62FC587AECCE}">
      <dgm:prSet/>
      <dgm:spPr/>
      <dgm:t>
        <a:bodyPr/>
        <a:lstStyle/>
        <a:p>
          <a:endParaRPr lang="en-US"/>
        </a:p>
      </dgm:t>
    </dgm:pt>
    <dgm:pt modelId="{2CAD740B-B246-4B64-BFA0-426695BEB89D}">
      <dgm:prSet custT="1"/>
      <dgm:spPr/>
      <dgm:t>
        <a:bodyPr/>
        <a:lstStyle/>
        <a:p>
          <a:r>
            <a:rPr lang="en-US" sz="1400" b="0" dirty="0" smtClean="0"/>
            <a:t>conclusion</a:t>
          </a:r>
          <a:endParaRPr lang="en-US" sz="1400" b="0" dirty="0"/>
        </a:p>
      </dgm:t>
    </dgm:pt>
    <dgm:pt modelId="{1809571C-4F6A-4C28-A95D-D04A74791121}" type="parTrans" cxnId="{103E1F25-6D91-4145-80B1-9D32BC30DA17}">
      <dgm:prSet/>
      <dgm:spPr/>
      <dgm:t>
        <a:bodyPr/>
        <a:lstStyle/>
        <a:p>
          <a:endParaRPr lang="en-US"/>
        </a:p>
      </dgm:t>
    </dgm:pt>
    <dgm:pt modelId="{E055E9B6-534D-457E-95AB-F12D8F5F22F1}" type="sibTrans" cxnId="{103E1F25-6D91-4145-80B1-9D32BC30DA17}">
      <dgm:prSet/>
      <dgm:spPr/>
      <dgm:t>
        <a:bodyPr/>
        <a:lstStyle/>
        <a:p>
          <a:endParaRPr lang="en-US"/>
        </a:p>
      </dgm:t>
    </dgm:pt>
    <dgm:pt modelId="{5FEE82B5-8527-4695-B9B2-2A4FAE3A4AC2}">
      <dgm:prSet/>
      <dgm:spPr/>
      <dgm:t>
        <a:bodyPr/>
        <a:lstStyle/>
        <a:p>
          <a:r>
            <a:rPr lang="en-US" dirty="0" smtClean="0"/>
            <a:t>How to overcome self-doubt</a:t>
          </a:r>
          <a:endParaRPr lang="en-US" dirty="0"/>
        </a:p>
      </dgm:t>
    </dgm:pt>
    <dgm:pt modelId="{99980930-8E5C-4EA7-A63A-B780125B9C68}" type="parTrans" cxnId="{184C3EEE-E9AB-4A6F-AA22-A353C9694C7A}">
      <dgm:prSet/>
      <dgm:spPr/>
      <dgm:t>
        <a:bodyPr/>
        <a:lstStyle/>
        <a:p>
          <a:endParaRPr lang="en-US"/>
        </a:p>
      </dgm:t>
    </dgm:pt>
    <dgm:pt modelId="{101A0639-A2CA-49AB-9A41-D0B71E4A7141}" type="sibTrans" cxnId="{184C3EEE-E9AB-4A6F-AA22-A353C9694C7A}">
      <dgm:prSet/>
      <dgm:spPr/>
      <dgm:t>
        <a:bodyPr/>
        <a:lstStyle/>
        <a:p>
          <a:endParaRPr lang="en-US"/>
        </a:p>
      </dgm:t>
    </dgm:pt>
    <dgm:pt modelId="{742B7717-A21F-4A04-8CE3-9AC71CC11E4F}">
      <dgm:prSet/>
      <dgm:spPr/>
      <dgm:t>
        <a:bodyPr/>
        <a:lstStyle/>
        <a:p>
          <a:pPr algn="l"/>
          <a:r>
            <a:rPr lang="en-US" b="0" i="0" dirty="0" smtClean="0"/>
            <a:t>Qualities of good leaders </a:t>
          </a:r>
          <a:endParaRPr lang="en-US" dirty="0"/>
        </a:p>
      </dgm:t>
    </dgm:pt>
    <dgm:pt modelId="{6182CC39-17D6-4033-8B09-2670065FF589}" type="parTrans" cxnId="{78DC2325-F465-496E-B6EE-F25EFE607D2D}">
      <dgm:prSet/>
      <dgm:spPr/>
      <dgm:t>
        <a:bodyPr/>
        <a:lstStyle/>
        <a:p>
          <a:endParaRPr lang="en-US"/>
        </a:p>
      </dgm:t>
    </dgm:pt>
    <dgm:pt modelId="{4110B21E-2B1F-4812-8631-2C7B27153149}" type="sibTrans" cxnId="{78DC2325-F465-496E-B6EE-F25EFE607D2D}">
      <dgm:prSet/>
      <dgm:spPr/>
      <dgm:t>
        <a:bodyPr/>
        <a:lstStyle/>
        <a:p>
          <a:endParaRPr lang="en-US"/>
        </a:p>
      </dgm:t>
    </dgm:pt>
    <dgm:pt modelId="{61E45420-5897-46C2-A239-B61EE397B28E}">
      <dgm:prSet/>
      <dgm:spPr/>
      <dgm:t>
        <a:bodyPr/>
        <a:lstStyle/>
        <a:p>
          <a:pPr algn="l"/>
          <a:endParaRPr lang="en-US" dirty="0"/>
        </a:p>
      </dgm:t>
    </dgm:pt>
    <dgm:pt modelId="{BF52534D-A74F-4A45-8C12-FFBEDA4A329B}" type="parTrans" cxnId="{B88A9DF8-686A-4F7E-B480-BB8AF4F36324}">
      <dgm:prSet/>
      <dgm:spPr/>
      <dgm:t>
        <a:bodyPr/>
        <a:lstStyle/>
        <a:p>
          <a:endParaRPr lang="en-US"/>
        </a:p>
      </dgm:t>
    </dgm:pt>
    <dgm:pt modelId="{7B553EF9-ACCB-449D-ACBF-9F22843DDC38}" type="sibTrans" cxnId="{B88A9DF8-686A-4F7E-B480-BB8AF4F36324}">
      <dgm:prSet/>
      <dgm:spPr/>
      <dgm:t>
        <a:bodyPr/>
        <a:lstStyle/>
        <a:p>
          <a:endParaRPr lang="en-US"/>
        </a:p>
      </dgm:t>
    </dgm:pt>
    <dgm:pt modelId="{1CC6C269-22A3-442F-8403-F28D3B687760}">
      <dgm:prSet/>
      <dgm:spPr/>
      <dgm:t>
        <a:bodyPr/>
        <a:lstStyle/>
        <a:p>
          <a:r>
            <a:rPr lang="en-US" smtClean="0"/>
            <a:t>Making new habits </a:t>
          </a:r>
          <a:endParaRPr lang="en-US"/>
        </a:p>
      </dgm:t>
    </dgm:pt>
    <dgm:pt modelId="{0451C25B-F2D4-46B2-90F1-B118E4040A06}" type="parTrans" cxnId="{D5A425DF-529D-4BFC-AB74-9421C035DCF9}">
      <dgm:prSet/>
      <dgm:spPr/>
      <dgm:t>
        <a:bodyPr/>
        <a:lstStyle/>
        <a:p>
          <a:endParaRPr lang="en-US"/>
        </a:p>
      </dgm:t>
    </dgm:pt>
    <dgm:pt modelId="{89BFAEC6-4040-4C33-8C83-B3621B0AA8B7}" type="sibTrans" cxnId="{D5A425DF-529D-4BFC-AB74-9421C035DCF9}">
      <dgm:prSet/>
      <dgm:spPr/>
      <dgm:t>
        <a:bodyPr/>
        <a:lstStyle/>
        <a:p>
          <a:endParaRPr lang="en-US"/>
        </a:p>
      </dgm:t>
    </dgm:pt>
    <dgm:pt modelId="{F02074F8-1FB2-4B39-B9DC-7D559B5AED07}">
      <dgm:prSet/>
      <dgm:spPr/>
      <dgm:t>
        <a:bodyPr/>
        <a:lstStyle/>
        <a:p>
          <a:r>
            <a:rPr lang="en-US" b="0" i="0" dirty="0" smtClean="0"/>
            <a:t>How to do self care</a:t>
          </a:r>
          <a:endParaRPr lang="en-US" dirty="0"/>
        </a:p>
      </dgm:t>
    </dgm:pt>
    <dgm:pt modelId="{CC4651A6-ED87-4C08-AE3B-16A2CA3F427D}" type="parTrans" cxnId="{FDF00C8D-FE32-425F-B1FE-576BA3A8E4A6}">
      <dgm:prSet/>
      <dgm:spPr/>
      <dgm:t>
        <a:bodyPr/>
        <a:lstStyle/>
        <a:p>
          <a:endParaRPr lang="en-US"/>
        </a:p>
      </dgm:t>
    </dgm:pt>
    <dgm:pt modelId="{E0A07DC8-1270-4522-B7D5-603E927933FE}" type="sibTrans" cxnId="{FDF00C8D-FE32-425F-B1FE-576BA3A8E4A6}">
      <dgm:prSet/>
      <dgm:spPr/>
      <dgm:t>
        <a:bodyPr/>
        <a:lstStyle/>
        <a:p>
          <a:endParaRPr lang="en-US"/>
        </a:p>
      </dgm:t>
    </dgm:pt>
    <dgm:pt modelId="{7A146352-D63A-4A06-A0CB-5DBAE8B18A4A}" type="pres">
      <dgm:prSet presAssocID="{A9896F29-84F6-4CBF-9AE3-EA83D62592DC}" presName="diagram" presStyleCnt="0">
        <dgm:presLayoutVars>
          <dgm:dir/>
          <dgm:animLvl val="lvl"/>
          <dgm:resizeHandles val="exact"/>
        </dgm:presLayoutVars>
      </dgm:prSet>
      <dgm:spPr/>
      <dgm:t>
        <a:bodyPr/>
        <a:lstStyle/>
        <a:p>
          <a:endParaRPr lang="en-US"/>
        </a:p>
      </dgm:t>
    </dgm:pt>
    <dgm:pt modelId="{73B7CF41-7CFE-4260-A0DB-40872A9AF9E6}" type="pres">
      <dgm:prSet presAssocID="{E72E4AD3-EE70-4160-B1F2-73577BA759A7}" presName="compNode" presStyleCnt="0"/>
      <dgm:spPr/>
    </dgm:pt>
    <dgm:pt modelId="{BF67054E-5C48-4A09-84E4-37A124BFA05F}" type="pres">
      <dgm:prSet presAssocID="{E72E4AD3-EE70-4160-B1F2-73577BA759A7}" presName="childRect" presStyleLbl="bgAcc1" presStyleIdx="0" presStyleCnt="5">
        <dgm:presLayoutVars>
          <dgm:bulletEnabled val="1"/>
        </dgm:presLayoutVars>
      </dgm:prSet>
      <dgm:spPr/>
      <dgm:t>
        <a:bodyPr/>
        <a:lstStyle/>
        <a:p>
          <a:endParaRPr lang="en-US"/>
        </a:p>
      </dgm:t>
    </dgm:pt>
    <dgm:pt modelId="{09931B49-C6C4-48A7-861B-401D819E6242}" type="pres">
      <dgm:prSet presAssocID="{E72E4AD3-EE70-4160-B1F2-73577BA759A7}" presName="parentText" presStyleLbl="node1" presStyleIdx="0" presStyleCnt="0">
        <dgm:presLayoutVars>
          <dgm:chMax val="0"/>
          <dgm:bulletEnabled val="1"/>
        </dgm:presLayoutVars>
      </dgm:prSet>
      <dgm:spPr/>
      <dgm:t>
        <a:bodyPr/>
        <a:lstStyle/>
        <a:p>
          <a:endParaRPr lang="en-US"/>
        </a:p>
      </dgm:t>
    </dgm:pt>
    <dgm:pt modelId="{A4E657CC-8DB2-4002-B475-51DCF9D95728}" type="pres">
      <dgm:prSet presAssocID="{E72E4AD3-EE70-4160-B1F2-73577BA759A7}" presName="parentRect" presStyleLbl="alignNode1" presStyleIdx="0" presStyleCnt="5"/>
      <dgm:spPr/>
      <dgm:t>
        <a:bodyPr/>
        <a:lstStyle/>
        <a:p>
          <a:endParaRPr lang="en-US"/>
        </a:p>
      </dgm:t>
    </dgm:pt>
    <dgm:pt modelId="{CE9C8FDE-3559-4958-BE83-E82802C2689F}" type="pres">
      <dgm:prSet presAssocID="{E72E4AD3-EE70-4160-B1F2-73577BA759A7}" presName="adorn" presStyleLbl="fgAccFollowNod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US"/>
        </a:p>
      </dgm:t>
    </dgm:pt>
    <dgm:pt modelId="{638C26EA-D9CF-440B-B225-5BE7CF0CBE06}" type="pres">
      <dgm:prSet presAssocID="{971A5BF6-0E89-4CCD-8F26-263F115B547F}" presName="sibTrans" presStyleLbl="sibTrans2D1" presStyleIdx="0" presStyleCnt="0"/>
      <dgm:spPr/>
      <dgm:t>
        <a:bodyPr/>
        <a:lstStyle/>
        <a:p>
          <a:endParaRPr lang="en-US"/>
        </a:p>
      </dgm:t>
    </dgm:pt>
    <dgm:pt modelId="{BCAFE1EB-1FDA-45AB-9961-129978F22A24}" type="pres">
      <dgm:prSet presAssocID="{4CD6FC15-F2D0-409C-B8E5-67E07D5302C4}" presName="compNode" presStyleCnt="0"/>
      <dgm:spPr/>
    </dgm:pt>
    <dgm:pt modelId="{FD627FF2-2F6E-48A0-8981-00A779DDAA9A}" type="pres">
      <dgm:prSet presAssocID="{4CD6FC15-F2D0-409C-B8E5-67E07D5302C4}" presName="childRect" presStyleLbl="bgAcc1" presStyleIdx="1" presStyleCnt="5">
        <dgm:presLayoutVars>
          <dgm:bulletEnabled val="1"/>
        </dgm:presLayoutVars>
      </dgm:prSet>
      <dgm:spPr/>
      <dgm:t>
        <a:bodyPr/>
        <a:lstStyle/>
        <a:p>
          <a:endParaRPr lang="en-US"/>
        </a:p>
      </dgm:t>
    </dgm:pt>
    <dgm:pt modelId="{1CA0ED17-CF7E-4B30-8C24-935682DB47FF}" type="pres">
      <dgm:prSet presAssocID="{4CD6FC15-F2D0-409C-B8E5-67E07D5302C4}" presName="parentText" presStyleLbl="node1" presStyleIdx="0" presStyleCnt="0">
        <dgm:presLayoutVars>
          <dgm:chMax val="0"/>
          <dgm:bulletEnabled val="1"/>
        </dgm:presLayoutVars>
      </dgm:prSet>
      <dgm:spPr/>
      <dgm:t>
        <a:bodyPr/>
        <a:lstStyle/>
        <a:p>
          <a:endParaRPr lang="en-US"/>
        </a:p>
      </dgm:t>
    </dgm:pt>
    <dgm:pt modelId="{52927EC4-F71E-47D4-8258-4E4CDCE20D3A}" type="pres">
      <dgm:prSet presAssocID="{4CD6FC15-F2D0-409C-B8E5-67E07D5302C4}" presName="parentRect" presStyleLbl="alignNode1" presStyleIdx="1" presStyleCnt="5"/>
      <dgm:spPr/>
      <dgm:t>
        <a:bodyPr/>
        <a:lstStyle/>
        <a:p>
          <a:endParaRPr lang="en-US"/>
        </a:p>
      </dgm:t>
    </dgm:pt>
    <dgm:pt modelId="{9432C428-77A3-4048-8795-B29CA337C40C}" type="pres">
      <dgm:prSet presAssocID="{4CD6FC15-F2D0-409C-B8E5-67E07D5302C4}" presName="adorn" presStyleLbl="fgAccFollowNode1" presStyleIdx="1" presStyleCnt="5"/>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15000" b="-15000"/>
          </a:stretch>
        </a:blipFill>
      </dgm:spPr>
      <dgm:t>
        <a:bodyPr/>
        <a:lstStyle/>
        <a:p>
          <a:endParaRPr lang="en-US"/>
        </a:p>
      </dgm:t>
    </dgm:pt>
    <dgm:pt modelId="{4A578EA1-C00B-42C0-8B37-D2BF42FA01C8}" type="pres">
      <dgm:prSet presAssocID="{79FF24AC-523A-4CFD-87F7-14D2A8580D98}" presName="sibTrans" presStyleLbl="sibTrans2D1" presStyleIdx="0" presStyleCnt="0"/>
      <dgm:spPr/>
      <dgm:t>
        <a:bodyPr/>
        <a:lstStyle/>
        <a:p>
          <a:endParaRPr lang="en-US"/>
        </a:p>
      </dgm:t>
    </dgm:pt>
    <dgm:pt modelId="{D03145A2-24BE-48D5-82A8-86C300693D82}" type="pres">
      <dgm:prSet presAssocID="{CCD9546E-9523-4A04-B262-F480CAAE8835}" presName="compNode" presStyleCnt="0"/>
      <dgm:spPr/>
    </dgm:pt>
    <dgm:pt modelId="{B4C15FAD-8CB7-43B6-9B99-FE163AAF0D29}" type="pres">
      <dgm:prSet presAssocID="{CCD9546E-9523-4A04-B262-F480CAAE8835}" presName="childRect" presStyleLbl="bgAcc1" presStyleIdx="2" presStyleCnt="5">
        <dgm:presLayoutVars>
          <dgm:bulletEnabled val="1"/>
        </dgm:presLayoutVars>
      </dgm:prSet>
      <dgm:spPr/>
      <dgm:t>
        <a:bodyPr/>
        <a:lstStyle/>
        <a:p>
          <a:endParaRPr lang="en-US"/>
        </a:p>
      </dgm:t>
    </dgm:pt>
    <dgm:pt modelId="{4BD70F76-AE8C-44C6-8BB1-002679A4A278}" type="pres">
      <dgm:prSet presAssocID="{CCD9546E-9523-4A04-B262-F480CAAE8835}" presName="parentText" presStyleLbl="node1" presStyleIdx="0" presStyleCnt="0">
        <dgm:presLayoutVars>
          <dgm:chMax val="0"/>
          <dgm:bulletEnabled val="1"/>
        </dgm:presLayoutVars>
      </dgm:prSet>
      <dgm:spPr/>
      <dgm:t>
        <a:bodyPr/>
        <a:lstStyle/>
        <a:p>
          <a:endParaRPr lang="en-US"/>
        </a:p>
      </dgm:t>
    </dgm:pt>
    <dgm:pt modelId="{F8205E08-E89E-4852-8C73-0E8154D3A16F}" type="pres">
      <dgm:prSet presAssocID="{CCD9546E-9523-4A04-B262-F480CAAE8835}" presName="parentRect" presStyleLbl="alignNode1" presStyleIdx="2" presStyleCnt="5"/>
      <dgm:spPr/>
      <dgm:t>
        <a:bodyPr/>
        <a:lstStyle/>
        <a:p>
          <a:endParaRPr lang="en-US"/>
        </a:p>
      </dgm:t>
    </dgm:pt>
    <dgm:pt modelId="{42CB8F8B-3994-4CB9-B1AB-403C1491AA3D}" type="pres">
      <dgm:prSet presAssocID="{CCD9546E-9523-4A04-B262-F480CAAE8835}" presName="adorn" presStyleLbl="fgAccFollowNode1" presStyleIdx="2" presStyleCnt="5"/>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3000" b="-13000"/>
          </a:stretch>
        </a:blipFill>
      </dgm:spPr>
      <dgm:t>
        <a:bodyPr/>
        <a:lstStyle/>
        <a:p>
          <a:endParaRPr lang="en-US"/>
        </a:p>
      </dgm:t>
    </dgm:pt>
    <dgm:pt modelId="{0358E4E8-D624-47C0-81BC-41CB3300695C}" type="pres">
      <dgm:prSet presAssocID="{D027FB42-266C-4359-8C05-91285BCBE191}" presName="sibTrans" presStyleLbl="sibTrans2D1" presStyleIdx="0" presStyleCnt="0"/>
      <dgm:spPr/>
      <dgm:t>
        <a:bodyPr/>
        <a:lstStyle/>
        <a:p>
          <a:endParaRPr lang="en-US"/>
        </a:p>
      </dgm:t>
    </dgm:pt>
    <dgm:pt modelId="{9605910C-9252-469D-9C54-243C31B9FA22}" type="pres">
      <dgm:prSet presAssocID="{3A5E393F-8D4F-492E-AE2D-011FAD74A34D}" presName="compNode" presStyleCnt="0"/>
      <dgm:spPr/>
    </dgm:pt>
    <dgm:pt modelId="{EF41B2FE-37EB-4E64-956B-503B8BE00210}" type="pres">
      <dgm:prSet presAssocID="{3A5E393F-8D4F-492E-AE2D-011FAD74A34D}" presName="childRect" presStyleLbl="bgAcc1" presStyleIdx="3" presStyleCnt="5">
        <dgm:presLayoutVars>
          <dgm:bulletEnabled val="1"/>
        </dgm:presLayoutVars>
      </dgm:prSet>
      <dgm:spPr/>
      <dgm:t>
        <a:bodyPr/>
        <a:lstStyle/>
        <a:p>
          <a:endParaRPr lang="en-US"/>
        </a:p>
      </dgm:t>
    </dgm:pt>
    <dgm:pt modelId="{D3784760-A2F7-474C-AA72-2B8340A00A18}" type="pres">
      <dgm:prSet presAssocID="{3A5E393F-8D4F-492E-AE2D-011FAD74A34D}" presName="parentText" presStyleLbl="node1" presStyleIdx="0" presStyleCnt="0">
        <dgm:presLayoutVars>
          <dgm:chMax val="0"/>
          <dgm:bulletEnabled val="1"/>
        </dgm:presLayoutVars>
      </dgm:prSet>
      <dgm:spPr/>
      <dgm:t>
        <a:bodyPr/>
        <a:lstStyle/>
        <a:p>
          <a:endParaRPr lang="en-US"/>
        </a:p>
      </dgm:t>
    </dgm:pt>
    <dgm:pt modelId="{DF914849-B8A7-4F48-8059-1223FC38275F}" type="pres">
      <dgm:prSet presAssocID="{3A5E393F-8D4F-492E-AE2D-011FAD74A34D}" presName="parentRect" presStyleLbl="alignNode1" presStyleIdx="3" presStyleCnt="5"/>
      <dgm:spPr/>
      <dgm:t>
        <a:bodyPr/>
        <a:lstStyle/>
        <a:p>
          <a:endParaRPr lang="en-US"/>
        </a:p>
      </dgm:t>
    </dgm:pt>
    <dgm:pt modelId="{2197B18B-713F-49CD-8598-F70B076AF381}" type="pres">
      <dgm:prSet presAssocID="{3A5E393F-8D4F-492E-AE2D-011FAD74A34D}" presName="adorn" presStyleLbl="fgAccFollowNod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25282D7A-5731-42C3-BD20-15F212718E65}" type="pres">
      <dgm:prSet presAssocID="{1A8891AD-2D68-468C-AD73-13C5EF63A4F8}" presName="sibTrans" presStyleLbl="sibTrans2D1" presStyleIdx="0" presStyleCnt="0"/>
      <dgm:spPr/>
      <dgm:t>
        <a:bodyPr/>
        <a:lstStyle/>
        <a:p>
          <a:endParaRPr lang="en-US"/>
        </a:p>
      </dgm:t>
    </dgm:pt>
    <dgm:pt modelId="{5EB5B126-8A99-48F2-A419-66FF4A76CE2F}" type="pres">
      <dgm:prSet presAssocID="{970672F6-6EB5-45D7-9DD7-856B08BD2C1C}" presName="compNode" presStyleCnt="0"/>
      <dgm:spPr/>
    </dgm:pt>
    <dgm:pt modelId="{ACD04701-5CC4-4260-8736-B0B078F75E70}" type="pres">
      <dgm:prSet presAssocID="{970672F6-6EB5-45D7-9DD7-856B08BD2C1C}" presName="childRect" presStyleLbl="bgAcc1" presStyleIdx="4" presStyleCnt="5">
        <dgm:presLayoutVars>
          <dgm:bulletEnabled val="1"/>
        </dgm:presLayoutVars>
      </dgm:prSet>
      <dgm:spPr/>
      <dgm:t>
        <a:bodyPr/>
        <a:lstStyle/>
        <a:p>
          <a:endParaRPr lang="en-US"/>
        </a:p>
      </dgm:t>
    </dgm:pt>
    <dgm:pt modelId="{7875B9F4-FBED-4D8C-91F3-377FE44FBF28}" type="pres">
      <dgm:prSet presAssocID="{970672F6-6EB5-45D7-9DD7-856B08BD2C1C}" presName="parentText" presStyleLbl="node1" presStyleIdx="0" presStyleCnt="0">
        <dgm:presLayoutVars>
          <dgm:chMax val="0"/>
          <dgm:bulletEnabled val="1"/>
        </dgm:presLayoutVars>
      </dgm:prSet>
      <dgm:spPr/>
      <dgm:t>
        <a:bodyPr/>
        <a:lstStyle/>
        <a:p>
          <a:endParaRPr lang="en-US"/>
        </a:p>
      </dgm:t>
    </dgm:pt>
    <dgm:pt modelId="{67C18DE8-AF14-4036-B69B-2E2FC37C0DB4}" type="pres">
      <dgm:prSet presAssocID="{970672F6-6EB5-45D7-9DD7-856B08BD2C1C}" presName="parentRect" presStyleLbl="alignNode1" presStyleIdx="4" presStyleCnt="5"/>
      <dgm:spPr/>
      <dgm:t>
        <a:bodyPr/>
        <a:lstStyle/>
        <a:p>
          <a:endParaRPr lang="en-US"/>
        </a:p>
      </dgm:t>
    </dgm:pt>
    <dgm:pt modelId="{CD5BB2D0-5F6F-471D-BAA8-188E9A85C760}" type="pres">
      <dgm:prSet presAssocID="{970672F6-6EB5-45D7-9DD7-856B08BD2C1C}" presName="adorn" presStyleLbl="fgAccFollowNode1" presStyleIdx="4" presStyleCnt="5"/>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25000" r="-25000"/>
          </a:stretch>
        </a:blipFill>
      </dgm:spPr>
      <dgm:t>
        <a:bodyPr/>
        <a:lstStyle/>
        <a:p>
          <a:endParaRPr lang="en-US"/>
        </a:p>
      </dgm:t>
    </dgm:pt>
  </dgm:ptLst>
  <dgm:cxnLst>
    <dgm:cxn modelId="{411C6498-42BE-4BE6-94B1-E0CBBEB05A43}" type="presOf" srcId="{CCD9546E-9523-4A04-B262-F480CAAE8835}" destId="{F8205E08-E89E-4852-8C73-0E8154D3A16F}" srcOrd="1" destOrd="0" presId="urn:microsoft.com/office/officeart/2005/8/layout/bList2"/>
    <dgm:cxn modelId="{8F3048AD-6749-4912-A71F-F1DB44E7E389}" type="presOf" srcId="{4CD6FC15-F2D0-409C-B8E5-67E07D5302C4}" destId="{52927EC4-F71E-47D4-8258-4E4CDCE20D3A}" srcOrd="1" destOrd="0" presId="urn:microsoft.com/office/officeart/2005/8/layout/bList2"/>
    <dgm:cxn modelId="{924BDE29-ABAE-45CE-BA88-777BB258F48A}" type="presOf" srcId="{1A8891AD-2D68-468C-AD73-13C5EF63A4F8}" destId="{25282D7A-5731-42C3-BD20-15F212718E65}" srcOrd="0" destOrd="0" presId="urn:microsoft.com/office/officeart/2005/8/layout/bList2"/>
    <dgm:cxn modelId="{22ED3A7A-1022-49F4-B788-2C9B872F4C41}" type="presOf" srcId="{970672F6-6EB5-45D7-9DD7-856B08BD2C1C}" destId="{67C18DE8-AF14-4036-B69B-2E2FC37C0DB4}" srcOrd="1" destOrd="0" presId="urn:microsoft.com/office/officeart/2005/8/layout/bList2"/>
    <dgm:cxn modelId="{09288FC1-6621-4144-8B83-AE8A87BD038D}" type="presOf" srcId="{F02074F8-1FB2-4B39-B9DC-7D559B5AED07}" destId="{EF41B2FE-37EB-4E64-956B-503B8BE00210}" srcOrd="0" destOrd="0" presId="urn:microsoft.com/office/officeart/2005/8/layout/bList2"/>
    <dgm:cxn modelId="{C74D78BA-7AE3-47D5-937D-FF6FF4C1C9D7}" srcId="{970672F6-6EB5-45D7-9DD7-856B08BD2C1C}" destId="{335D207C-39F7-48F9-8E8D-A7F3E45FB4CE}" srcOrd="0" destOrd="0" parTransId="{1B965B90-63BF-4731-9670-0E0B6F72BBAA}" sibTransId="{3576A6A1-DED2-4294-898B-573E4882502E}"/>
    <dgm:cxn modelId="{AB53DBA1-0D57-470D-A4F5-8644AE0CAF53}" type="presOf" srcId="{3B0F87BC-A51F-49D6-ACEF-4DA296171573}" destId="{BF67054E-5C48-4A09-84E4-37A124BFA05F}" srcOrd="0" destOrd="0" presId="urn:microsoft.com/office/officeart/2005/8/layout/bList2"/>
    <dgm:cxn modelId="{CF8D5EAB-C842-42D2-B735-AC2D008B50EC}" type="presOf" srcId="{1CC6C269-22A3-442F-8403-F28D3B687760}" destId="{FD627FF2-2F6E-48A0-8981-00A779DDAA9A}" srcOrd="0" destOrd="1" presId="urn:microsoft.com/office/officeart/2005/8/layout/bList2"/>
    <dgm:cxn modelId="{15E58A73-CD05-410D-B5E0-455296178397}" type="presOf" srcId="{CCD9546E-9523-4A04-B262-F480CAAE8835}" destId="{4BD70F76-AE8C-44C6-8BB1-002679A4A278}" srcOrd="0" destOrd="0" presId="urn:microsoft.com/office/officeart/2005/8/layout/bList2"/>
    <dgm:cxn modelId="{E7AE816C-B077-41DF-8411-5320B16C11F0}" type="presOf" srcId="{3A5E393F-8D4F-492E-AE2D-011FAD74A34D}" destId="{DF914849-B8A7-4F48-8059-1223FC38275F}" srcOrd="1" destOrd="0" presId="urn:microsoft.com/office/officeart/2005/8/layout/bList2"/>
    <dgm:cxn modelId="{848DAE0B-606B-4AFD-BFD7-77C9CA4E3DE9}" type="presOf" srcId="{E72E4AD3-EE70-4160-B1F2-73577BA759A7}" destId="{A4E657CC-8DB2-4002-B475-51DCF9D95728}" srcOrd="1" destOrd="0" presId="urn:microsoft.com/office/officeart/2005/8/layout/bList2"/>
    <dgm:cxn modelId="{103E1F25-6D91-4145-80B1-9D32BC30DA17}" srcId="{970672F6-6EB5-45D7-9DD7-856B08BD2C1C}" destId="{2CAD740B-B246-4B64-BFA0-426695BEB89D}" srcOrd="4" destOrd="0" parTransId="{1809571C-4F6A-4C28-A95D-D04A74791121}" sibTransId="{E055E9B6-534D-457E-95AB-F12D8F5F22F1}"/>
    <dgm:cxn modelId="{0D93E392-25EA-47BA-BD45-00C08D9E7DE9}" srcId="{A9896F29-84F6-4CBF-9AE3-EA83D62592DC}" destId="{E72E4AD3-EE70-4160-B1F2-73577BA759A7}" srcOrd="0" destOrd="0" parTransId="{D1B5A43C-BAEA-4F81-A7EA-371085222AFF}" sibTransId="{971A5BF6-0E89-4CCD-8F26-263F115B547F}"/>
    <dgm:cxn modelId="{EE6388CA-60C9-482F-83DA-545C5E66EED2}" type="presOf" srcId="{A9896F29-84F6-4CBF-9AE3-EA83D62592DC}" destId="{7A146352-D63A-4A06-A0CB-5DBAE8B18A4A}" srcOrd="0" destOrd="0" presId="urn:microsoft.com/office/officeart/2005/8/layout/bList2"/>
    <dgm:cxn modelId="{277A658D-C1A3-4645-AF59-559666A38164}" srcId="{A9896F29-84F6-4CBF-9AE3-EA83D62592DC}" destId="{CCD9546E-9523-4A04-B262-F480CAAE8835}" srcOrd="2" destOrd="0" parTransId="{72162437-8E1B-46EC-9EC0-B7F42C21B273}" sibTransId="{D027FB42-266C-4359-8C05-91285BCBE191}"/>
    <dgm:cxn modelId="{78DC2325-F465-496E-B6EE-F25EFE607D2D}" srcId="{4CD6FC15-F2D0-409C-B8E5-67E07D5302C4}" destId="{742B7717-A21F-4A04-8CE3-9AC71CC11E4F}" srcOrd="0" destOrd="0" parTransId="{6182CC39-17D6-4033-8B09-2670065FF589}" sibTransId="{4110B21E-2B1F-4812-8631-2C7B27153149}"/>
    <dgm:cxn modelId="{184C3EEE-E9AB-4A6F-AA22-A353C9694C7A}" srcId="{CCD9546E-9523-4A04-B262-F480CAAE8835}" destId="{5FEE82B5-8527-4695-B9B2-2A4FAE3A4AC2}" srcOrd="0" destOrd="0" parTransId="{99980930-8E5C-4EA7-A63A-B780125B9C68}" sibTransId="{101A0639-A2CA-49AB-9A41-D0B71E4A7141}"/>
    <dgm:cxn modelId="{080F6796-3A69-4D8A-B6AF-62FC587AECCE}" srcId="{970672F6-6EB5-45D7-9DD7-856B08BD2C1C}" destId="{17AD1AF6-E021-4FFA-986F-4277B5AAF9B8}" srcOrd="3" destOrd="0" parTransId="{C70C5574-694C-46D8-846A-3B86CF1DCD8A}" sibTransId="{5EEE5CAB-ECA1-4B3D-A345-20FB501A7C7A}"/>
    <dgm:cxn modelId="{F8FCA72E-562E-4972-8857-A5A1955F1B72}" type="presOf" srcId="{335D207C-39F7-48F9-8E8D-A7F3E45FB4CE}" destId="{ACD04701-5CC4-4260-8736-B0B078F75E70}" srcOrd="0" destOrd="0" presId="urn:microsoft.com/office/officeart/2005/8/layout/bList2"/>
    <dgm:cxn modelId="{244EB187-9E95-4367-B468-1DFAC7EB524A}" type="presOf" srcId="{19597A3D-3E52-4244-889E-15467FE838DD}" destId="{ACD04701-5CC4-4260-8736-B0B078F75E70}" srcOrd="0" destOrd="6" presId="urn:microsoft.com/office/officeart/2005/8/layout/bList2"/>
    <dgm:cxn modelId="{1CDDACD9-06E3-4C1E-9509-BE9885F0F429}" srcId="{E72E4AD3-EE70-4160-B1F2-73577BA759A7}" destId="{3B0F87BC-A51F-49D6-ACEF-4DA296171573}" srcOrd="0" destOrd="0" parTransId="{4DA02D30-3F2C-4180-B950-59B498697EF8}" sibTransId="{59A9D28D-8F7A-4D49-9993-7DB7FF637210}"/>
    <dgm:cxn modelId="{F5677A53-7EAF-44CC-8246-9615CC068D9B}" srcId="{970672F6-6EB5-45D7-9DD7-856B08BD2C1C}" destId="{19597A3D-3E52-4244-889E-15467FE838DD}" srcOrd="6" destOrd="0" parTransId="{6575EB66-0026-446A-A2CF-49DF7DFAC990}" sibTransId="{C1EA4011-D803-4E9C-B87B-403B6FF0E1F9}"/>
    <dgm:cxn modelId="{840537EA-7D74-41DB-9FDE-204B4570AE90}" srcId="{970672F6-6EB5-45D7-9DD7-856B08BD2C1C}" destId="{0AA226DB-4C0E-4820-B702-749901695A78}" srcOrd="1" destOrd="0" parTransId="{6D8FF392-7DF7-4BB0-B606-B1CEA54BED70}" sibTransId="{9EFA35EC-3FBE-4EE7-AD95-59C2DA11085B}"/>
    <dgm:cxn modelId="{5190142B-BE4D-4B6C-A88C-A068F597F0B6}" srcId="{970672F6-6EB5-45D7-9DD7-856B08BD2C1C}" destId="{BA8036DB-7A93-45A6-8973-DA44970539CA}" srcOrd="5" destOrd="0" parTransId="{229AB8FC-1F9F-4E02-BD97-942D329DAD95}" sibTransId="{E2515EE0-9627-4352-8A03-7CFF40F41CEF}"/>
    <dgm:cxn modelId="{46F8EEC4-361F-4F1B-8B2D-B91FE14E52F1}" type="presOf" srcId="{3A5E393F-8D4F-492E-AE2D-011FAD74A34D}" destId="{D3784760-A2F7-474C-AA72-2B8340A00A18}" srcOrd="0" destOrd="0" presId="urn:microsoft.com/office/officeart/2005/8/layout/bList2"/>
    <dgm:cxn modelId="{7D0D2C3F-4AE9-44BF-87A0-FBC460DBFF6A}" srcId="{970672F6-6EB5-45D7-9DD7-856B08BD2C1C}" destId="{F2CEE2B9-2D3F-4E7D-9BD5-5ACF4E5ED9D7}" srcOrd="2" destOrd="0" parTransId="{2C7E1E1E-C7AF-4E0F-8C5A-9FAEB9C93761}" sibTransId="{6C2FADDB-E37C-4C02-9864-8B9F587CEE97}"/>
    <dgm:cxn modelId="{9AC61F5D-6C7E-4C51-B83A-4CB785C86908}" type="presOf" srcId="{79FF24AC-523A-4CFD-87F7-14D2A8580D98}" destId="{4A578EA1-C00B-42C0-8B37-D2BF42FA01C8}" srcOrd="0" destOrd="0" presId="urn:microsoft.com/office/officeart/2005/8/layout/bList2"/>
    <dgm:cxn modelId="{44111D01-A1DE-4A90-9763-584A32359FCD}" type="presOf" srcId="{F2CEE2B9-2D3F-4E7D-9BD5-5ACF4E5ED9D7}" destId="{ACD04701-5CC4-4260-8736-B0B078F75E70}" srcOrd="0" destOrd="2" presId="urn:microsoft.com/office/officeart/2005/8/layout/bList2"/>
    <dgm:cxn modelId="{F6B60143-CDD3-4F07-9F0A-8CE01AB7498B}" type="presOf" srcId="{17AD1AF6-E021-4FFA-986F-4277B5AAF9B8}" destId="{ACD04701-5CC4-4260-8736-B0B078F75E70}" srcOrd="0" destOrd="3" presId="urn:microsoft.com/office/officeart/2005/8/layout/bList2"/>
    <dgm:cxn modelId="{D6D7F352-561C-40A7-BA0F-78E77C0FFC7B}" srcId="{A9896F29-84F6-4CBF-9AE3-EA83D62592DC}" destId="{4CD6FC15-F2D0-409C-B8E5-67E07D5302C4}" srcOrd="1" destOrd="0" parTransId="{04F16A6B-CE83-495D-9339-A2C55CE2FC1A}" sibTransId="{79FF24AC-523A-4CFD-87F7-14D2A8580D98}"/>
    <dgm:cxn modelId="{263CC6E5-FB1B-4C72-89A7-C7250995EA50}" type="presOf" srcId="{742B7717-A21F-4A04-8CE3-9AC71CC11E4F}" destId="{FD627FF2-2F6E-48A0-8981-00A779DDAA9A}" srcOrd="0" destOrd="0" presId="urn:microsoft.com/office/officeart/2005/8/layout/bList2"/>
    <dgm:cxn modelId="{B88A9DF8-686A-4F7E-B480-BB8AF4F36324}" srcId="{4CD6FC15-F2D0-409C-B8E5-67E07D5302C4}" destId="{61E45420-5897-46C2-A239-B61EE397B28E}" srcOrd="2" destOrd="0" parTransId="{BF52534D-A74F-4A45-8C12-FFBEDA4A329B}" sibTransId="{7B553EF9-ACCB-449D-ACBF-9F22843DDC38}"/>
    <dgm:cxn modelId="{EBF1713D-E545-4DBC-8B9B-668D88B2189F}" srcId="{A9896F29-84F6-4CBF-9AE3-EA83D62592DC}" destId="{3A5E393F-8D4F-492E-AE2D-011FAD74A34D}" srcOrd="3" destOrd="0" parTransId="{2053B83F-0BF0-4F9B-B6FB-F29AF0A11C25}" sibTransId="{1A8891AD-2D68-468C-AD73-13C5EF63A4F8}"/>
    <dgm:cxn modelId="{FDF00C8D-FE32-425F-B1FE-576BA3A8E4A6}" srcId="{3A5E393F-8D4F-492E-AE2D-011FAD74A34D}" destId="{F02074F8-1FB2-4B39-B9DC-7D559B5AED07}" srcOrd="0" destOrd="0" parTransId="{CC4651A6-ED87-4C08-AE3B-16A2CA3F427D}" sibTransId="{E0A07DC8-1270-4522-B7D5-603E927933FE}"/>
    <dgm:cxn modelId="{38DC026A-7B8A-4813-8DF6-5205DFB5C795}" type="presOf" srcId="{E72E4AD3-EE70-4160-B1F2-73577BA759A7}" destId="{09931B49-C6C4-48A7-861B-401D819E6242}" srcOrd="0" destOrd="0" presId="urn:microsoft.com/office/officeart/2005/8/layout/bList2"/>
    <dgm:cxn modelId="{796B7359-E48A-4F46-AA6A-B88B1B66531C}" srcId="{A9896F29-84F6-4CBF-9AE3-EA83D62592DC}" destId="{970672F6-6EB5-45D7-9DD7-856B08BD2C1C}" srcOrd="4" destOrd="0" parTransId="{A5B563BF-39B3-4148-B563-BCE6AE5D9D8F}" sibTransId="{46806F8F-ED4E-4A6A-9EA4-22CB320E3514}"/>
    <dgm:cxn modelId="{A415B0D7-FE7F-4AC0-A572-C5C93BCE7B50}" type="presOf" srcId="{2CAD740B-B246-4B64-BFA0-426695BEB89D}" destId="{ACD04701-5CC4-4260-8736-B0B078F75E70}" srcOrd="0" destOrd="4" presId="urn:microsoft.com/office/officeart/2005/8/layout/bList2"/>
    <dgm:cxn modelId="{3B613752-01B1-4916-98CF-0ECE06AE4FB9}" type="presOf" srcId="{BA8036DB-7A93-45A6-8973-DA44970539CA}" destId="{ACD04701-5CC4-4260-8736-B0B078F75E70}" srcOrd="0" destOrd="5" presId="urn:microsoft.com/office/officeart/2005/8/layout/bList2"/>
    <dgm:cxn modelId="{38E38448-CF9B-4422-B083-BD84E7AD6B40}" type="presOf" srcId="{D027FB42-266C-4359-8C05-91285BCBE191}" destId="{0358E4E8-D624-47C0-81BC-41CB3300695C}" srcOrd="0" destOrd="0" presId="urn:microsoft.com/office/officeart/2005/8/layout/bList2"/>
    <dgm:cxn modelId="{F82424EF-8CDD-40C8-A5F0-64E69C38FA54}" type="presOf" srcId="{971A5BF6-0E89-4CCD-8F26-263F115B547F}" destId="{638C26EA-D9CF-440B-B225-5BE7CF0CBE06}" srcOrd="0" destOrd="0" presId="urn:microsoft.com/office/officeart/2005/8/layout/bList2"/>
    <dgm:cxn modelId="{D5A425DF-529D-4BFC-AB74-9421C035DCF9}" srcId="{4CD6FC15-F2D0-409C-B8E5-67E07D5302C4}" destId="{1CC6C269-22A3-442F-8403-F28D3B687760}" srcOrd="1" destOrd="0" parTransId="{0451C25B-F2D4-46B2-90F1-B118E4040A06}" sibTransId="{89BFAEC6-4040-4C33-8C83-B3621B0AA8B7}"/>
    <dgm:cxn modelId="{BDEC8660-CAA1-407F-A327-A753888C2AAD}" type="presOf" srcId="{5FEE82B5-8527-4695-B9B2-2A4FAE3A4AC2}" destId="{B4C15FAD-8CB7-43B6-9B99-FE163AAF0D29}" srcOrd="0" destOrd="0" presId="urn:microsoft.com/office/officeart/2005/8/layout/bList2"/>
    <dgm:cxn modelId="{27BBD1D2-1067-409A-8E26-F37E2D157F12}" type="presOf" srcId="{970672F6-6EB5-45D7-9DD7-856B08BD2C1C}" destId="{7875B9F4-FBED-4D8C-91F3-377FE44FBF28}" srcOrd="0" destOrd="0" presId="urn:microsoft.com/office/officeart/2005/8/layout/bList2"/>
    <dgm:cxn modelId="{9AA97AA9-9CE6-4BC2-BD3C-CBB3C07DC185}" type="presOf" srcId="{0AA226DB-4C0E-4820-B702-749901695A78}" destId="{ACD04701-5CC4-4260-8736-B0B078F75E70}" srcOrd="0" destOrd="1" presId="urn:microsoft.com/office/officeart/2005/8/layout/bList2"/>
    <dgm:cxn modelId="{3CFDF28D-B3F4-4F48-8583-476A2E3C1868}" type="presOf" srcId="{61E45420-5897-46C2-A239-B61EE397B28E}" destId="{FD627FF2-2F6E-48A0-8981-00A779DDAA9A}" srcOrd="0" destOrd="2" presId="urn:microsoft.com/office/officeart/2005/8/layout/bList2"/>
    <dgm:cxn modelId="{64EA9C5C-479B-4A86-91E8-A9E9E76FBA63}" type="presOf" srcId="{4CD6FC15-F2D0-409C-B8E5-67E07D5302C4}" destId="{1CA0ED17-CF7E-4B30-8C24-935682DB47FF}" srcOrd="0" destOrd="0" presId="urn:microsoft.com/office/officeart/2005/8/layout/bList2"/>
    <dgm:cxn modelId="{55A14BD6-9845-495D-A7CB-C48E5B372B32}" type="presParOf" srcId="{7A146352-D63A-4A06-A0CB-5DBAE8B18A4A}" destId="{73B7CF41-7CFE-4260-A0DB-40872A9AF9E6}" srcOrd="0" destOrd="0" presId="urn:microsoft.com/office/officeart/2005/8/layout/bList2"/>
    <dgm:cxn modelId="{61E9DF5A-8DBA-4F47-8F76-97D68C0F30DD}" type="presParOf" srcId="{73B7CF41-7CFE-4260-A0DB-40872A9AF9E6}" destId="{BF67054E-5C48-4A09-84E4-37A124BFA05F}" srcOrd="0" destOrd="0" presId="urn:microsoft.com/office/officeart/2005/8/layout/bList2"/>
    <dgm:cxn modelId="{7605061D-CF04-455F-AA3E-D8BD13E697F0}" type="presParOf" srcId="{73B7CF41-7CFE-4260-A0DB-40872A9AF9E6}" destId="{09931B49-C6C4-48A7-861B-401D819E6242}" srcOrd="1" destOrd="0" presId="urn:microsoft.com/office/officeart/2005/8/layout/bList2"/>
    <dgm:cxn modelId="{F539A88E-31BB-4ECA-B329-10DE00F20F6C}" type="presParOf" srcId="{73B7CF41-7CFE-4260-A0DB-40872A9AF9E6}" destId="{A4E657CC-8DB2-4002-B475-51DCF9D95728}" srcOrd="2" destOrd="0" presId="urn:microsoft.com/office/officeart/2005/8/layout/bList2"/>
    <dgm:cxn modelId="{92042AA6-BD3C-44D4-817A-AE0D3463B051}" type="presParOf" srcId="{73B7CF41-7CFE-4260-A0DB-40872A9AF9E6}" destId="{CE9C8FDE-3559-4958-BE83-E82802C2689F}" srcOrd="3" destOrd="0" presId="urn:microsoft.com/office/officeart/2005/8/layout/bList2"/>
    <dgm:cxn modelId="{015C242C-2114-4EC4-889C-64F5362968B3}" type="presParOf" srcId="{7A146352-D63A-4A06-A0CB-5DBAE8B18A4A}" destId="{638C26EA-D9CF-440B-B225-5BE7CF0CBE06}" srcOrd="1" destOrd="0" presId="urn:microsoft.com/office/officeart/2005/8/layout/bList2"/>
    <dgm:cxn modelId="{C2B2E742-5769-490B-AF7B-58A06D6527FB}" type="presParOf" srcId="{7A146352-D63A-4A06-A0CB-5DBAE8B18A4A}" destId="{BCAFE1EB-1FDA-45AB-9961-129978F22A24}" srcOrd="2" destOrd="0" presId="urn:microsoft.com/office/officeart/2005/8/layout/bList2"/>
    <dgm:cxn modelId="{F30C5CDA-008D-44FF-A3F5-CAD7B4358E11}" type="presParOf" srcId="{BCAFE1EB-1FDA-45AB-9961-129978F22A24}" destId="{FD627FF2-2F6E-48A0-8981-00A779DDAA9A}" srcOrd="0" destOrd="0" presId="urn:microsoft.com/office/officeart/2005/8/layout/bList2"/>
    <dgm:cxn modelId="{B399EC72-D7F5-4DB8-998E-AD08A5C1103D}" type="presParOf" srcId="{BCAFE1EB-1FDA-45AB-9961-129978F22A24}" destId="{1CA0ED17-CF7E-4B30-8C24-935682DB47FF}" srcOrd="1" destOrd="0" presId="urn:microsoft.com/office/officeart/2005/8/layout/bList2"/>
    <dgm:cxn modelId="{8FE11D66-BA0A-477A-B17B-0B45A74970C0}" type="presParOf" srcId="{BCAFE1EB-1FDA-45AB-9961-129978F22A24}" destId="{52927EC4-F71E-47D4-8258-4E4CDCE20D3A}" srcOrd="2" destOrd="0" presId="urn:microsoft.com/office/officeart/2005/8/layout/bList2"/>
    <dgm:cxn modelId="{C4841A32-8CF4-4A43-93CC-108D43BCE5B2}" type="presParOf" srcId="{BCAFE1EB-1FDA-45AB-9961-129978F22A24}" destId="{9432C428-77A3-4048-8795-B29CA337C40C}" srcOrd="3" destOrd="0" presId="urn:microsoft.com/office/officeart/2005/8/layout/bList2"/>
    <dgm:cxn modelId="{BCA47C85-198C-48CA-BAE4-6DFB8AEC0F53}" type="presParOf" srcId="{7A146352-D63A-4A06-A0CB-5DBAE8B18A4A}" destId="{4A578EA1-C00B-42C0-8B37-D2BF42FA01C8}" srcOrd="3" destOrd="0" presId="urn:microsoft.com/office/officeart/2005/8/layout/bList2"/>
    <dgm:cxn modelId="{08C4D644-CFCA-46EA-A1F5-C3F43EE762C1}" type="presParOf" srcId="{7A146352-D63A-4A06-A0CB-5DBAE8B18A4A}" destId="{D03145A2-24BE-48D5-82A8-86C300693D82}" srcOrd="4" destOrd="0" presId="urn:microsoft.com/office/officeart/2005/8/layout/bList2"/>
    <dgm:cxn modelId="{121AFCB3-8305-4CC6-9899-80E6D94D0966}" type="presParOf" srcId="{D03145A2-24BE-48D5-82A8-86C300693D82}" destId="{B4C15FAD-8CB7-43B6-9B99-FE163AAF0D29}" srcOrd="0" destOrd="0" presId="urn:microsoft.com/office/officeart/2005/8/layout/bList2"/>
    <dgm:cxn modelId="{B8F0B50C-35C9-4E8C-B962-815664A95C04}" type="presParOf" srcId="{D03145A2-24BE-48D5-82A8-86C300693D82}" destId="{4BD70F76-AE8C-44C6-8BB1-002679A4A278}" srcOrd="1" destOrd="0" presId="urn:microsoft.com/office/officeart/2005/8/layout/bList2"/>
    <dgm:cxn modelId="{6D196A8F-CAE2-4594-A56A-18BA1FDA25C6}" type="presParOf" srcId="{D03145A2-24BE-48D5-82A8-86C300693D82}" destId="{F8205E08-E89E-4852-8C73-0E8154D3A16F}" srcOrd="2" destOrd="0" presId="urn:microsoft.com/office/officeart/2005/8/layout/bList2"/>
    <dgm:cxn modelId="{F2BFEB99-EE80-4B6D-8BB5-D5361F1BA278}" type="presParOf" srcId="{D03145A2-24BE-48D5-82A8-86C300693D82}" destId="{42CB8F8B-3994-4CB9-B1AB-403C1491AA3D}" srcOrd="3" destOrd="0" presId="urn:microsoft.com/office/officeart/2005/8/layout/bList2"/>
    <dgm:cxn modelId="{FC0668CB-F846-4D1E-9C95-3C081B46EEDD}" type="presParOf" srcId="{7A146352-D63A-4A06-A0CB-5DBAE8B18A4A}" destId="{0358E4E8-D624-47C0-81BC-41CB3300695C}" srcOrd="5" destOrd="0" presId="urn:microsoft.com/office/officeart/2005/8/layout/bList2"/>
    <dgm:cxn modelId="{B6C06A6F-4DCF-42C0-BA5E-FAE605B35576}" type="presParOf" srcId="{7A146352-D63A-4A06-A0CB-5DBAE8B18A4A}" destId="{9605910C-9252-469D-9C54-243C31B9FA22}" srcOrd="6" destOrd="0" presId="urn:microsoft.com/office/officeart/2005/8/layout/bList2"/>
    <dgm:cxn modelId="{2A024DDC-77AE-43AE-AE05-BE34E423CDAD}" type="presParOf" srcId="{9605910C-9252-469D-9C54-243C31B9FA22}" destId="{EF41B2FE-37EB-4E64-956B-503B8BE00210}" srcOrd="0" destOrd="0" presId="urn:microsoft.com/office/officeart/2005/8/layout/bList2"/>
    <dgm:cxn modelId="{0A8B3B03-C4C1-43E3-BE5F-836FAA8CA503}" type="presParOf" srcId="{9605910C-9252-469D-9C54-243C31B9FA22}" destId="{D3784760-A2F7-474C-AA72-2B8340A00A18}" srcOrd="1" destOrd="0" presId="urn:microsoft.com/office/officeart/2005/8/layout/bList2"/>
    <dgm:cxn modelId="{832CE335-9927-46B1-95C7-F5D352234159}" type="presParOf" srcId="{9605910C-9252-469D-9C54-243C31B9FA22}" destId="{DF914849-B8A7-4F48-8059-1223FC38275F}" srcOrd="2" destOrd="0" presId="urn:microsoft.com/office/officeart/2005/8/layout/bList2"/>
    <dgm:cxn modelId="{4A6305F6-298B-485A-8EFA-A0AC7616A5F1}" type="presParOf" srcId="{9605910C-9252-469D-9C54-243C31B9FA22}" destId="{2197B18B-713F-49CD-8598-F70B076AF381}" srcOrd="3" destOrd="0" presId="urn:microsoft.com/office/officeart/2005/8/layout/bList2"/>
    <dgm:cxn modelId="{C830F44F-D59C-4A07-AE3B-A63E779559D9}" type="presParOf" srcId="{7A146352-D63A-4A06-A0CB-5DBAE8B18A4A}" destId="{25282D7A-5731-42C3-BD20-15F212718E65}" srcOrd="7" destOrd="0" presId="urn:microsoft.com/office/officeart/2005/8/layout/bList2"/>
    <dgm:cxn modelId="{6959F5FC-DFE5-4E1F-B787-ECA6243B886B}" type="presParOf" srcId="{7A146352-D63A-4A06-A0CB-5DBAE8B18A4A}" destId="{5EB5B126-8A99-48F2-A419-66FF4A76CE2F}" srcOrd="8" destOrd="0" presId="urn:microsoft.com/office/officeart/2005/8/layout/bList2"/>
    <dgm:cxn modelId="{FCD4AAB4-BFEA-4D72-BC29-AE118374A229}" type="presParOf" srcId="{5EB5B126-8A99-48F2-A419-66FF4A76CE2F}" destId="{ACD04701-5CC4-4260-8736-B0B078F75E70}" srcOrd="0" destOrd="0" presId="urn:microsoft.com/office/officeart/2005/8/layout/bList2"/>
    <dgm:cxn modelId="{0CD8B72F-A7AF-4F01-9BB1-2199D24BAACF}" type="presParOf" srcId="{5EB5B126-8A99-48F2-A419-66FF4A76CE2F}" destId="{7875B9F4-FBED-4D8C-91F3-377FE44FBF28}" srcOrd="1" destOrd="0" presId="urn:microsoft.com/office/officeart/2005/8/layout/bList2"/>
    <dgm:cxn modelId="{A3703B36-38DE-4293-B8B3-8086D64A582A}" type="presParOf" srcId="{5EB5B126-8A99-48F2-A419-66FF4A76CE2F}" destId="{67C18DE8-AF14-4036-B69B-2E2FC37C0DB4}" srcOrd="2" destOrd="0" presId="urn:microsoft.com/office/officeart/2005/8/layout/bList2"/>
    <dgm:cxn modelId="{CC8652F3-B9C8-485A-84BE-48B0FFD6FC3E}" type="presParOf" srcId="{5EB5B126-8A99-48F2-A419-66FF4A76CE2F}" destId="{CD5BB2D0-5F6F-471D-BAA8-188E9A85C760}"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67054E-5C48-4A09-84E4-37A124BFA05F}">
      <dsp:nvSpPr>
        <dsp:cNvPr id="0" name=""/>
        <dsp:cNvSpPr/>
      </dsp:nvSpPr>
      <dsp:spPr>
        <a:xfrm>
          <a:off x="1144435" y="4249"/>
          <a:ext cx="2119795" cy="1582382"/>
        </a:xfrm>
        <a:prstGeom prst="round2SameRect">
          <a:avLst>
            <a:gd name="adj1" fmla="val 8000"/>
            <a:gd name="adj2" fmla="val 0"/>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130" tIns="72390" rIns="24130" bIns="24130" numCol="1" spcCol="1270" anchor="t" anchorCtr="0">
          <a:noAutofit/>
        </a:bodyPr>
        <a:lstStyle/>
        <a:p>
          <a:pPr marL="171450" lvl="1" indent="-171450" algn="l" defTabSz="844550">
            <a:lnSpc>
              <a:spcPct val="90000"/>
            </a:lnSpc>
            <a:spcBef>
              <a:spcPct val="0"/>
            </a:spcBef>
            <a:spcAft>
              <a:spcPct val="15000"/>
            </a:spcAft>
            <a:buChar char="••"/>
          </a:pPr>
          <a:r>
            <a:rPr lang="en-US" sz="1900" b="0" i="0" kern="1200" dirty="0" smtClean="0"/>
            <a:t>Stay disciplined</a:t>
          </a:r>
          <a:endParaRPr lang="en-US" sz="1900" kern="1200" dirty="0"/>
        </a:p>
      </dsp:txBody>
      <dsp:txXfrm>
        <a:off x="1181512" y="41326"/>
        <a:ext cx="2045641" cy="1545305"/>
      </dsp:txXfrm>
    </dsp:sp>
    <dsp:sp modelId="{A4E657CC-8DB2-4002-B475-51DCF9D95728}">
      <dsp:nvSpPr>
        <dsp:cNvPr id="0" name=""/>
        <dsp:cNvSpPr/>
      </dsp:nvSpPr>
      <dsp:spPr>
        <a:xfrm>
          <a:off x="1144435" y="1586631"/>
          <a:ext cx="2119795" cy="680424"/>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n-US" sz="1600" b="1" kern="1200" dirty="0" smtClean="0">
              <a:solidFill>
                <a:schemeClr val="tx1">
                  <a:lumMod val="95000"/>
                  <a:lumOff val="5000"/>
                </a:schemeClr>
              </a:solidFill>
            </a:rPr>
            <a:t>DIP FAZLA IMAM</a:t>
          </a:r>
          <a:endParaRPr lang="en-US" sz="1600" b="1" kern="1200" dirty="0">
            <a:solidFill>
              <a:schemeClr val="tx1">
                <a:lumMod val="95000"/>
                <a:lumOff val="5000"/>
              </a:schemeClr>
            </a:solidFill>
          </a:endParaRPr>
        </a:p>
      </dsp:txBody>
      <dsp:txXfrm>
        <a:off x="1144435" y="1586631"/>
        <a:ext cx="1492813" cy="680424"/>
      </dsp:txXfrm>
    </dsp:sp>
    <dsp:sp modelId="{CE9C8FDE-3559-4958-BE83-E82802C2689F}">
      <dsp:nvSpPr>
        <dsp:cNvPr id="0" name=""/>
        <dsp:cNvSpPr/>
      </dsp:nvSpPr>
      <dsp:spPr>
        <a:xfrm>
          <a:off x="2697214" y="1694711"/>
          <a:ext cx="741928" cy="741928"/>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D627FF2-2F6E-48A0-8981-00A779DDAA9A}">
      <dsp:nvSpPr>
        <dsp:cNvPr id="0" name=""/>
        <dsp:cNvSpPr/>
      </dsp:nvSpPr>
      <dsp:spPr>
        <a:xfrm>
          <a:off x="3622951" y="4249"/>
          <a:ext cx="2119795" cy="1582382"/>
        </a:xfrm>
        <a:prstGeom prst="round2SameRect">
          <a:avLst>
            <a:gd name="adj1" fmla="val 8000"/>
            <a:gd name="adj2" fmla="val 0"/>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130" tIns="72390" rIns="24130" bIns="24130" numCol="1" spcCol="1270" anchor="t" anchorCtr="0">
          <a:noAutofit/>
        </a:bodyPr>
        <a:lstStyle/>
        <a:p>
          <a:pPr marL="171450" lvl="1" indent="-171450" algn="l" defTabSz="844550">
            <a:lnSpc>
              <a:spcPct val="90000"/>
            </a:lnSpc>
            <a:spcBef>
              <a:spcPct val="0"/>
            </a:spcBef>
            <a:spcAft>
              <a:spcPct val="15000"/>
            </a:spcAft>
            <a:buChar char="••"/>
          </a:pPr>
          <a:r>
            <a:rPr lang="en-US" sz="1900" b="0" i="0" kern="1200" dirty="0" smtClean="0"/>
            <a:t>Qualities of good leaders </a:t>
          </a:r>
          <a:endParaRPr lang="en-US" sz="1900" kern="1200" dirty="0"/>
        </a:p>
        <a:p>
          <a:pPr marL="171450" lvl="1" indent="-171450" algn="l" defTabSz="844550">
            <a:lnSpc>
              <a:spcPct val="90000"/>
            </a:lnSpc>
            <a:spcBef>
              <a:spcPct val="0"/>
            </a:spcBef>
            <a:spcAft>
              <a:spcPct val="15000"/>
            </a:spcAft>
            <a:buChar char="••"/>
          </a:pPr>
          <a:r>
            <a:rPr lang="en-US" sz="1900" kern="1200" smtClean="0"/>
            <a:t>Making new habits </a:t>
          </a:r>
          <a:endParaRPr lang="en-US" sz="1900" kern="1200"/>
        </a:p>
        <a:p>
          <a:pPr marL="171450" lvl="1" indent="-171450" algn="l" defTabSz="844550">
            <a:lnSpc>
              <a:spcPct val="90000"/>
            </a:lnSpc>
            <a:spcBef>
              <a:spcPct val="0"/>
            </a:spcBef>
            <a:spcAft>
              <a:spcPct val="15000"/>
            </a:spcAft>
            <a:buChar char="••"/>
          </a:pPr>
          <a:endParaRPr lang="en-US" sz="1900" kern="1200" dirty="0"/>
        </a:p>
      </dsp:txBody>
      <dsp:txXfrm>
        <a:off x="3660028" y="41326"/>
        <a:ext cx="2045641" cy="1545305"/>
      </dsp:txXfrm>
    </dsp:sp>
    <dsp:sp modelId="{52927EC4-F71E-47D4-8258-4E4CDCE20D3A}">
      <dsp:nvSpPr>
        <dsp:cNvPr id="0" name=""/>
        <dsp:cNvSpPr/>
      </dsp:nvSpPr>
      <dsp:spPr>
        <a:xfrm>
          <a:off x="3622951" y="1586631"/>
          <a:ext cx="2119795" cy="680424"/>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n-US" sz="1600" b="1" kern="1200" dirty="0" smtClean="0">
              <a:solidFill>
                <a:schemeClr val="tx1">
                  <a:lumMod val="95000"/>
                  <a:lumOff val="5000"/>
                </a:schemeClr>
              </a:solidFill>
            </a:rPr>
            <a:t>KANTA MARIA AKTER</a:t>
          </a:r>
          <a:endParaRPr lang="en-US" sz="1600" b="1" kern="1200" dirty="0">
            <a:solidFill>
              <a:schemeClr val="tx1">
                <a:lumMod val="95000"/>
                <a:lumOff val="5000"/>
              </a:schemeClr>
            </a:solidFill>
          </a:endParaRPr>
        </a:p>
      </dsp:txBody>
      <dsp:txXfrm>
        <a:off x="3622951" y="1586631"/>
        <a:ext cx="1492813" cy="680424"/>
      </dsp:txXfrm>
    </dsp:sp>
    <dsp:sp modelId="{9432C428-77A3-4048-8795-B29CA337C40C}">
      <dsp:nvSpPr>
        <dsp:cNvPr id="0" name=""/>
        <dsp:cNvSpPr/>
      </dsp:nvSpPr>
      <dsp:spPr>
        <a:xfrm>
          <a:off x="5175730" y="1694711"/>
          <a:ext cx="741928" cy="741928"/>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15000" b="-15000"/>
          </a:stretch>
        </a:blipFill>
        <a:ln w="9525"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4C15FAD-8CB7-43B6-9B99-FE163AAF0D29}">
      <dsp:nvSpPr>
        <dsp:cNvPr id="0" name=""/>
        <dsp:cNvSpPr/>
      </dsp:nvSpPr>
      <dsp:spPr>
        <a:xfrm>
          <a:off x="6101467" y="4249"/>
          <a:ext cx="2119795" cy="1582382"/>
        </a:xfrm>
        <a:prstGeom prst="round2SameRect">
          <a:avLst>
            <a:gd name="adj1" fmla="val 8000"/>
            <a:gd name="adj2" fmla="val 0"/>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130" tIns="72390" rIns="24130" bIns="24130"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How to overcome self-doubt</a:t>
          </a:r>
          <a:endParaRPr lang="en-US" sz="1900" kern="1200" dirty="0"/>
        </a:p>
      </dsp:txBody>
      <dsp:txXfrm>
        <a:off x="6138544" y="41326"/>
        <a:ext cx="2045641" cy="1545305"/>
      </dsp:txXfrm>
    </dsp:sp>
    <dsp:sp modelId="{F8205E08-E89E-4852-8C73-0E8154D3A16F}">
      <dsp:nvSpPr>
        <dsp:cNvPr id="0" name=""/>
        <dsp:cNvSpPr/>
      </dsp:nvSpPr>
      <dsp:spPr>
        <a:xfrm>
          <a:off x="6101467" y="1586631"/>
          <a:ext cx="2119795" cy="680424"/>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n-US" sz="1600" b="1" kern="1200" dirty="0" smtClean="0">
              <a:solidFill>
                <a:schemeClr val="tx1">
                  <a:lumMod val="95000"/>
                  <a:lumOff val="5000"/>
                </a:schemeClr>
              </a:solidFill>
            </a:rPr>
            <a:t>ANAM MD ISFAQ</a:t>
          </a:r>
          <a:endParaRPr lang="en-US" sz="1600" b="1" kern="1200" dirty="0">
            <a:solidFill>
              <a:schemeClr val="tx1">
                <a:lumMod val="95000"/>
                <a:lumOff val="5000"/>
              </a:schemeClr>
            </a:solidFill>
          </a:endParaRPr>
        </a:p>
      </dsp:txBody>
      <dsp:txXfrm>
        <a:off x="6101467" y="1586631"/>
        <a:ext cx="1492813" cy="680424"/>
      </dsp:txXfrm>
    </dsp:sp>
    <dsp:sp modelId="{42CB8F8B-3994-4CB9-B1AB-403C1491AA3D}">
      <dsp:nvSpPr>
        <dsp:cNvPr id="0" name=""/>
        <dsp:cNvSpPr/>
      </dsp:nvSpPr>
      <dsp:spPr>
        <a:xfrm>
          <a:off x="7654246" y="1694711"/>
          <a:ext cx="741928" cy="741928"/>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3000" b="-13000"/>
          </a:stretch>
        </a:blipFill>
        <a:ln w="9525" cap="rnd" cmpd="sng" algn="ctr">
          <a:solidFill>
            <a:schemeClr val="accent4">
              <a:tint val="40000"/>
              <a:alpha val="9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F41B2FE-37EB-4E64-956B-503B8BE00210}">
      <dsp:nvSpPr>
        <dsp:cNvPr id="0" name=""/>
        <dsp:cNvSpPr/>
      </dsp:nvSpPr>
      <dsp:spPr>
        <a:xfrm>
          <a:off x="8579983" y="4249"/>
          <a:ext cx="2119795" cy="1582382"/>
        </a:xfrm>
        <a:prstGeom prst="round2SameRect">
          <a:avLst>
            <a:gd name="adj1" fmla="val 8000"/>
            <a:gd name="adj2" fmla="val 0"/>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130" tIns="72390" rIns="24130" bIns="24130" numCol="1" spcCol="1270" anchor="t" anchorCtr="0">
          <a:noAutofit/>
        </a:bodyPr>
        <a:lstStyle/>
        <a:p>
          <a:pPr marL="171450" lvl="1" indent="-171450" algn="l" defTabSz="844550">
            <a:lnSpc>
              <a:spcPct val="90000"/>
            </a:lnSpc>
            <a:spcBef>
              <a:spcPct val="0"/>
            </a:spcBef>
            <a:spcAft>
              <a:spcPct val="15000"/>
            </a:spcAft>
            <a:buChar char="••"/>
          </a:pPr>
          <a:r>
            <a:rPr lang="en-US" sz="1900" b="0" i="0" kern="1200" dirty="0" smtClean="0"/>
            <a:t>How to do self care</a:t>
          </a:r>
          <a:endParaRPr lang="en-US" sz="1900" kern="1200" dirty="0"/>
        </a:p>
      </dsp:txBody>
      <dsp:txXfrm>
        <a:off x="8617060" y="41326"/>
        <a:ext cx="2045641" cy="1545305"/>
      </dsp:txXfrm>
    </dsp:sp>
    <dsp:sp modelId="{DF914849-B8A7-4F48-8059-1223FC38275F}">
      <dsp:nvSpPr>
        <dsp:cNvPr id="0" name=""/>
        <dsp:cNvSpPr/>
      </dsp:nvSpPr>
      <dsp:spPr>
        <a:xfrm>
          <a:off x="8579983" y="1586631"/>
          <a:ext cx="2119795" cy="680424"/>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n-US" sz="1600" b="1" kern="1200" dirty="0" smtClean="0">
              <a:solidFill>
                <a:schemeClr val="tx1">
                  <a:lumMod val="95000"/>
                  <a:lumOff val="5000"/>
                </a:schemeClr>
              </a:solidFill>
            </a:rPr>
            <a:t>SHIFA JANNATUN NUR</a:t>
          </a:r>
          <a:endParaRPr lang="en-US" sz="1600" b="1" kern="1200" dirty="0">
            <a:solidFill>
              <a:schemeClr val="tx1">
                <a:lumMod val="95000"/>
                <a:lumOff val="5000"/>
              </a:schemeClr>
            </a:solidFill>
          </a:endParaRPr>
        </a:p>
      </dsp:txBody>
      <dsp:txXfrm>
        <a:off x="8579983" y="1586631"/>
        <a:ext cx="1492813" cy="680424"/>
      </dsp:txXfrm>
    </dsp:sp>
    <dsp:sp modelId="{2197B18B-713F-49CD-8598-F70B076AF381}">
      <dsp:nvSpPr>
        <dsp:cNvPr id="0" name=""/>
        <dsp:cNvSpPr/>
      </dsp:nvSpPr>
      <dsp:spPr>
        <a:xfrm>
          <a:off x="10132763" y="1694711"/>
          <a:ext cx="741928" cy="741928"/>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9525"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CD04701-5CC4-4260-8736-B0B078F75E70}">
      <dsp:nvSpPr>
        <dsp:cNvPr id="0" name=""/>
        <dsp:cNvSpPr/>
      </dsp:nvSpPr>
      <dsp:spPr>
        <a:xfrm>
          <a:off x="4862209" y="2804101"/>
          <a:ext cx="2119795" cy="1582382"/>
        </a:xfrm>
        <a:prstGeom prst="round2SameRect">
          <a:avLst>
            <a:gd name="adj1" fmla="val 8000"/>
            <a:gd name="adj2" fmla="val 0"/>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US" sz="1400" b="0" kern="1200" dirty="0" smtClean="0"/>
            <a:t>Importance</a:t>
          </a:r>
          <a:endParaRPr lang="en-US" sz="1400" b="0" kern="1200" dirty="0"/>
        </a:p>
        <a:p>
          <a:pPr marL="114300" lvl="1" indent="-114300" algn="l" defTabSz="622300">
            <a:lnSpc>
              <a:spcPct val="90000"/>
            </a:lnSpc>
            <a:spcBef>
              <a:spcPct val="0"/>
            </a:spcBef>
            <a:spcAft>
              <a:spcPct val="15000"/>
            </a:spcAft>
            <a:buChar char="••"/>
          </a:pPr>
          <a:r>
            <a:rPr lang="en-US" sz="1400" b="0" kern="1200" dirty="0" smtClean="0"/>
            <a:t>Why should we ask for help?</a:t>
          </a:r>
          <a:endParaRPr lang="en-US" sz="1400" b="0" kern="1200" dirty="0"/>
        </a:p>
        <a:p>
          <a:pPr marL="114300" lvl="1" indent="-114300" algn="l" defTabSz="622300">
            <a:lnSpc>
              <a:spcPct val="90000"/>
            </a:lnSpc>
            <a:spcBef>
              <a:spcPct val="0"/>
            </a:spcBef>
            <a:spcAft>
              <a:spcPct val="15000"/>
            </a:spcAft>
            <a:buChar char="••"/>
          </a:pPr>
          <a:r>
            <a:rPr lang="en-US" sz="1400" b="0" kern="1200" dirty="0" smtClean="0"/>
            <a:t>Why does it matter?</a:t>
          </a:r>
          <a:endParaRPr lang="en-US" sz="1400" b="0" kern="1200" dirty="0"/>
        </a:p>
        <a:p>
          <a:pPr marL="114300" lvl="1" indent="-114300" algn="l" defTabSz="622300">
            <a:lnSpc>
              <a:spcPct val="90000"/>
            </a:lnSpc>
            <a:spcBef>
              <a:spcPct val="0"/>
            </a:spcBef>
            <a:spcAft>
              <a:spcPct val="15000"/>
            </a:spcAft>
            <a:buChar char="••"/>
          </a:pPr>
          <a:r>
            <a:rPr lang="en-US" sz="1400" b="0" kern="1200" dirty="0" smtClean="0"/>
            <a:t>Capable people for self-help</a:t>
          </a:r>
          <a:endParaRPr lang="en-US" sz="1400" b="0" kern="1200" dirty="0"/>
        </a:p>
        <a:p>
          <a:pPr marL="114300" lvl="1" indent="-114300" algn="l" defTabSz="622300">
            <a:lnSpc>
              <a:spcPct val="90000"/>
            </a:lnSpc>
            <a:spcBef>
              <a:spcPct val="0"/>
            </a:spcBef>
            <a:spcAft>
              <a:spcPct val="15000"/>
            </a:spcAft>
            <a:buChar char="••"/>
          </a:pPr>
          <a:r>
            <a:rPr lang="en-US" sz="1400" b="0" kern="1200" dirty="0" smtClean="0"/>
            <a:t>conclusion</a:t>
          </a:r>
          <a:endParaRPr lang="en-US" sz="1400" b="0" kern="1200" dirty="0"/>
        </a:p>
        <a:p>
          <a:pPr marL="57150" lvl="1" indent="-57150" algn="l" defTabSz="488950">
            <a:lnSpc>
              <a:spcPct val="90000"/>
            </a:lnSpc>
            <a:spcBef>
              <a:spcPct val="0"/>
            </a:spcBef>
            <a:spcAft>
              <a:spcPct val="15000"/>
            </a:spcAft>
            <a:buChar char="••"/>
          </a:pPr>
          <a:endParaRPr lang="en-US" sz="1100" b="0" kern="1200" dirty="0"/>
        </a:p>
        <a:p>
          <a:pPr marL="57150" lvl="1" indent="-57150" algn="l" defTabSz="488950">
            <a:lnSpc>
              <a:spcPct val="90000"/>
            </a:lnSpc>
            <a:spcBef>
              <a:spcPct val="0"/>
            </a:spcBef>
            <a:spcAft>
              <a:spcPct val="15000"/>
            </a:spcAft>
            <a:buChar char="••"/>
          </a:pPr>
          <a:endParaRPr lang="en-US" sz="1100" b="0" kern="1200" dirty="0"/>
        </a:p>
      </dsp:txBody>
      <dsp:txXfrm>
        <a:off x="4899286" y="2841178"/>
        <a:ext cx="2045641" cy="1545305"/>
      </dsp:txXfrm>
    </dsp:sp>
    <dsp:sp modelId="{67C18DE8-AF14-4036-B69B-2E2FC37C0DB4}">
      <dsp:nvSpPr>
        <dsp:cNvPr id="0" name=""/>
        <dsp:cNvSpPr/>
      </dsp:nvSpPr>
      <dsp:spPr>
        <a:xfrm>
          <a:off x="4862209" y="4386484"/>
          <a:ext cx="2119795" cy="680424"/>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w="9525" cap="rnd" cmpd="sng" algn="ctr">
          <a:solidFill>
            <a:schemeClr val="accent6">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n-US" sz="1600" b="1" kern="1200" dirty="0" smtClean="0">
              <a:solidFill>
                <a:schemeClr val="tx1">
                  <a:lumMod val="95000"/>
                  <a:lumOff val="5000"/>
                </a:schemeClr>
              </a:solidFill>
            </a:rPr>
            <a:t>RAHMAN MOHAIMENUR</a:t>
          </a:r>
          <a:endParaRPr lang="en-US" sz="1600" b="1" kern="1200" dirty="0">
            <a:solidFill>
              <a:schemeClr val="tx1">
                <a:lumMod val="95000"/>
                <a:lumOff val="5000"/>
              </a:schemeClr>
            </a:solidFill>
          </a:endParaRPr>
        </a:p>
      </dsp:txBody>
      <dsp:txXfrm>
        <a:off x="4862209" y="4386484"/>
        <a:ext cx="1492813" cy="680424"/>
      </dsp:txXfrm>
    </dsp:sp>
    <dsp:sp modelId="{CD5BB2D0-5F6F-471D-BAA8-188E9A85C760}">
      <dsp:nvSpPr>
        <dsp:cNvPr id="0" name=""/>
        <dsp:cNvSpPr/>
      </dsp:nvSpPr>
      <dsp:spPr>
        <a:xfrm>
          <a:off x="6414988" y="4494563"/>
          <a:ext cx="741928" cy="741928"/>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25000" r="-25000"/>
          </a:stretch>
        </a:blipFill>
        <a:ln w="9525" cap="rnd" cmpd="sng" algn="ctr">
          <a:solidFill>
            <a:schemeClr val="accent6">
              <a:tint val="40000"/>
              <a:alpha val="9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71E33-F2CF-4812-BC76-7F7614C93F17}" type="datetimeFigureOut">
              <a:rPr lang="en-US" smtClean="0"/>
              <a:t>4/7/2019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A30527-8989-4A04-8DA8-BDA3A33C8145}" type="slidenum">
              <a:rPr lang="en-US" smtClean="0"/>
              <a:t>‹#›</a:t>
            </a:fld>
            <a:endParaRPr lang="en-US"/>
          </a:p>
        </p:txBody>
      </p:sp>
    </p:spTree>
    <p:extLst>
      <p:ext uri="{BB962C8B-B14F-4D97-AF65-F5344CB8AC3E}">
        <p14:creationId xmlns:p14="http://schemas.microsoft.com/office/powerpoint/2010/main" val="1217534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A30527-8989-4A04-8DA8-BDA3A33C8145}" type="slidenum">
              <a:rPr lang="en-US" smtClean="0"/>
              <a:t>1</a:t>
            </a:fld>
            <a:endParaRPr lang="en-US"/>
          </a:p>
        </p:txBody>
      </p:sp>
    </p:spTree>
    <p:extLst>
      <p:ext uri="{BB962C8B-B14F-4D97-AF65-F5344CB8AC3E}">
        <p14:creationId xmlns:p14="http://schemas.microsoft.com/office/powerpoint/2010/main" val="3308248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EC711D8-DC8D-4155-9534-9926598215F7}" type="datetimeFigureOut">
              <a:rPr lang="en-US" smtClean="0"/>
              <a:t>4/7/2019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D08674E-9831-448A-9B58-72CF871D1041}" type="slidenum">
              <a:rPr lang="en-US" smtClean="0"/>
              <a:t>‹#›</a:t>
            </a:fld>
            <a:endParaRPr lang="en-US"/>
          </a:p>
        </p:txBody>
      </p:sp>
    </p:spTree>
    <p:extLst>
      <p:ext uri="{BB962C8B-B14F-4D97-AF65-F5344CB8AC3E}">
        <p14:creationId xmlns:p14="http://schemas.microsoft.com/office/powerpoint/2010/main" val="1306992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C711D8-DC8D-4155-9534-9926598215F7}"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08674E-9831-448A-9B58-72CF871D1041}" type="slidenum">
              <a:rPr lang="en-US" smtClean="0"/>
              <a:t>‹#›</a:t>
            </a:fld>
            <a:endParaRPr lang="en-US"/>
          </a:p>
        </p:txBody>
      </p:sp>
    </p:spTree>
    <p:extLst>
      <p:ext uri="{BB962C8B-B14F-4D97-AF65-F5344CB8AC3E}">
        <p14:creationId xmlns:p14="http://schemas.microsoft.com/office/powerpoint/2010/main" val="4185431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C711D8-DC8D-4155-9534-9926598215F7}"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08674E-9831-448A-9B58-72CF871D1041}" type="slidenum">
              <a:rPr lang="en-US" smtClean="0"/>
              <a:t>‹#›</a:t>
            </a:fld>
            <a:endParaRPr lang="en-US"/>
          </a:p>
        </p:txBody>
      </p:sp>
    </p:spTree>
    <p:extLst>
      <p:ext uri="{BB962C8B-B14F-4D97-AF65-F5344CB8AC3E}">
        <p14:creationId xmlns:p14="http://schemas.microsoft.com/office/powerpoint/2010/main" val="3906154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C711D8-DC8D-4155-9534-9926598215F7}"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08674E-9831-448A-9B58-72CF871D1041}" type="slidenum">
              <a:rPr lang="en-US" smtClean="0"/>
              <a:t>‹#›</a:t>
            </a:fld>
            <a:endParaRPr lang="en-US"/>
          </a:p>
        </p:txBody>
      </p:sp>
    </p:spTree>
    <p:extLst>
      <p:ext uri="{BB962C8B-B14F-4D97-AF65-F5344CB8AC3E}">
        <p14:creationId xmlns:p14="http://schemas.microsoft.com/office/powerpoint/2010/main" val="26015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C711D8-DC8D-4155-9534-9926598215F7}"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08674E-9831-448A-9B58-72CF871D1041}" type="slidenum">
              <a:rPr lang="en-US" smtClean="0"/>
              <a:t>‹#›</a:t>
            </a:fld>
            <a:endParaRPr lang="en-US"/>
          </a:p>
        </p:txBody>
      </p:sp>
    </p:spTree>
    <p:extLst>
      <p:ext uri="{BB962C8B-B14F-4D97-AF65-F5344CB8AC3E}">
        <p14:creationId xmlns:p14="http://schemas.microsoft.com/office/powerpoint/2010/main" val="249413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EC711D8-DC8D-4155-9534-9926598215F7}" type="datetimeFigureOut">
              <a:rPr lang="en-US" smtClean="0"/>
              <a:t>4/7/2019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08674E-9831-448A-9B58-72CF871D1041}" type="slidenum">
              <a:rPr lang="en-US" smtClean="0"/>
              <a:t>‹#›</a:t>
            </a:fld>
            <a:endParaRPr lang="en-US"/>
          </a:p>
        </p:txBody>
      </p:sp>
    </p:spTree>
    <p:extLst>
      <p:ext uri="{BB962C8B-B14F-4D97-AF65-F5344CB8AC3E}">
        <p14:creationId xmlns:p14="http://schemas.microsoft.com/office/powerpoint/2010/main" val="2785288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EC711D8-DC8D-4155-9534-9926598215F7}" type="datetimeFigureOut">
              <a:rPr lang="en-US" smtClean="0"/>
              <a:t>4/7/2019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D08674E-9831-448A-9B58-72CF871D1041}" type="slidenum">
              <a:rPr lang="en-US" smtClean="0"/>
              <a:t>‹#›</a:t>
            </a:fld>
            <a:endParaRPr lang="en-US"/>
          </a:p>
        </p:txBody>
      </p:sp>
    </p:spTree>
    <p:extLst>
      <p:ext uri="{BB962C8B-B14F-4D97-AF65-F5344CB8AC3E}">
        <p14:creationId xmlns:p14="http://schemas.microsoft.com/office/powerpoint/2010/main" val="4006683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EC711D8-DC8D-4155-9534-9926598215F7}"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8674E-9831-448A-9B58-72CF871D1041}" type="slidenum">
              <a:rPr lang="en-US" smtClean="0"/>
              <a:t>‹#›</a:t>
            </a:fld>
            <a:endParaRPr lang="en-US"/>
          </a:p>
        </p:txBody>
      </p:sp>
    </p:spTree>
    <p:extLst>
      <p:ext uri="{BB962C8B-B14F-4D97-AF65-F5344CB8AC3E}">
        <p14:creationId xmlns:p14="http://schemas.microsoft.com/office/powerpoint/2010/main" val="3552246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EC711D8-DC8D-4155-9534-9926598215F7}"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08674E-9831-448A-9B58-72CF871D1041}" type="slidenum">
              <a:rPr lang="en-US" smtClean="0"/>
              <a:t>‹#›</a:t>
            </a:fld>
            <a:endParaRPr lang="en-US"/>
          </a:p>
        </p:txBody>
      </p:sp>
    </p:spTree>
    <p:extLst>
      <p:ext uri="{BB962C8B-B14F-4D97-AF65-F5344CB8AC3E}">
        <p14:creationId xmlns:p14="http://schemas.microsoft.com/office/powerpoint/2010/main" val="421636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C711D8-DC8D-4155-9534-9926598215F7}"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8674E-9831-448A-9B58-72CF871D1041}" type="slidenum">
              <a:rPr lang="en-US" smtClean="0"/>
              <a:t>‹#›</a:t>
            </a:fld>
            <a:endParaRPr lang="en-US"/>
          </a:p>
        </p:txBody>
      </p:sp>
    </p:spTree>
    <p:extLst>
      <p:ext uri="{BB962C8B-B14F-4D97-AF65-F5344CB8AC3E}">
        <p14:creationId xmlns:p14="http://schemas.microsoft.com/office/powerpoint/2010/main" val="1408315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C711D8-DC8D-4155-9534-9926598215F7}"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08674E-9831-448A-9B58-72CF871D1041}" type="slidenum">
              <a:rPr lang="en-US" smtClean="0"/>
              <a:t>‹#›</a:t>
            </a:fld>
            <a:endParaRPr lang="en-US"/>
          </a:p>
        </p:txBody>
      </p:sp>
    </p:spTree>
    <p:extLst>
      <p:ext uri="{BB962C8B-B14F-4D97-AF65-F5344CB8AC3E}">
        <p14:creationId xmlns:p14="http://schemas.microsoft.com/office/powerpoint/2010/main" val="2999960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C711D8-DC8D-4155-9534-9926598215F7}"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8674E-9831-448A-9B58-72CF871D1041}" type="slidenum">
              <a:rPr lang="en-US" smtClean="0"/>
              <a:t>‹#›</a:t>
            </a:fld>
            <a:endParaRPr lang="en-US"/>
          </a:p>
        </p:txBody>
      </p:sp>
    </p:spTree>
    <p:extLst>
      <p:ext uri="{BB962C8B-B14F-4D97-AF65-F5344CB8AC3E}">
        <p14:creationId xmlns:p14="http://schemas.microsoft.com/office/powerpoint/2010/main" val="2090343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C711D8-DC8D-4155-9534-9926598215F7}" type="datetimeFigureOut">
              <a:rPr lang="en-US" smtClean="0"/>
              <a:t>4/7/2019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08674E-9831-448A-9B58-72CF871D1041}" type="slidenum">
              <a:rPr lang="en-US" smtClean="0"/>
              <a:t>‹#›</a:t>
            </a:fld>
            <a:endParaRPr lang="en-US"/>
          </a:p>
        </p:txBody>
      </p:sp>
    </p:spTree>
    <p:extLst>
      <p:ext uri="{BB962C8B-B14F-4D97-AF65-F5344CB8AC3E}">
        <p14:creationId xmlns:p14="http://schemas.microsoft.com/office/powerpoint/2010/main" val="2351335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C711D8-DC8D-4155-9534-9926598215F7}" type="datetimeFigureOut">
              <a:rPr lang="en-US" smtClean="0"/>
              <a:t>4/7/2019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08674E-9831-448A-9B58-72CF871D1041}" type="slidenum">
              <a:rPr lang="en-US" smtClean="0"/>
              <a:t>‹#›</a:t>
            </a:fld>
            <a:endParaRPr lang="en-US"/>
          </a:p>
        </p:txBody>
      </p:sp>
    </p:spTree>
    <p:extLst>
      <p:ext uri="{BB962C8B-B14F-4D97-AF65-F5344CB8AC3E}">
        <p14:creationId xmlns:p14="http://schemas.microsoft.com/office/powerpoint/2010/main" val="143894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C711D8-DC8D-4155-9534-9926598215F7}" type="datetimeFigureOut">
              <a:rPr lang="en-US" smtClean="0"/>
              <a:t>4/7/2019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D08674E-9831-448A-9B58-72CF871D1041}" type="slidenum">
              <a:rPr lang="en-US" smtClean="0"/>
              <a:t>‹#›</a:t>
            </a:fld>
            <a:endParaRPr lang="en-US"/>
          </a:p>
        </p:txBody>
      </p:sp>
    </p:spTree>
    <p:extLst>
      <p:ext uri="{BB962C8B-B14F-4D97-AF65-F5344CB8AC3E}">
        <p14:creationId xmlns:p14="http://schemas.microsoft.com/office/powerpoint/2010/main" val="589280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C711D8-DC8D-4155-9534-9926598215F7}"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08674E-9831-448A-9B58-72CF871D1041}" type="slidenum">
              <a:rPr lang="en-US" smtClean="0"/>
              <a:t>‹#›</a:t>
            </a:fld>
            <a:endParaRPr lang="en-US"/>
          </a:p>
        </p:txBody>
      </p:sp>
    </p:spTree>
    <p:extLst>
      <p:ext uri="{BB962C8B-B14F-4D97-AF65-F5344CB8AC3E}">
        <p14:creationId xmlns:p14="http://schemas.microsoft.com/office/powerpoint/2010/main" val="220363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C711D8-DC8D-4155-9534-9926598215F7}"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08674E-9831-448A-9B58-72CF871D1041}" type="slidenum">
              <a:rPr lang="en-US" smtClean="0"/>
              <a:t>‹#›</a:t>
            </a:fld>
            <a:endParaRPr lang="en-US"/>
          </a:p>
        </p:txBody>
      </p:sp>
    </p:spTree>
    <p:extLst>
      <p:ext uri="{BB962C8B-B14F-4D97-AF65-F5344CB8AC3E}">
        <p14:creationId xmlns:p14="http://schemas.microsoft.com/office/powerpoint/2010/main" val="383543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EC711D8-DC8D-4155-9534-9926598215F7}" type="datetimeFigureOut">
              <a:rPr lang="en-US" smtClean="0"/>
              <a:t>4/7/2019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08674E-9831-448A-9B58-72CF871D1041}" type="slidenum">
              <a:rPr lang="en-US" smtClean="0"/>
              <a:t>‹#›</a:t>
            </a:fld>
            <a:endParaRPr lang="en-US"/>
          </a:p>
        </p:txBody>
      </p:sp>
    </p:spTree>
    <p:extLst>
      <p:ext uri="{BB962C8B-B14F-4D97-AF65-F5344CB8AC3E}">
        <p14:creationId xmlns:p14="http://schemas.microsoft.com/office/powerpoint/2010/main" val="377785952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0"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25244" r="23902"/>
          <a:stretch/>
        </p:blipFill>
        <p:spPr>
          <a:xfrm>
            <a:off x="5187492" y="95534"/>
            <a:ext cx="2072862" cy="3057098"/>
          </a:xfrm>
          <a:prstGeom prst="flowChartAlternateProcess">
            <a:avLst/>
          </a:prstGeom>
          <a:ln>
            <a:noFill/>
          </a:ln>
          <a:effectLst>
            <a:softEdge rad="112500"/>
          </a:effectLst>
        </p:spPr>
      </p:pic>
      <p:sp>
        <p:nvSpPr>
          <p:cNvPr id="3" name="Rectangle 2"/>
          <p:cNvSpPr/>
          <p:nvPr/>
        </p:nvSpPr>
        <p:spPr>
          <a:xfrm>
            <a:off x="4219925" y="6393134"/>
            <a:ext cx="3260829" cy="369332"/>
          </a:xfrm>
          <a:prstGeom prst="rect">
            <a:avLst/>
          </a:prstGeom>
        </p:spPr>
        <p:txBody>
          <a:bodyPr wrap="none">
            <a:spAutoFit/>
          </a:bodyPr>
          <a:lstStyle/>
          <a:p>
            <a:r>
              <a:rPr lang="en-US" b="1" i="1" u="sng" dirty="0" smtClean="0"/>
              <a:t>A PRESENTATION BY “ORBIT”</a:t>
            </a:r>
            <a:endParaRPr lang="en-US" b="1" i="1" u="sng" dirty="0"/>
          </a:p>
        </p:txBody>
      </p:sp>
    </p:spTree>
    <p:extLst>
      <p:ext uri="{BB962C8B-B14F-4D97-AF65-F5344CB8AC3E}">
        <p14:creationId xmlns:p14="http://schemas.microsoft.com/office/powerpoint/2010/main" val="2408890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27699"/>
          </a:xfrm>
        </p:spPr>
        <p:txBody>
          <a:bodyPr/>
          <a:lstStyle/>
          <a:p>
            <a:r>
              <a:rPr lang="en-US" dirty="0" smtClean="0"/>
              <a:t>When should we ask for help? </a:t>
            </a:r>
            <a:endParaRPr lang="en-US" dirty="0"/>
          </a:p>
        </p:txBody>
      </p:sp>
      <p:sp>
        <p:nvSpPr>
          <p:cNvPr id="3" name="Content Placeholder 2"/>
          <p:cNvSpPr>
            <a:spLocks noGrp="1"/>
          </p:cNvSpPr>
          <p:nvPr>
            <p:ph idx="1"/>
          </p:nvPr>
        </p:nvSpPr>
        <p:spPr>
          <a:xfrm>
            <a:off x="838200" y="3067524"/>
            <a:ext cx="8825659" cy="3416300"/>
          </a:xfrm>
        </p:spPr>
        <p:txBody>
          <a:bodyPr>
            <a:normAutofit/>
          </a:bodyPr>
          <a:lstStyle/>
          <a:p>
            <a:pPr>
              <a:buFont typeface="Wingdings" panose="05000000000000000000" pitchFamily="2" charset="2"/>
              <a:buChar char="q"/>
            </a:pPr>
            <a:r>
              <a:rPr lang="en-US" sz="2400" dirty="0" smtClean="0"/>
              <a:t>We should ask for help from other people only when it is needed. We should try to do our jobs of our own. In the process, we should be ready to help ourselves in the best possible manner. </a:t>
            </a:r>
            <a:endParaRPr lang="en-US" sz="2400" dirty="0"/>
          </a:p>
        </p:txBody>
      </p:sp>
    </p:spTree>
    <p:extLst>
      <p:ext uri="{BB962C8B-B14F-4D97-AF65-F5344CB8AC3E}">
        <p14:creationId xmlns:p14="http://schemas.microsoft.com/office/powerpoint/2010/main" val="34377478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735" y="636540"/>
            <a:ext cx="10515600" cy="1325563"/>
          </a:xfrm>
        </p:spPr>
        <p:txBody>
          <a:bodyPr/>
          <a:lstStyle/>
          <a:p>
            <a:r>
              <a:rPr lang="en-US" dirty="0" smtClean="0">
                <a:solidFill>
                  <a:schemeClr val="bg1"/>
                </a:solidFill>
              </a:rPr>
              <a:t>Capable People For Self-help</a:t>
            </a:r>
            <a:endParaRPr lang="en-US" dirty="0">
              <a:solidFill>
                <a:schemeClr val="bg1"/>
              </a:solidFill>
            </a:endParaRPr>
          </a:p>
        </p:txBody>
      </p:sp>
      <p:sp>
        <p:nvSpPr>
          <p:cNvPr id="3" name="Content Placeholder 2"/>
          <p:cNvSpPr>
            <a:spLocks noGrp="1"/>
          </p:cNvSpPr>
          <p:nvPr>
            <p:ph idx="1"/>
          </p:nvPr>
        </p:nvSpPr>
        <p:spPr>
          <a:xfrm>
            <a:off x="1086715" y="2712682"/>
            <a:ext cx="8825659" cy="3416300"/>
          </a:xfrm>
        </p:spPr>
        <p:txBody>
          <a:bodyPr/>
          <a:lstStyle/>
          <a:p>
            <a:pPr marL="0" indent="0">
              <a:buNone/>
            </a:pPr>
            <a:r>
              <a:rPr lang="en-US" sz="2000" dirty="0" smtClean="0"/>
              <a:t>The self-help is the high and bright example as per the life of </a:t>
            </a:r>
          </a:p>
          <a:p>
            <a:pPr marL="0" indent="0">
              <a:buNone/>
            </a:pPr>
            <a:r>
              <a:rPr lang="en-US" sz="2000" dirty="0" smtClean="0"/>
              <a:t>Mahatma Gandhi. Gandhi always practiced what he</a:t>
            </a:r>
          </a:p>
          <a:p>
            <a:pPr marL="0" indent="0">
              <a:buNone/>
            </a:pPr>
            <a:r>
              <a:rPr lang="en-US" sz="2000" dirty="0" smtClean="0"/>
              <a:t>preached.</a:t>
            </a:r>
          </a:p>
          <a:p>
            <a:pPr marL="0" indent="0">
              <a:buNone/>
            </a:pPr>
            <a:r>
              <a:rPr lang="en-US" b="1" dirty="0" smtClean="0">
                <a:solidFill>
                  <a:srgbClr val="FF0000"/>
                </a:solidFill>
              </a:rPr>
              <a:t>Some self-help activity of the Mahatma Gandhi:</a:t>
            </a:r>
          </a:p>
          <a:p>
            <a:pPr>
              <a:buFont typeface="Wingdings" panose="05000000000000000000" pitchFamily="2" charset="2"/>
              <a:buChar char="Ø"/>
            </a:pPr>
            <a:r>
              <a:rPr lang="en-US" b="1" dirty="0" smtClean="0">
                <a:solidFill>
                  <a:schemeClr val="accent5"/>
                </a:solidFill>
              </a:rPr>
              <a:t>He cleaned his room and spun his cloth.</a:t>
            </a:r>
          </a:p>
          <a:p>
            <a:pPr>
              <a:buFont typeface="Wingdings" panose="05000000000000000000" pitchFamily="2" charset="2"/>
              <a:buChar char="Ø"/>
            </a:pPr>
            <a:r>
              <a:rPr lang="en-US" b="1" dirty="0" smtClean="0">
                <a:solidFill>
                  <a:schemeClr val="accent5"/>
                </a:solidFill>
              </a:rPr>
              <a:t>He washed his clothes and cut his hair.</a:t>
            </a:r>
          </a:p>
          <a:p>
            <a:pPr>
              <a:buFont typeface="Wingdings" panose="05000000000000000000" pitchFamily="2" charset="2"/>
              <a:buChar char="Ø"/>
            </a:pPr>
            <a:r>
              <a:rPr lang="en-US" b="1" dirty="0" smtClean="0">
                <a:solidFill>
                  <a:schemeClr val="accent5"/>
                </a:solidFill>
              </a:rPr>
              <a:t>He took care of his goat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3682" y="2931218"/>
            <a:ext cx="3060936" cy="3729979"/>
          </a:xfrm>
          <a:prstGeom prst="rect">
            <a:avLst/>
          </a:prstGeom>
          <a:ln>
            <a:noFill/>
          </a:ln>
          <a:effectLst>
            <a:softEdge rad="112500"/>
          </a:effectLst>
        </p:spPr>
      </p:pic>
    </p:spTree>
    <p:extLst>
      <p:ext uri="{BB962C8B-B14F-4D97-AF65-F5344CB8AC3E}">
        <p14:creationId xmlns:p14="http://schemas.microsoft.com/office/powerpoint/2010/main" val="8883858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59924" y="2797793"/>
            <a:ext cx="9681367" cy="2702256"/>
          </a:xfrm>
        </p:spPr>
        <p:txBody>
          <a:bodyPr>
            <a:normAutofit fontScale="62500" lnSpcReduction="20000"/>
          </a:bodyPr>
          <a:lstStyle/>
          <a:p>
            <a:r>
              <a:rPr lang="en-US" sz="3100" dirty="0" smtClean="0">
                <a:solidFill>
                  <a:schemeClr val="bg1"/>
                </a:solidFill>
                <a:effectLst/>
                <a:latin typeface="Bahnschrift SemiBold" panose="020B0502040204020203" pitchFamily="34" charset="0"/>
              </a:rPr>
              <a:t>Self-help is the best help and therefore it should be </a:t>
            </a:r>
          </a:p>
          <a:p>
            <a:r>
              <a:rPr lang="en-US" sz="3100" dirty="0" smtClean="0">
                <a:solidFill>
                  <a:schemeClr val="bg1"/>
                </a:solidFill>
                <a:effectLst/>
                <a:latin typeface="Bahnschrift SemiBold" panose="020B0502040204020203" pitchFamily="34" charset="0"/>
              </a:rPr>
              <a:t>cultivated by everybody. It will not only make us smart and </a:t>
            </a:r>
          </a:p>
          <a:p>
            <a:r>
              <a:rPr lang="en-US" sz="3100" dirty="0" smtClean="0">
                <a:solidFill>
                  <a:schemeClr val="bg1"/>
                </a:solidFill>
                <a:effectLst/>
                <a:latin typeface="Bahnschrift SemiBold" panose="020B0502040204020203" pitchFamily="34" charset="0"/>
              </a:rPr>
              <a:t>active, but solve many of our problems automatically. Great men </a:t>
            </a:r>
          </a:p>
          <a:p>
            <a:r>
              <a:rPr lang="en-US" sz="3100" dirty="0" smtClean="0">
                <a:solidFill>
                  <a:schemeClr val="bg1"/>
                </a:solidFill>
                <a:effectLst/>
                <a:latin typeface="Bahnschrift SemiBold" panose="020B0502040204020203" pitchFamily="34" charset="0"/>
              </a:rPr>
              <a:t>in history have always preached self-help, because it is a quality</a:t>
            </a:r>
          </a:p>
          <a:p>
            <a:r>
              <a:rPr lang="en-US" sz="3100" dirty="0" smtClean="0">
                <a:solidFill>
                  <a:schemeClr val="bg1"/>
                </a:solidFill>
                <a:effectLst/>
                <a:latin typeface="Bahnschrift SemiBold" panose="020B0502040204020203" pitchFamily="34" charset="0"/>
              </a:rPr>
              <a:t> that makes a man great. One can become self-made only through self-help. </a:t>
            </a:r>
          </a:p>
          <a:p>
            <a:r>
              <a:rPr lang="en-US" sz="3100" dirty="0" smtClean="0">
                <a:solidFill>
                  <a:schemeClr val="bg1"/>
                </a:solidFill>
                <a:effectLst/>
                <a:latin typeface="Bahnschrift SemiBold" panose="020B0502040204020203" pitchFamily="34" charset="0"/>
              </a:rPr>
              <a:t>Children should be taught  this by their parents and parent must practice it </a:t>
            </a:r>
          </a:p>
          <a:p>
            <a:r>
              <a:rPr lang="en-US" sz="3100" dirty="0" smtClean="0">
                <a:solidFill>
                  <a:schemeClr val="bg1"/>
                </a:solidFill>
                <a:effectLst/>
                <a:latin typeface="Bahnschrift SemiBold" panose="020B0502040204020203" pitchFamily="34" charset="0"/>
              </a:rPr>
              <a:t>before they teach.</a:t>
            </a:r>
          </a:p>
          <a:p>
            <a:endParaRPr lang="en-US" dirty="0"/>
          </a:p>
        </p:txBody>
      </p:sp>
      <p:sp>
        <p:nvSpPr>
          <p:cNvPr id="7" name="Round Diagonal Corner Rectangle 6"/>
          <p:cNvSpPr/>
          <p:nvPr/>
        </p:nvSpPr>
        <p:spPr>
          <a:xfrm>
            <a:off x="3057098" y="1304500"/>
            <a:ext cx="5459105" cy="1165745"/>
          </a:xfrm>
          <a:prstGeom prst="round2Diag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000" b="1" i="1" dirty="0" smtClean="0">
                <a:ln w="22225">
                  <a:solidFill>
                    <a:schemeClr val="accent2"/>
                  </a:solidFill>
                  <a:prstDash val="solid"/>
                </a:ln>
                <a:solidFill>
                  <a:schemeClr val="accent2">
                    <a:lumMod val="40000"/>
                    <a:lumOff val="60000"/>
                  </a:schemeClr>
                </a:solidFill>
              </a:rPr>
              <a:t>CONCLUSION</a:t>
            </a:r>
            <a:endParaRPr lang="en-US" sz="40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657654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990" y="3430265"/>
            <a:ext cx="8761413" cy="706964"/>
          </a:xfrm>
        </p:spPr>
        <p:txBody>
          <a:bodyPr/>
          <a:lstStyle/>
          <a:p>
            <a:r>
              <a:rPr lang="en-US" sz="11500" dirty="0" smtClean="0">
                <a:solidFill>
                  <a:srgbClr val="FF0000"/>
                </a:solidFill>
                <a:effectLst>
                  <a:outerShdw blurRad="38100" dist="38100" dir="2700000" algn="tl">
                    <a:srgbClr val="000000">
                      <a:alpha val="43137"/>
                    </a:srgbClr>
                  </a:outerShdw>
                </a:effectLst>
              </a:rPr>
              <a:t>THANK YOU</a:t>
            </a:r>
            <a:endParaRPr lang="en-US" sz="115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18553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 xmlns:a16="http://schemas.microsoft.com/office/drawing/2014/main" id="{47558C66-7965-45AD-8525-0170C0340FAC}"/>
              </a:ext>
            </a:extLst>
          </p:cNvPr>
          <p:cNvGraphicFramePr/>
          <p:nvPr>
            <p:extLst>
              <p:ext uri="{D42A27DB-BD31-4B8C-83A1-F6EECF244321}">
                <p14:modId xmlns:p14="http://schemas.microsoft.com/office/powerpoint/2010/main" val="752535448"/>
              </p:ext>
            </p:extLst>
          </p:nvPr>
        </p:nvGraphicFramePr>
        <p:xfrm>
          <a:off x="172873" y="1050877"/>
          <a:ext cx="12019127" cy="5240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5281684" y="527657"/>
            <a:ext cx="3016155" cy="523220"/>
          </a:xfrm>
          <a:prstGeom prst="rect">
            <a:avLst/>
          </a:prstGeom>
          <a:noFill/>
        </p:spPr>
        <p:txBody>
          <a:bodyPr wrap="square" rtlCol="0">
            <a:spAutoFit/>
          </a:bodyPr>
          <a:lstStyle/>
          <a:p>
            <a:r>
              <a:rPr lang="en-US" sz="2800" b="1" dirty="0" smtClean="0">
                <a:solidFill>
                  <a:schemeClr val="bg2"/>
                </a:solidFill>
              </a:rPr>
              <a:t>OUTLINE</a:t>
            </a:r>
            <a:endParaRPr lang="en-US" sz="2800" b="1" dirty="0">
              <a:solidFill>
                <a:schemeClr val="bg2"/>
              </a:solidFill>
            </a:endParaRPr>
          </a:p>
        </p:txBody>
      </p:sp>
    </p:spTree>
    <p:extLst>
      <p:ext uri="{BB962C8B-B14F-4D97-AF65-F5344CB8AC3E}">
        <p14:creationId xmlns:p14="http://schemas.microsoft.com/office/powerpoint/2010/main" val="3831954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STAY DISCIPLINED</a:t>
            </a:r>
            <a:endParaRPr lang="en-US" dirty="0"/>
          </a:p>
        </p:txBody>
      </p:sp>
      <p:sp>
        <p:nvSpPr>
          <p:cNvPr id="3" name="Content Placeholder 2"/>
          <p:cNvSpPr>
            <a:spLocks noGrp="1"/>
          </p:cNvSpPr>
          <p:nvPr>
            <p:ph idx="1"/>
          </p:nvPr>
        </p:nvSpPr>
        <p:spPr/>
        <p:txBody>
          <a:bodyPr/>
          <a:lstStyle/>
          <a:p>
            <a:r>
              <a:rPr lang="en-US" dirty="0" smtClean="0"/>
              <a:t>S</a:t>
            </a:r>
            <a:r>
              <a:rPr lang="en-US" altLang="zh-CN" dirty="0" smtClean="0"/>
              <a:t>tart  small.</a:t>
            </a:r>
          </a:p>
          <a:p>
            <a:r>
              <a:rPr lang="en-US" dirty="0" smtClean="0"/>
              <a:t>Identify what you want to do differently.</a:t>
            </a:r>
          </a:p>
          <a:p>
            <a:r>
              <a:rPr lang="en-US" dirty="0" smtClean="0"/>
              <a:t>Make a list.</a:t>
            </a:r>
          </a:p>
          <a:p>
            <a:r>
              <a:rPr lang="en-US" dirty="0" smtClean="0"/>
              <a:t>Remember that failure is always part of success.</a:t>
            </a:r>
            <a:endParaRPr lang="en-US" dirty="0"/>
          </a:p>
        </p:txBody>
      </p:sp>
    </p:spTree>
    <p:extLst>
      <p:ext uri="{BB962C8B-B14F-4D97-AF65-F5344CB8AC3E}">
        <p14:creationId xmlns:p14="http://schemas.microsoft.com/office/powerpoint/2010/main" val="4227282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Qualities of good leaders </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400" dirty="0" smtClean="0"/>
              <a:t>Responsibly </a:t>
            </a:r>
            <a:r>
              <a:rPr lang="en-US" sz="2400" dirty="0"/>
              <a:t>and </a:t>
            </a:r>
            <a:r>
              <a:rPr lang="en-US" sz="2400" dirty="0" smtClean="0"/>
              <a:t>decision </a:t>
            </a:r>
            <a:r>
              <a:rPr lang="en-US" sz="2400" dirty="0"/>
              <a:t>making </a:t>
            </a:r>
            <a:endParaRPr lang="en-US" sz="2400" dirty="0" smtClean="0"/>
          </a:p>
          <a:p>
            <a:pPr>
              <a:buFont typeface="Wingdings" panose="05000000000000000000" pitchFamily="2" charset="2"/>
              <a:buChar char="v"/>
            </a:pPr>
            <a:r>
              <a:rPr lang="en-US" sz="2400" dirty="0" smtClean="0"/>
              <a:t>Initiative </a:t>
            </a:r>
            <a:r>
              <a:rPr lang="en-US" sz="2400" dirty="0"/>
              <a:t>and creative ability </a:t>
            </a:r>
            <a:endParaRPr lang="en-US" sz="2400" dirty="0" smtClean="0"/>
          </a:p>
          <a:p>
            <a:pPr>
              <a:buFont typeface="Wingdings" panose="05000000000000000000" pitchFamily="2" charset="2"/>
              <a:buChar char="v"/>
            </a:pPr>
            <a:r>
              <a:rPr lang="en-US" sz="2400" dirty="0"/>
              <a:t>E</a:t>
            </a:r>
            <a:r>
              <a:rPr lang="en-US" sz="2400" dirty="0" smtClean="0"/>
              <a:t>motional </a:t>
            </a:r>
            <a:r>
              <a:rPr lang="en-US" sz="2400" dirty="0"/>
              <a:t>stability </a:t>
            </a:r>
            <a:endParaRPr lang="en-US" sz="2400" dirty="0" smtClean="0"/>
          </a:p>
          <a:p>
            <a:pPr>
              <a:buFont typeface="Wingdings" panose="05000000000000000000" pitchFamily="2" charset="2"/>
              <a:buChar char="v"/>
            </a:pPr>
            <a:r>
              <a:rPr lang="en-US" sz="2400" dirty="0"/>
              <a:t>U</a:t>
            </a:r>
            <a:r>
              <a:rPr lang="en-US" sz="2400" dirty="0" smtClean="0"/>
              <a:t>nderstanding </a:t>
            </a:r>
            <a:r>
              <a:rPr lang="en-US" sz="2400" dirty="0"/>
              <a:t>the views of </a:t>
            </a:r>
            <a:r>
              <a:rPr lang="en-US" sz="2400" dirty="0" smtClean="0"/>
              <a:t>others</a:t>
            </a:r>
          </a:p>
        </p:txBody>
      </p:sp>
    </p:spTree>
    <p:extLst>
      <p:ext uri="{BB962C8B-B14F-4D97-AF65-F5344CB8AC3E}">
        <p14:creationId xmlns:p14="http://schemas.microsoft.com/office/powerpoint/2010/main" val="2099002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new habits </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400" dirty="0"/>
              <a:t>M</a:t>
            </a:r>
            <a:r>
              <a:rPr lang="en-US" sz="2400" dirty="0" smtClean="0"/>
              <a:t>ake </a:t>
            </a:r>
            <a:r>
              <a:rPr lang="en-US" sz="2400" dirty="0"/>
              <a:t>it tiny </a:t>
            </a:r>
            <a:endParaRPr lang="en-US" sz="2400" dirty="0" smtClean="0"/>
          </a:p>
          <a:p>
            <a:pPr>
              <a:buFont typeface="Wingdings" panose="05000000000000000000" pitchFamily="2" charset="2"/>
              <a:buChar char="v"/>
            </a:pPr>
            <a:r>
              <a:rPr lang="en-US" sz="2400" dirty="0"/>
              <a:t>F</a:t>
            </a:r>
            <a:r>
              <a:rPr lang="en-US" sz="2400" dirty="0" smtClean="0"/>
              <a:t>ind </a:t>
            </a:r>
            <a:r>
              <a:rPr lang="en-US" sz="2400" dirty="0"/>
              <a:t>a spot </a:t>
            </a:r>
            <a:endParaRPr lang="en-US" sz="2400" dirty="0" smtClean="0"/>
          </a:p>
          <a:p>
            <a:pPr>
              <a:buFont typeface="Wingdings" panose="05000000000000000000" pitchFamily="2" charset="2"/>
              <a:buChar char="v"/>
            </a:pPr>
            <a:r>
              <a:rPr lang="en-US" sz="2400" dirty="0"/>
              <a:t>T</a:t>
            </a:r>
            <a:r>
              <a:rPr lang="en-US" sz="2400" dirty="0" smtClean="0"/>
              <a:t>rain </a:t>
            </a:r>
            <a:r>
              <a:rPr lang="en-US" sz="2400" dirty="0"/>
              <a:t>the cycle</a:t>
            </a:r>
          </a:p>
        </p:txBody>
      </p:sp>
    </p:spTree>
    <p:extLst>
      <p:ext uri="{BB962C8B-B14F-4D97-AF65-F5344CB8AC3E}">
        <p14:creationId xmlns:p14="http://schemas.microsoft.com/office/powerpoint/2010/main" val="3303088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92032"/>
            <a:ext cx="8761413" cy="706964"/>
          </a:xfrm>
        </p:spPr>
        <p:txBody>
          <a:bodyPr/>
          <a:lstStyle/>
          <a:p>
            <a:r>
              <a:rPr lang="en-US" dirty="0"/>
              <a:t>How to overcome self-doubt</a:t>
            </a:r>
            <a:br>
              <a:rPr lang="en-US" dirty="0"/>
            </a:br>
            <a:endParaRPr lang="en-US" dirty="0"/>
          </a:p>
        </p:txBody>
      </p:sp>
      <p:sp>
        <p:nvSpPr>
          <p:cNvPr id="3" name="Content Placeholder 2"/>
          <p:cNvSpPr>
            <a:spLocks noGrp="1"/>
          </p:cNvSpPr>
          <p:nvPr>
            <p:ph idx="1"/>
          </p:nvPr>
        </p:nvSpPr>
        <p:spPr/>
        <p:txBody>
          <a:bodyPr/>
          <a:lstStyle/>
          <a:p>
            <a:r>
              <a:rPr lang="en-US" sz="2400" dirty="0"/>
              <a:t>Challenge bad thoughts about yourself</a:t>
            </a:r>
          </a:p>
          <a:p>
            <a:r>
              <a:rPr lang="en-US" sz="2400" dirty="0"/>
              <a:t>Take care of </a:t>
            </a:r>
            <a:r>
              <a:rPr lang="en-US" sz="2400" dirty="0" smtClean="0"/>
              <a:t>you</a:t>
            </a:r>
          </a:p>
          <a:p>
            <a:r>
              <a:rPr lang="en-US" sz="2400" dirty="0"/>
              <a:t>Take care of you</a:t>
            </a:r>
          </a:p>
          <a:p>
            <a:r>
              <a:rPr lang="en-US" sz="2400" dirty="0"/>
              <a:t>Help someone </a:t>
            </a:r>
            <a:r>
              <a:rPr lang="en-US" sz="2400" dirty="0" smtClean="0"/>
              <a:t>out</a:t>
            </a:r>
          </a:p>
          <a:p>
            <a:r>
              <a:rPr lang="en-US" sz="2400" dirty="0"/>
              <a:t>Surround yourself with people who make you feel good</a:t>
            </a:r>
            <a:endParaRPr lang="en-US" dirty="0"/>
          </a:p>
          <a:p>
            <a:endParaRPr lang="en-US" b="1" dirty="0"/>
          </a:p>
        </p:txBody>
      </p:sp>
    </p:spTree>
    <p:extLst>
      <p:ext uri="{BB962C8B-B14F-4D97-AF65-F5344CB8AC3E}">
        <p14:creationId xmlns:p14="http://schemas.microsoft.com/office/powerpoint/2010/main" val="2655616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do self care</a:t>
            </a:r>
          </a:p>
        </p:txBody>
      </p:sp>
      <p:sp>
        <p:nvSpPr>
          <p:cNvPr id="3" name="Content Placeholder 2"/>
          <p:cNvSpPr>
            <a:spLocks noGrp="1"/>
          </p:cNvSpPr>
          <p:nvPr>
            <p:ph idx="1"/>
          </p:nvPr>
        </p:nvSpPr>
        <p:spPr/>
        <p:txBody>
          <a:bodyPr/>
          <a:lstStyle/>
          <a:p>
            <a:pPr lvl="0"/>
            <a:r>
              <a:rPr lang="en-US" sz="2400" dirty="0"/>
              <a:t>Relaxation techniques</a:t>
            </a:r>
          </a:p>
          <a:p>
            <a:pPr lvl="0"/>
            <a:r>
              <a:rPr lang="en-US" sz="2400" dirty="0"/>
              <a:t> Controlling anxiety</a:t>
            </a:r>
          </a:p>
          <a:p>
            <a:pPr lvl="0"/>
            <a:r>
              <a:rPr lang="en-US" sz="2400" dirty="0"/>
              <a:t> Eliminate negativity</a:t>
            </a:r>
          </a:p>
          <a:p>
            <a:pPr lvl="0"/>
            <a:r>
              <a:rPr lang="en-US" sz="2400" dirty="0"/>
              <a:t>Becoming comfortable with your self</a:t>
            </a:r>
          </a:p>
          <a:p>
            <a:endParaRPr lang="en-US" dirty="0"/>
          </a:p>
        </p:txBody>
      </p:sp>
    </p:spTree>
    <p:extLst>
      <p:ext uri="{BB962C8B-B14F-4D97-AF65-F5344CB8AC3E}">
        <p14:creationId xmlns:p14="http://schemas.microsoft.com/office/powerpoint/2010/main" val="11238964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a:t>
            </a:r>
            <a:endParaRPr lang="en-US" dirty="0"/>
          </a:p>
        </p:txBody>
      </p:sp>
      <p:sp>
        <p:nvSpPr>
          <p:cNvPr id="3" name="Content Placeholder 2"/>
          <p:cNvSpPr>
            <a:spLocks noGrp="1"/>
          </p:cNvSpPr>
          <p:nvPr>
            <p:ph idx="1"/>
          </p:nvPr>
        </p:nvSpPr>
        <p:spPr/>
        <p:txBody>
          <a:bodyPr/>
          <a:lstStyle/>
          <a:p>
            <a:r>
              <a:rPr lang="en-US" sz="2400" dirty="0" smtClean="0"/>
              <a:t>It is important for us to cultivate the habit of self-help so that we can get our work done with our own efforts and resources.</a:t>
            </a:r>
          </a:p>
          <a:p>
            <a:r>
              <a:rPr lang="en-US" sz="2400" dirty="0" smtClean="0"/>
              <a:t>It will build self-confidence and will enable us to achieve our goal.</a:t>
            </a:r>
          </a:p>
          <a:p>
            <a:r>
              <a:rPr lang="en-US" sz="2400" dirty="0" smtClean="0"/>
              <a:t>We will be in total control our circumstances and situations.</a:t>
            </a:r>
          </a:p>
          <a:p>
            <a:r>
              <a:rPr lang="en-US" sz="2400" dirty="0" smtClean="0"/>
              <a:t>The habit of self-help is immensely rewarding.</a:t>
            </a:r>
          </a:p>
          <a:p>
            <a:endParaRPr lang="en-US" dirty="0" smtClean="0"/>
          </a:p>
          <a:p>
            <a:endParaRPr lang="en-US" dirty="0"/>
          </a:p>
        </p:txBody>
      </p:sp>
    </p:spTree>
    <p:extLst>
      <p:ext uri="{BB962C8B-B14F-4D97-AF65-F5344CB8AC3E}">
        <p14:creationId xmlns:p14="http://schemas.microsoft.com/office/powerpoint/2010/main" val="3744800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9639" y="500062"/>
            <a:ext cx="10515600" cy="1325563"/>
          </a:xfrm>
        </p:spPr>
        <p:txBody>
          <a:bodyPr/>
          <a:lstStyle/>
          <a:p>
            <a:r>
              <a:rPr lang="en-US" dirty="0" smtClean="0"/>
              <a:t>Why does it matter?</a:t>
            </a:r>
            <a:endParaRPr lang="en-US" dirty="0"/>
          </a:p>
        </p:txBody>
      </p:sp>
      <p:sp>
        <p:nvSpPr>
          <p:cNvPr id="3" name="Content Placeholder 2"/>
          <p:cNvSpPr>
            <a:spLocks noGrp="1"/>
          </p:cNvSpPr>
          <p:nvPr>
            <p:ph idx="1"/>
          </p:nvPr>
        </p:nvSpPr>
        <p:spPr/>
        <p:txBody>
          <a:bodyPr>
            <a:normAutofit/>
          </a:bodyPr>
          <a:lstStyle/>
          <a:p>
            <a:r>
              <a:rPr lang="en-US" sz="2400" dirty="0" smtClean="0"/>
              <a:t>It is vital for us and we have to make a habit of self-help. It is the right need of life and we have to follow it always. If people do self-help then they get the vast feeling in their heart.</a:t>
            </a:r>
            <a:endParaRPr lang="en-US" sz="2400" dirty="0"/>
          </a:p>
        </p:txBody>
      </p:sp>
    </p:spTree>
    <p:extLst>
      <p:ext uri="{BB962C8B-B14F-4D97-AF65-F5344CB8AC3E}">
        <p14:creationId xmlns:p14="http://schemas.microsoft.com/office/powerpoint/2010/main" val="42510411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319</TotalTime>
  <Words>421</Words>
  <Application>Microsoft Office PowerPoint</Application>
  <PresentationFormat>Widescreen</PresentationFormat>
  <Paragraphs>69</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宋体</vt:lpstr>
      <vt:lpstr>Arial</vt:lpstr>
      <vt:lpstr>Bahnschrift SemiBold</vt:lpstr>
      <vt:lpstr>Calibri</vt:lpstr>
      <vt:lpstr>Century Gothic</vt:lpstr>
      <vt:lpstr>Wingdings</vt:lpstr>
      <vt:lpstr>Wingdings 3</vt:lpstr>
      <vt:lpstr>Ion Boardroom</vt:lpstr>
      <vt:lpstr>PowerPoint Presentation</vt:lpstr>
      <vt:lpstr>PowerPoint Presentation</vt:lpstr>
      <vt:lpstr>STAY DISCIPLINED</vt:lpstr>
      <vt:lpstr>Qualities of good leaders </vt:lpstr>
      <vt:lpstr>Making new habits </vt:lpstr>
      <vt:lpstr>How to overcome self-doubt </vt:lpstr>
      <vt:lpstr>How to do self care</vt:lpstr>
      <vt:lpstr>IMPORTANCE</vt:lpstr>
      <vt:lpstr>Why does it matter?</vt:lpstr>
      <vt:lpstr>When should we ask for help? </vt:lpstr>
      <vt:lpstr>Capable People For Self-help</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When should we ask for help? </dc:title>
  <dc:creator>efaj rahman</dc:creator>
  <cp:lastModifiedBy>efaj rahman</cp:lastModifiedBy>
  <cp:revision>30</cp:revision>
  <dcterms:created xsi:type="dcterms:W3CDTF">2019-04-06T08:23:33Z</dcterms:created>
  <dcterms:modified xsi:type="dcterms:W3CDTF">2019-04-07T03:39:43Z</dcterms:modified>
</cp:coreProperties>
</file>