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6" r:id="rId3"/>
    <p:sldId id="265" r:id="rId4"/>
    <p:sldId id="264" r:id="rId5"/>
    <p:sldId id="258" r:id="rId6"/>
    <p:sldId id="259" r:id="rId7"/>
    <p:sldId id="260" r:id="rId8"/>
    <p:sldId id="261" r:id="rId9"/>
    <p:sldId id="263"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1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72"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5" Type="http://schemas.openxmlformats.org/officeDocument/2006/relationships/image" Target="../media/image11.jpeg"/><Relationship Id="rId4"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5" Type="http://schemas.openxmlformats.org/officeDocument/2006/relationships/image" Target="../media/image11.jpeg"/><Relationship Id="rId4"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96F29-84F6-4CBF-9AE3-EA83D62592DC}" type="doc">
      <dgm:prSet loTypeId="urn:microsoft.com/office/officeart/2005/8/layout/vList3#1" loCatId="picture" qsTypeId="urn:microsoft.com/office/officeart/2005/8/quickstyle/3d1" qsCatId="3D" csTypeId="urn:microsoft.com/office/officeart/2005/8/colors/colorful1#1" csCatId="colorful" phldr="1"/>
      <dgm:spPr/>
      <dgm:t>
        <a:bodyPr/>
        <a:lstStyle/>
        <a:p>
          <a:endParaRPr lang="en-US"/>
        </a:p>
      </dgm:t>
    </dgm:pt>
    <dgm:pt modelId="{CCD9546E-9523-4A04-B262-F480CAAE8835}">
      <dgm:prSet/>
      <dgm:spPr/>
      <dgm:t>
        <a:bodyPr/>
        <a:lstStyle/>
        <a:p>
          <a:r>
            <a:rPr lang="en-US" b="1" dirty="0" smtClean="0">
              <a:solidFill>
                <a:schemeClr val="bg1"/>
              </a:solidFill>
            </a:rPr>
            <a:t>ANAM MD ISFAQ</a:t>
          </a:r>
          <a:endParaRPr lang="en-US" b="1" dirty="0">
            <a:solidFill>
              <a:schemeClr val="bg1"/>
            </a:solidFill>
          </a:endParaRPr>
        </a:p>
      </dgm:t>
    </dgm:pt>
    <dgm:pt modelId="{72162437-8E1B-46EC-9EC0-B7F42C21B273}" type="parTrans" cxnId="{277A658D-C1A3-4645-AF59-559666A38164}">
      <dgm:prSet/>
      <dgm:spPr/>
      <dgm:t>
        <a:bodyPr/>
        <a:lstStyle/>
        <a:p>
          <a:endParaRPr lang="en-US"/>
        </a:p>
      </dgm:t>
    </dgm:pt>
    <dgm:pt modelId="{D027FB42-266C-4359-8C05-91285BCBE191}" type="sibTrans" cxnId="{277A658D-C1A3-4645-AF59-559666A38164}">
      <dgm:prSet/>
      <dgm:spPr/>
      <dgm:t>
        <a:bodyPr/>
        <a:lstStyle/>
        <a:p>
          <a:endParaRPr lang="en-US"/>
        </a:p>
      </dgm:t>
    </dgm:pt>
    <dgm:pt modelId="{E72E4AD3-EE70-4160-B1F2-73577BA759A7}">
      <dgm:prSet/>
      <dgm:spPr/>
      <dgm:t>
        <a:bodyPr/>
        <a:lstStyle/>
        <a:p>
          <a:r>
            <a:rPr lang="en-US" b="1" dirty="0" smtClean="0">
              <a:solidFill>
                <a:schemeClr val="bg1"/>
              </a:solidFill>
            </a:rPr>
            <a:t>DIP FAZLA IMAM</a:t>
          </a:r>
          <a:endParaRPr lang="en-US" b="1" dirty="0">
            <a:solidFill>
              <a:schemeClr val="bg1"/>
            </a:solidFill>
          </a:endParaRPr>
        </a:p>
      </dgm:t>
    </dgm:pt>
    <dgm:pt modelId="{D1B5A43C-BAEA-4F81-A7EA-371085222AFF}" type="parTrans" cxnId="{0D93E392-25EA-47BA-BD45-00C08D9E7DE9}">
      <dgm:prSet/>
      <dgm:spPr/>
      <dgm:t>
        <a:bodyPr/>
        <a:lstStyle/>
        <a:p>
          <a:endParaRPr lang="en-US"/>
        </a:p>
      </dgm:t>
    </dgm:pt>
    <dgm:pt modelId="{971A5BF6-0E89-4CCD-8F26-263F115B547F}" type="sibTrans" cxnId="{0D93E392-25EA-47BA-BD45-00C08D9E7DE9}">
      <dgm:prSet/>
      <dgm:spPr/>
      <dgm:t>
        <a:bodyPr/>
        <a:lstStyle/>
        <a:p>
          <a:endParaRPr lang="en-US"/>
        </a:p>
      </dgm:t>
    </dgm:pt>
    <dgm:pt modelId="{970672F6-6EB5-45D7-9DD7-856B08BD2C1C}">
      <dgm:prSet/>
      <dgm:spPr/>
      <dgm:t>
        <a:bodyPr/>
        <a:lstStyle/>
        <a:p>
          <a:r>
            <a:rPr lang="en-US" b="1" dirty="0" smtClean="0">
              <a:solidFill>
                <a:schemeClr val="bg1"/>
              </a:solidFill>
            </a:rPr>
            <a:t>RAHMAN MOHAIMENUR</a:t>
          </a:r>
          <a:endParaRPr lang="en-US" b="1" dirty="0">
            <a:solidFill>
              <a:schemeClr val="bg1"/>
            </a:solidFill>
          </a:endParaRPr>
        </a:p>
      </dgm:t>
    </dgm:pt>
    <dgm:pt modelId="{A5B563BF-39B3-4148-B563-BCE6AE5D9D8F}" type="parTrans" cxnId="{796B7359-E48A-4F46-AA6A-B88B1B66531C}">
      <dgm:prSet/>
      <dgm:spPr/>
      <dgm:t>
        <a:bodyPr/>
        <a:lstStyle/>
        <a:p>
          <a:endParaRPr lang="en-US"/>
        </a:p>
      </dgm:t>
    </dgm:pt>
    <dgm:pt modelId="{46806F8F-ED4E-4A6A-9EA4-22CB320E3514}" type="sibTrans" cxnId="{796B7359-E48A-4F46-AA6A-B88B1B66531C}">
      <dgm:prSet/>
      <dgm:spPr/>
      <dgm:t>
        <a:bodyPr/>
        <a:lstStyle/>
        <a:p>
          <a:endParaRPr lang="en-US"/>
        </a:p>
      </dgm:t>
    </dgm:pt>
    <dgm:pt modelId="{3A5E393F-8D4F-492E-AE2D-011FAD74A34D}">
      <dgm:prSet/>
      <dgm:spPr/>
      <dgm:t>
        <a:bodyPr/>
        <a:lstStyle/>
        <a:p>
          <a:r>
            <a:rPr lang="en-US" b="1" dirty="0" smtClean="0">
              <a:solidFill>
                <a:schemeClr val="bg1"/>
              </a:solidFill>
            </a:rPr>
            <a:t>SHIFA JANNATUN NUR</a:t>
          </a:r>
          <a:endParaRPr lang="en-US" b="1" dirty="0">
            <a:solidFill>
              <a:schemeClr val="bg1"/>
            </a:solidFill>
          </a:endParaRPr>
        </a:p>
      </dgm:t>
    </dgm:pt>
    <dgm:pt modelId="{2053B83F-0BF0-4F9B-B6FB-F29AF0A11C25}" type="parTrans" cxnId="{EBF1713D-E545-4DBC-8B9B-668D88B2189F}">
      <dgm:prSet/>
      <dgm:spPr/>
      <dgm:t>
        <a:bodyPr/>
        <a:lstStyle/>
        <a:p>
          <a:endParaRPr lang="en-US"/>
        </a:p>
      </dgm:t>
    </dgm:pt>
    <dgm:pt modelId="{1A8891AD-2D68-468C-AD73-13C5EF63A4F8}" type="sibTrans" cxnId="{EBF1713D-E545-4DBC-8B9B-668D88B2189F}">
      <dgm:prSet/>
      <dgm:spPr/>
      <dgm:t>
        <a:bodyPr/>
        <a:lstStyle/>
        <a:p>
          <a:endParaRPr lang="en-US"/>
        </a:p>
      </dgm:t>
    </dgm:pt>
    <dgm:pt modelId="{4CD6FC15-F2D0-409C-B8E5-67E07D5302C4}">
      <dgm:prSet/>
      <dgm:spPr/>
      <dgm:t>
        <a:bodyPr/>
        <a:lstStyle/>
        <a:p>
          <a:r>
            <a:rPr lang="en-US" b="1" dirty="0" smtClean="0">
              <a:solidFill>
                <a:schemeClr val="bg1"/>
              </a:solidFill>
            </a:rPr>
            <a:t>KANTA MARIA AKTER</a:t>
          </a:r>
          <a:endParaRPr lang="en-US" b="1" dirty="0">
            <a:solidFill>
              <a:schemeClr val="bg1"/>
            </a:solidFill>
          </a:endParaRPr>
        </a:p>
      </dgm:t>
    </dgm:pt>
    <dgm:pt modelId="{04F16A6B-CE83-495D-9339-A2C55CE2FC1A}" type="parTrans" cxnId="{D6D7F352-561C-40A7-BA0F-78E77C0FFC7B}">
      <dgm:prSet/>
      <dgm:spPr/>
      <dgm:t>
        <a:bodyPr/>
        <a:lstStyle/>
        <a:p>
          <a:endParaRPr lang="en-US"/>
        </a:p>
      </dgm:t>
    </dgm:pt>
    <dgm:pt modelId="{79FF24AC-523A-4CFD-87F7-14D2A8580D98}" type="sibTrans" cxnId="{D6D7F352-561C-40A7-BA0F-78E77C0FFC7B}">
      <dgm:prSet/>
      <dgm:spPr/>
      <dgm:t>
        <a:bodyPr/>
        <a:lstStyle/>
        <a:p>
          <a:endParaRPr lang="en-US"/>
        </a:p>
      </dgm:t>
    </dgm:pt>
    <dgm:pt modelId="{C799D84B-D731-4216-A1D1-57E23E90340B}" type="pres">
      <dgm:prSet presAssocID="{A9896F29-84F6-4CBF-9AE3-EA83D62592DC}" presName="linearFlow" presStyleCnt="0">
        <dgm:presLayoutVars>
          <dgm:dir/>
          <dgm:resizeHandles val="exact"/>
        </dgm:presLayoutVars>
      </dgm:prSet>
      <dgm:spPr/>
      <dgm:t>
        <a:bodyPr/>
        <a:lstStyle/>
        <a:p>
          <a:endParaRPr lang="en-US"/>
        </a:p>
      </dgm:t>
    </dgm:pt>
    <dgm:pt modelId="{D132628D-7A2C-437D-A6B3-A7F7A9D46DAA}" type="pres">
      <dgm:prSet presAssocID="{E72E4AD3-EE70-4160-B1F2-73577BA759A7}" presName="composite" presStyleCnt="0"/>
      <dgm:spPr/>
      <dgm:t>
        <a:bodyPr/>
        <a:lstStyle/>
        <a:p>
          <a:endParaRPr lang="en-US"/>
        </a:p>
      </dgm:t>
    </dgm:pt>
    <dgm:pt modelId="{F409569E-5D0B-4F1A-BD78-AD9ED6FFBFF5}" type="pres">
      <dgm:prSet presAssocID="{E72E4AD3-EE70-4160-B1F2-73577BA759A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383AFF41-0A7D-46DF-8BB4-AD950D106466}" type="pres">
      <dgm:prSet presAssocID="{E72E4AD3-EE70-4160-B1F2-73577BA759A7}" presName="txShp" presStyleLbl="node1" presStyleIdx="0" presStyleCnt="5">
        <dgm:presLayoutVars>
          <dgm:bulletEnabled val="1"/>
        </dgm:presLayoutVars>
      </dgm:prSet>
      <dgm:spPr/>
      <dgm:t>
        <a:bodyPr/>
        <a:lstStyle/>
        <a:p>
          <a:endParaRPr lang="en-US"/>
        </a:p>
      </dgm:t>
    </dgm:pt>
    <dgm:pt modelId="{29FF5361-3A38-443B-AC6F-2246C9F391BE}" type="pres">
      <dgm:prSet presAssocID="{971A5BF6-0E89-4CCD-8F26-263F115B547F}" presName="spacing" presStyleCnt="0"/>
      <dgm:spPr/>
      <dgm:t>
        <a:bodyPr/>
        <a:lstStyle/>
        <a:p>
          <a:endParaRPr lang="en-US"/>
        </a:p>
      </dgm:t>
    </dgm:pt>
    <dgm:pt modelId="{1F7F274F-BB78-46A8-B496-89695DA21A16}" type="pres">
      <dgm:prSet presAssocID="{3A5E393F-8D4F-492E-AE2D-011FAD74A34D}" presName="composite" presStyleCnt="0"/>
      <dgm:spPr/>
      <dgm:t>
        <a:bodyPr/>
        <a:lstStyle/>
        <a:p>
          <a:endParaRPr lang="en-US"/>
        </a:p>
      </dgm:t>
    </dgm:pt>
    <dgm:pt modelId="{4FB8D012-1829-4749-A747-95E2BB307854}" type="pres">
      <dgm:prSet presAssocID="{3A5E393F-8D4F-492E-AE2D-011FAD74A34D}"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7E9DB06C-7C5D-4C8A-969C-1D2C9C2CF46E}" type="pres">
      <dgm:prSet presAssocID="{3A5E393F-8D4F-492E-AE2D-011FAD74A34D}" presName="txShp" presStyleLbl="node1" presStyleIdx="1" presStyleCnt="5">
        <dgm:presLayoutVars>
          <dgm:bulletEnabled val="1"/>
        </dgm:presLayoutVars>
      </dgm:prSet>
      <dgm:spPr/>
      <dgm:t>
        <a:bodyPr/>
        <a:lstStyle/>
        <a:p>
          <a:endParaRPr lang="en-US"/>
        </a:p>
      </dgm:t>
    </dgm:pt>
    <dgm:pt modelId="{4C0F428B-6384-4DB0-88CC-795FB3B09853}" type="pres">
      <dgm:prSet presAssocID="{1A8891AD-2D68-468C-AD73-13C5EF63A4F8}" presName="spacing" presStyleCnt="0"/>
      <dgm:spPr/>
      <dgm:t>
        <a:bodyPr/>
        <a:lstStyle/>
        <a:p>
          <a:endParaRPr lang="en-US"/>
        </a:p>
      </dgm:t>
    </dgm:pt>
    <dgm:pt modelId="{FB395657-9C8A-451B-A3AA-5275EEA8CB85}" type="pres">
      <dgm:prSet presAssocID="{4CD6FC15-F2D0-409C-B8E5-67E07D5302C4}" presName="composite" presStyleCnt="0"/>
      <dgm:spPr/>
      <dgm:t>
        <a:bodyPr/>
        <a:lstStyle/>
        <a:p>
          <a:endParaRPr lang="en-US"/>
        </a:p>
      </dgm:t>
    </dgm:pt>
    <dgm:pt modelId="{5F8ADF49-DBC9-4170-A536-3D7308D5DB85}" type="pres">
      <dgm:prSet presAssocID="{4CD6FC15-F2D0-409C-B8E5-67E07D5302C4}"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t>
        <a:bodyPr/>
        <a:lstStyle/>
        <a:p>
          <a:endParaRPr lang="en-US"/>
        </a:p>
      </dgm:t>
    </dgm:pt>
    <dgm:pt modelId="{BEC98859-B3F8-40FB-989D-E150335DB597}" type="pres">
      <dgm:prSet presAssocID="{4CD6FC15-F2D0-409C-B8E5-67E07D5302C4}" presName="txShp" presStyleLbl="node1" presStyleIdx="2" presStyleCnt="5">
        <dgm:presLayoutVars>
          <dgm:bulletEnabled val="1"/>
        </dgm:presLayoutVars>
      </dgm:prSet>
      <dgm:spPr/>
      <dgm:t>
        <a:bodyPr/>
        <a:lstStyle/>
        <a:p>
          <a:endParaRPr lang="en-US"/>
        </a:p>
      </dgm:t>
    </dgm:pt>
    <dgm:pt modelId="{FF9417DC-B14F-4A1E-ABA7-039B7CA730D7}" type="pres">
      <dgm:prSet presAssocID="{79FF24AC-523A-4CFD-87F7-14D2A8580D98}" presName="spacing" presStyleCnt="0"/>
      <dgm:spPr/>
    </dgm:pt>
    <dgm:pt modelId="{26F46CD7-812A-46B0-9D9C-4EC856929A95}" type="pres">
      <dgm:prSet presAssocID="{CCD9546E-9523-4A04-B262-F480CAAE8835}" presName="composite" presStyleCnt="0"/>
      <dgm:spPr/>
      <dgm:t>
        <a:bodyPr/>
        <a:lstStyle/>
        <a:p>
          <a:endParaRPr lang="en-US"/>
        </a:p>
      </dgm:t>
    </dgm:pt>
    <dgm:pt modelId="{34108750-6E55-4E5D-9110-B1B33F41A65E}" type="pres">
      <dgm:prSet presAssocID="{CCD9546E-9523-4A04-B262-F480CAAE8835}" presName="imgShp" presStyleLbl="fgImgPlace1" presStyleIdx="3" presStyleCnt="5" custLinFactNeighborX="-9311" custLinFactNeighborY="11333"/>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13000" b="-13000"/>
          </a:stretch>
        </a:blipFill>
      </dgm:spPr>
      <dgm:t>
        <a:bodyPr/>
        <a:lstStyle/>
        <a:p>
          <a:endParaRPr lang="en-US"/>
        </a:p>
      </dgm:t>
    </dgm:pt>
    <dgm:pt modelId="{A1F15D4A-365D-4FF1-B710-B13F105464F2}" type="pres">
      <dgm:prSet presAssocID="{CCD9546E-9523-4A04-B262-F480CAAE8835}" presName="txShp" presStyleLbl="node1" presStyleIdx="3" presStyleCnt="5" custScaleX="100620" custLinFactNeighborX="958" custLinFactNeighborY="11333">
        <dgm:presLayoutVars>
          <dgm:bulletEnabled val="1"/>
        </dgm:presLayoutVars>
      </dgm:prSet>
      <dgm:spPr/>
      <dgm:t>
        <a:bodyPr/>
        <a:lstStyle/>
        <a:p>
          <a:endParaRPr lang="en-US"/>
        </a:p>
      </dgm:t>
    </dgm:pt>
    <dgm:pt modelId="{E6E02EE1-4ECA-402F-AFDE-DCB8482ABEED}" type="pres">
      <dgm:prSet presAssocID="{D027FB42-266C-4359-8C05-91285BCBE191}" presName="spacing" presStyleCnt="0"/>
      <dgm:spPr/>
      <dgm:t>
        <a:bodyPr/>
        <a:lstStyle/>
        <a:p>
          <a:endParaRPr lang="en-US"/>
        </a:p>
      </dgm:t>
    </dgm:pt>
    <dgm:pt modelId="{53913CAE-A279-474C-9198-E99B378ABCB7}" type="pres">
      <dgm:prSet presAssocID="{970672F6-6EB5-45D7-9DD7-856B08BD2C1C}" presName="composite" presStyleCnt="0"/>
      <dgm:spPr/>
      <dgm:t>
        <a:bodyPr/>
        <a:lstStyle/>
        <a:p>
          <a:endParaRPr lang="en-US"/>
        </a:p>
      </dgm:t>
    </dgm:pt>
    <dgm:pt modelId="{B7D036A5-D6A8-4EA2-A449-E41667887BA9}" type="pres">
      <dgm:prSet presAssocID="{970672F6-6EB5-45D7-9DD7-856B08BD2C1C}"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0B0C21B4-D222-4979-BF83-E3EF0F530889}" type="pres">
      <dgm:prSet presAssocID="{970672F6-6EB5-45D7-9DD7-856B08BD2C1C}" presName="txShp" presStyleLbl="node1" presStyleIdx="4" presStyleCnt="5">
        <dgm:presLayoutVars>
          <dgm:bulletEnabled val="1"/>
        </dgm:presLayoutVars>
      </dgm:prSet>
      <dgm:spPr/>
      <dgm:t>
        <a:bodyPr/>
        <a:lstStyle/>
        <a:p>
          <a:endParaRPr lang="en-US"/>
        </a:p>
      </dgm:t>
    </dgm:pt>
  </dgm:ptLst>
  <dgm:cxnLst>
    <dgm:cxn modelId="{ECA7A17C-5D60-4F79-8FF5-D18AA6086A17}" type="presOf" srcId="{4CD6FC15-F2D0-409C-B8E5-67E07D5302C4}" destId="{BEC98859-B3F8-40FB-989D-E150335DB597}" srcOrd="0" destOrd="0" presId="urn:microsoft.com/office/officeart/2005/8/layout/vList3#1"/>
    <dgm:cxn modelId="{195DE345-4A79-40B2-A2D2-C6EBFB38C02F}" type="presOf" srcId="{970672F6-6EB5-45D7-9DD7-856B08BD2C1C}" destId="{0B0C21B4-D222-4979-BF83-E3EF0F530889}" srcOrd="0" destOrd="0" presId="urn:microsoft.com/office/officeart/2005/8/layout/vList3#1"/>
    <dgm:cxn modelId="{0D93E392-25EA-47BA-BD45-00C08D9E7DE9}" srcId="{A9896F29-84F6-4CBF-9AE3-EA83D62592DC}" destId="{E72E4AD3-EE70-4160-B1F2-73577BA759A7}" srcOrd="0" destOrd="0" parTransId="{D1B5A43C-BAEA-4F81-A7EA-371085222AFF}" sibTransId="{971A5BF6-0E89-4CCD-8F26-263F115B547F}"/>
    <dgm:cxn modelId="{796B7359-E48A-4F46-AA6A-B88B1B66531C}" srcId="{A9896F29-84F6-4CBF-9AE3-EA83D62592DC}" destId="{970672F6-6EB5-45D7-9DD7-856B08BD2C1C}" srcOrd="4" destOrd="0" parTransId="{A5B563BF-39B3-4148-B563-BCE6AE5D9D8F}" sibTransId="{46806F8F-ED4E-4A6A-9EA4-22CB320E3514}"/>
    <dgm:cxn modelId="{361BFFF2-99BB-4EF2-94D4-4FA00F3D8887}" type="presOf" srcId="{CCD9546E-9523-4A04-B262-F480CAAE8835}" destId="{A1F15D4A-365D-4FF1-B710-B13F105464F2}" srcOrd="0" destOrd="0" presId="urn:microsoft.com/office/officeart/2005/8/layout/vList3#1"/>
    <dgm:cxn modelId="{AB7E0979-1002-431E-B033-C4F8411B1003}" type="presOf" srcId="{A9896F29-84F6-4CBF-9AE3-EA83D62592DC}" destId="{C799D84B-D731-4216-A1D1-57E23E90340B}" srcOrd="0" destOrd="0" presId="urn:microsoft.com/office/officeart/2005/8/layout/vList3#1"/>
    <dgm:cxn modelId="{6862BD93-EC86-4792-8429-F1E1782F187A}" type="presOf" srcId="{3A5E393F-8D4F-492E-AE2D-011FAD74A34D}" destId="{7E9DB06C-7C5D-4C8A-969C-1D2C9C2CF46E}" srcOrd="0" destOrd="0" presId="urn:microsoft.com/office/officeart/2005/8/layout/vList3#1"/>
    <dgm:cxn modelId="{07DF185B-1D15-48CE-8112-7C4F3040EF56}" type="presOf" srcId="{E72E4AD3-EE70-4160-B1F2-73577BA759A7}" destId="{383AFF41-0A7D-46DF-8BB4-AD950D106466}" srcOrd="0" destOrd="0" presId="urn:microsoft.com/office/officeart/2005/8/layout/vList3#1"/>
    <dgm:cxn modelId="{277A658D-C1A3-4645-AF59-559666A38164}" srcId="{A9896F29-84F6-4CBF-9AE3-EA83D62592DC}" destId="{CCD9546E-9523-4A04-B262-F480CAAE8835}" srcOrd="3" destOrd="0" parTransId="{72162437-8E1B-46EC-9EC0-B7F42C21B273}" sibTransId="{D027FB42-266C-4359-8C05-91285BCBE191}"/>
    <dgm:cxn modelId="{D6D7F352-561C-40A7-BA0F-78E77C0FFC7B}" srcId="{A9896F29-84F6-4CBF-9AE3-EA83D62592DC}" destId="{4CD6FC15-F2D0-409C-B8E5-67E07D5302C4}" srcOrd="2" destOrd="0" parTransId="{04F16A6B-CE83-495D-9339-A2C55CE2FC1A}" sibTransId="{79FF24AC-523A-4CFD-87F7-14D2A8580D98}"/>
    <dgm:cxn modelId="{EBF1713D-E545-4DBC-8B9B-668D88B2189F}" srcId="{A9896F29-84F6-4CBF-9AE3-EA83D62592DC}" destId="{3A5E393F-8D4F-492E-AE2D-011FAD74A34D}" srcOrd="1" destOrd="0" parTransId="{2053B83F-0BF0-4F9B-B6FB-F29AF0A11C25}" sibTransId="{1A8891AD-2D68-468C-AD73-13C5EF63A4F8}"/>
    <dgm:cxn modelId="{D35A3C1F-9CE4-4D93-92DD-F721FFCEB684}" type="presParOf" srcId="{C799D84B-D731-4216-A1D1-57E23E90340B}" destId="{D132628D-7A2C-437D-A6B3-A7F7A9D46DAA}" srcOrd="0" destOrd="0" presId="urn:microsoft.com/office/officeart/2005/8/layout/vList3#1"/>
    <dgm:cxn modelId="{BE094B86-6E31-4215-B2FE-4855360169CB}" type="presParOf" srcId="{D132628D-7A2C-437D-A6B3-A7F7A9D46DAA}" destId="{F409569E-5D0B-4F1A-BD78-AD9ED6FFBFF5}" srcOrd="0" destOrd="0" presId="urn:microsoft.com/office/officeart/2005/8/layout/vList3#1"/>
    <dgm:cxn modelId="{99EA6E6D-65C2-46BC-8916-801AD9279E06}" type="presParOf" srcId="{D132628D-7A2C-437D-A6B3-A7F7A9D46DAA}" destId="{383AFF41-0A7D-46DF-8BB4-AD950D106466}" srcOrd="1" destOrd="0" presId="urn:microsoft.com/office/officeart/2005/8/layout/vList3#1"/>
    <dgm:cxn modelId="{A99421F4-8F68-4CC9-87B0-B6D2AF86930F}" type="presParOf" srcId="{C799D84B-D731-4216-A1D1-57E23E90340B}" destId="{29FF5361-3A38-443B-AC6F-2246C9F391BE}" srcOrd="1" destOrd="0" presId="urn:microsoft.com/office/officeart/2005/8/layout/vList3#1"/>
    <dgm:cxn modelId="{EA7F20D4-16A0-4CDB-8D32-CA95D0065DDB}" type="presParOf" srcId="{C799D84B-D731-4216-A1D1-57E23E90340B}" destId="{1F7F274F-BB78-46A8-B496-89695DA21A16}" srcOrd="2" destOrd="0" presId="urn:microsoft.com/office/officeart/2005/8/layout/vList3#1"/>
    <dgm:cxn modelId="{4AA8F84D-EDB9-4343-B34F-570103C96B63}" type="presParOf" srcId="{1F7F274F-BB78-46A8-B496-89695DA21A16}" destId="{4FB8D012-1829-4749-A747-95E2BB307854}" srcOrd="0" destOrd="0" presId="urn:microsoft.com/office/officeart/2005/8/layout/vList3#1"/>
    <dgm:cxn modelId="{723A663D-A18C-4BC0-A6EB-4415E9524718}" type="presParOf" srcId="{1F7F274F-BB78-46A8-B496-89695DA21A16}" destId="{7E9DB06C-7C5D-4C8A-969C-1D2C9C2CF46E}" srcOrd="1" destOrd="0" presId="urn:microsoft.com/office/officeart/2005/8/layout/vList3#1"/>
    <dgm:cxn modelId="{7B100CCB-3631-49D3-B1BC-AE4C00F74B46}" type="presParOf" srcId="{C799D84B-D731-4216-A1D1-57E23E90340B}" destId="{4C0F428B-6384-4DB0-88CC-795FB3B09853}" srcOrd="3" destOrd="0" presId="urn:microsoft.com/office/officeart/2005/8/layout/vList3#1"/>
    <dgm:cxn modelId="{3EA94783-9A22-4E12-B200-C90754A00A1D}" type="presParOf" srcId="{C799D84B-D731-4216-A1D1-57E23E90340B}" destId="{FB395657-9C8A-451B-A3AA-5275EEA8CB85}" srcOrd="4" destOrd="0" presId="urn:microsoft.com/office/officeart/2005/8/layout/vList3#1"/>
    <dgm:cxn modelId="{267A93B2-088C-4EBB-B124-A265906C6E57}" type="presParOf" srcId="{FB395657-9C8A-451B-A3AA-5275EEA8CB85}" destId="{5F8ADF49-DBC9-4170-A536-3D7308D5DB85}" srcOrd="0" destOrd="0" presId="urn:microsoft.com/office/officeart/2005/8/layout/vList3#1"/>
    <dgm:cxn modelId="{AE00E026-E8C7-40AB-B5A0-548921C908F0}" type="presParOf" srcId="{FB395657-9C8A-451B-A3AA-5275EEA8CB85}" destId="{BEC98859-B3F8-40FB-989D-E150335DB597}" srcOrd="1" destOrd="0" presId="urn:microsoft.com/office/officeart/2005/8/layout/vList3#1"/>
    <dgm:cxn modelId="{F101BA2F-E369-43C1-9856-2621238BE46D}" type="presParOf" srcId="{C799D84B-D731-4216-A1D1-57E23E90340B}" destId="{FF9417DC-B14F-4A1E-ABA7-039B7CA730D7}" srcOrd="5" destOrd="0" presId="urn:microsoft.com/office/officeart/2005/8/layout/vList3#1"/>
    <dgm:cxn modelId="{9D9FC3AC-48B7-4020-B128-5C4CE59173F6}" type="presParOf" srcId="{C799D84B-D731-4216-A1D1-57E23E90340B}" destId="{26F46CD7-812A-46B0-9D9C-4EC856929A95}" srcOrd="6" destOrd="0" presId="urn:microsoft.com/office/officeart/2005/8/layout/vList3#1"/>
    <dgm:cxn modelId="{C43803AF-0FCD-479E-8CA4-AE72F289B42B}" type="presParOf" srcId="{26F46CD7-812A-46B0-9D9C-4EC856929A95}" destId="{34108750-6E55-4E5D-9110-B1B33F41A65E}" srcOrd="0" destOrd="0" presId="urn:microsoft.com/office/officeart/2005/8/layout/vList3#1"/>
    <dgm:cxn modelId="{12A18AA2-CFE5-4DD2-962F-5F9F7C39F5F2}" type="presParOf" srcId="{26F46CD7-812A-46B0-9D9C-4EC856929A95}" destId="{A1F15D4A-365D-4FF1-B710-B13F105464F2}" srcOrd="1" destOrd="0" presId="urn:microsoft.com/office/officeart/2005/8/layout/vList3#1"/>
    <dgm:cxn modelId="{DFA56658-B56B-44A2-8387-34D4BBD5370D}" type="presParOf" srcId="{C799D84B-D731-4216-A1D1-57E23E90340B}" destId="{E6E02EE1-4ECA-402F-AFDE-DCB8482ABEED}" srcOrd="7" destOrd="0" presId="urn:microsoft.com/office/officeart/2005/8/layout/vList3#1"/>
    <dgm:cxn modelId="{A7025EE5-2DBD-4A10-BCC2-F2EEE6E95C84}" type="presParOf" srcId="{C799D84B-D731-4216-A1D1-57E23E90340B}" destId="{53913CAE-A279-474C-9198-E99B378ABCB7}" srcOrd="8" destOrd="0" presId="urn:microsoft.com/office/officeart/2005/8/layout/vList3#1"/>
    <dgm:cxn modelId="{5DCF4735-2AC0-4709-8F32-D2477E10BF5B}" type="presParOf" srcId="{53913CAE-A279-474C-9198-E99B378ABCB7}" destId="{B7D036A5-D6A8-4EA2-A449-E41667887BA9}" srcOrd="0" destOrd="0" presId="urn:microsoft.com/office/officeart/2005/8/layout/vList3#1"/>
    <dgm:cxn modelId="{EFABEC3E-486E-4E99-AFC6-CAEF5D574F6A}" type="presParOf" srcId="{53913CAE-A279-474C-9198-E99B378ABCB7}" destId="{0B0C21B4-D222-4979-BF83-E3EF0F530889}"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0B11FD-84AE-4012-9B7A-9DAFAF85E22C}" type="doc">
      <dgm:prSet loTypeId="urn:microsoft.com/office/officeart/2005/8/layout/hList9" loCatId="list" qsTypeId="urn:microsoft.com/office/officeart/2005/8/quickstyle/3d2" qsCatId="3D" csTypeId="urn:microsoft.com/office/officeart/2005/8/colors/accent1_2" csCatId="accent1" phldr="1"/>
      <dgm:spPr/>
      <dgm:t>
        <a:bodyPr/>
        <a:lstStyle/>
        <a:p>
          <a:endParaRPr lang="en-US"/>
        </a:p>
      </dgm:t>
    </dgm:pt>
    <dgm:pt modelId="{768F71E3-3B29-4631-B904-B6FD2363B203}">
      <dgm:prSet phldrT="[Text]" custT="1"/>
      <dgm:spPr/>
      <dgm:t>
        <a:bodyPr/>
        <a:lstStyle/>
        <a:p>
          <a:r>
            <a:rPr lang="en-US" sz="4800" b="1" dirty="0" smtClean="0"/>
            <a:t>CABLE</a:t>
          </a:r>
          <a:endParaRPr lang="en-US" sz="4800" b="1" dirty="0"/>
        </a:p>
      </dgm:t>
    </dgm:pt>
    <dgm:pt modelId="{F6AF741B-E57F-44A9-8A63-586BAA158865}" type="parTrans" cxnId="{5DB6A3E3-7166-4866-BE16-829A96F69A79}">
      <dgm:prSet/>
      <dgm:spPr/>
      <dgm:t>
        <a:bodyPr/>
        <a:lstStyle/>
        <a:p>
          <a:endParaRPr lang="en-US"/>
        </a:p>
      </dgm:t>
    </dgm:pt>
    <dgm:pt modelId="{DE3B8EAD-AB3C-43F4-A81C-18EF9543976B}" type="sibTrans" cxnId="{5DB6A3E3-7166-4866-BE16-829A96F69A79}">
      <dgm:prSet/>
      <dgm:spPr/>
      <dgm:t>
        <a:bodyPr/>
        <a:lstStyle/>
        <a:p>
          <a:endParaRPr lang="en-US"/>
        </a:p>
      </dgm:t>
    </dgm:pt>
    <dgm:pt modelId="{BB04D167-2E1F-476E-8B3D-79DE746120FC}">
      <dgm:prSet/>
      <dgm:spPr/>
      <dgm:t>
        <a:bodyPr/>
        <a:lstStyle/>
        <a:p>
          <a:r>
            <a:rPr lang="en-US" b="1" i="1" dirty="0" smtClean="0"/>
            <a:t>Cable television is a system of delivering television program to  subscribers via radio frequency. It offers us shows more than we need. We can choose between them which one is our favorite</a:t>
          </a:r>
          <a:r>
            <a:rPr lang="en-US" dirty="0" smtClean="0"/>
            <a:t>. </a:t>
          </a:r>
          <a:endParaRPr lang="en-US" dirty="0"/>
        </a:p>
      </dgm:t>
    </dgm:pt>
    <dgm:pt modelId="{9B7D076D-4047-40C0-A31D-FDD1B0C5FFE6}" type="parTrans" cxnId="{CB47F2F7-C856-41E2-9381-FE6CE13DFC39}">
      <dgm:prSet/>
      <dgm:spPr/>
      <dgm:t>
        <a:bodyPr/>
        <a:lstStyle/>
        <a:p>
          <a:endParaRPr lang="en-US"/>
        </a:p>
      </dgm:t>
    </dgm:pt>
    <dgm:pt modelId="{9AEE1EC4-2528-488C-BF0F-0C4B24E8F5B3}" type="sibTrans" cxnId="{CB47F2F7-C856-41E2-9381-FE6CE13DFC39}">
      <dgm:prSet/>
      <dgm:spPr/>
      <dgm:t>
        <a:bodyPr/>
        <a:lstStyle/>
        <a:p>
          <a:endParaRPr lang="en-US"/>
        </a:p>
      </dgm:t>
    </dgm:pt>
    <dgm:pt modelId="{E8D2A187-0A21-487A-AD8B-35083F1459FA}" type="pres">
      <dgm:prSet presAssocID="{6B0B11FD-84AE-4012-9B7A-9DAFAF85E22C}" presName="list" presStyleCnt="0">
        <dgm:presLayoutVars>
          <dgm:dir/>
          <dgm:animLvl val="lvl"/>
        </dgm:presLayoutVars>
      </dgm:prSet>
      <dgm:spPr/>
      <dgm:t>
        <a:bodyPr/>
        <a:lstStyle/>
        <a:p>
          <a:endParaRPr lang="en-US"/>
        </a:p>
      </dgm:t>
    </dgm:pt>
    <dgm:pt modelId="{0E31AB42-0F80-48A6-AD73-845AF6D270A8}" type="pres">
      <dgm:prSet presAssocID="{768F71E3-3B29-4631-B904-B6FD2363B203}" presName="posSpace" presStyleCnt="0"/>
      <dgm:spPr/>
      <dgm:t>
        <a:bodyPr/>
        <a:lstStyle/>
        <a:p>
          <a:endParaRPr lang="en-US"/>
        </a:p>
      </dgm:t>
    </dgm:pt>
    <dgm:pt modelId="{A9A45F9D-EA8E-4936-8453-7465066C55C1}" type="pres">
      <dgm:prSet presAssocID="{768F71E3-3B29-4631-B904-B6FD2363B203}" presName="vertFlow" presStyleCnt="0"/>
      <dgm:spPr/>
      <dgm:t>
        <a:bodyPr/>
        <a:lstStyle/>
        <a:p>
          <a:endParaRPr lang="en-US"/>
        </a:p>
      </dgm:t>
    </dgm:pt>
    <dgm:pt modelId="{31FC01D0-93F2-4696-8A0E-CD9A88567EE9}" type="pres">
      <dgm:prSet presAssocID="{768F71E3-3B29-4631-B904-B6FD2363B203}" presName="topSpace" presStyleCnt="0"/>
      <dgm:spPr/>
      <dgm:t>
        <a:bodyPr/>
        <a:lstStyle/>
        <a:p>
          <a:endParaRPr lang="en-US"/>
        </a:p>
      </dgm:t>
    </dgm:pt>
    <dgm:pt modelId="{BDD781CA-BEFA-4D4A-B7B3-21E22163C949}" type="pres">
      <dgm:prSet presAssocID="{768F71E3-3B29-4631-B904-B6FD2363B203}" presName="firstComp" presStyleCnt="0"/>
      <dgm:spPr/>
      <dgm:t>
        <a:bodyPr/>
        <a:lstStyle/>
        <a:p>
          <a:endParaRPr lang="en-US"/>
        </a:p>
      </dgm:t>
    </dgm:pt>
    <dgm:pt modelId="{49537589-FC95-47C1-BF6C-B4EE757AFE08}" type="pres">
      <dgm:prSet presAssocID="{768F71E3-3B29-4631-B904-B6FD2363B203}" presName="firstChild" presStyleLbl="bgAccFollowNode1" presStyleIdx="0" presStyleCnt="1" custScaleX="113052" custScaleY="96949" custLinFactNeighborX="-15097" custLinFactNeighborY="-16905"/>
      <dgm:spPr>
        <a:prstGeom prst="foldedCorner">
          <a:avLst/>
        </a:prstGeom>
      </dgm:spPr>
      <dgm:t>
        <a:bodyPr/>
        <a:lstStyle/>
        <a:p>
          <a:endParaRPr lang="en-US"/>
        </a:p>
      </dgm:t>
    </dgm:pt>
    <dgm:pt modelId="{8DFDD5D2-6DBC-4326-BB91-21FBBF3C724A}" type="pres">
      <dgm:prSet presAssocID="{768F71E3-3B29-4631-B904-B6FD2363B203}" presName="firstChildTx" presStyleLbl="bgAccFollowNode1" presStyleIdx="0" presStyleCnt="1">
        <dgm:presLayoutVars>
          <dgm:bulletEnabled val="1"/>
        </dgm:presLayoutVars>
      </dgm:prSet>
      <dgm:spPr>
        <a:prstGeom prst="foldedCorner">
          <a:avLst/>
        </a:prstGeom>
      </dgm:spPr>
      <dgm:t>
        <a:bodyPr/>
        <a:lstStyle/>
        <a:p>
          <a:endParaRPr lang="en-US"/>
        </a:p>
      </dgm:t>
    </dgm:pt>
    <dgm:pt modelId="{E1AC80AF-F2B0-476D-AA39-29F69DDE7A80}" type="pres">
      <dgm:prSet presAssocID="{768F71E3-3B29-4631-B904-B6FD2363B203}" presName="negSpace" presStyleCnt="0"/>
      <dgm:spPr/>
      <dgm:t>
        <a:bodyPr/>
        <a:lstStyle/>
        <a:p>
          <a:endParaRPr lang="en-US"/>
        </a:p>
      </dgm:t>
    </dgm:pt>
    <dgm:pt modelId="{D81EDE40-4919-48B6-874E-827886576D88}" type="pres">
      <dgm:prSet presAssocID="{768F71E3-3B29-4631-B904-B6FD2363B203}" presName="circle" presStyleLbl="node1" presStyleIdx="0" presStyleCnt="1" custScaleX="68298" custScaleY="68201" custLinFactNeighborX="-14459" custLinFactNeighborY="37839"/>
      <dgm:spPr/>
      <dgm:t>
        <a:bodyPr/>
        <a:lstStyle/>
        <a:p>
          <a:endParaRPr lang="en-US"/>
        </a:p>
      </dgm:t>
    </dgm:pt>
  </dgm:ptLst>
  <dgm:cxnLst>
    <dgm:cxn modelId="{CB47F2F7-C856-41E2-9381-FE6CE13DFC39}" srcId="{768F71E3-3B29-4631-B904-B6FD2363B203}" destId="{BB04D167-2E1F-476E-8B3D-79DE746120FC}" srcOrd="0" destOrd="0" parTransId="{9B7D076D-4047-40C0-A31D-FDD1B0C5FFE6}" sibTransId="{9AEE1EC4-2528-488C-BF0F-0C4B24E8F5B3}"/>
    <dgm:cxn modelId="{754B01AF-32FC-4B1F-B697-812EA7E8BE8A}" type="presOf" srcId="{6B0B11FD-84AE-4012-9B7A-9DAFAF85E22C}" destId="{E8D2A187-0A21-487A-AD8B-35083F1459FA}" srcOrd="0" destOrd="0" presId="urn:microsoft.com/office/officeart/2005/8/layout/hList9"/>
    <dgm:cxn modelId="{E3A4134F-16C6-4FC8-B9B7-154FF0CF89C4}" type="presOf" srcId="{BB04D167-2E1F-476E-8B3D-79DE746120FC}" destId="{49537589-FC95-47C1-BF6C-B4EE757AFE08}" srcOrd="0" destOrd="0" presId="urn:microsoft.com/office/officeart/2005/8/layout/hList9"/>
    <dgm:cxn modelId="{3C4C560B-DE06-45F4-B7FF-5E595380C738}" type="presOf" srcId="{BB04D167-2E1F-476E-8B3D-79DE746120FC}" destId="{8DFDD5D2-6DBC-4326-BB91-21FBBF3C724A}" srcOrd="1" destOrd="0" presId="urn:microsoft.com/office/officeart/2005/8/layout/hList9"/>
    <dgm:cxn modelId="{5E59E822-CE62-4EE8-A02C-EE92727D7E83}" type="presOf" srcId="{768F71E3-3B29-4631-B904-B6FD2363B203}" destId="{D81EDE40-4919-48B6-874E-827886576D88}" srcOrd="0" destOrd="0" presId="urn:microsoft.com/office/officeart/2005/8/layout/hList9"/>
    <dgm:cxn modelId="{5DB6A3E3-7166-4866-BE16-829A96F69A79}" srcId="{6B0B11FD-84AE-4012-9B7A-9DAFAF85E22C}" destId="{768F71E3-3B29-4631-B904-B6FD2363B203}" srcOrd="0" destOrd="0" parTransId="{F6AF741B-E57F-44A9-8A63-586BAA158865}" sibTransId="{DE3B8EAD-AB3C-43F4-A81C-18EF9543976B}"/>
    <dgm:cxn modelId="{82A6BCB2-71FE-4C6E-A1FC-C2B783D86933}" type="presParOf" srcId="{E8D2A187-0A21-487A-AD8B-35083F1459FA}" destId="{0E31AB42-0F80-48A6-AD73-845AF6D270A8}" srcOrd="0" destOrd="0" presId="urn:microsoft.com/office/officeart/2005/8/layout/hList9"/>
    <dgm:cxn modelId="{9388F8E5-3C7E-4BE8-871A-62CDA47ADD23}" type="presParOf" srcId="{E8D2A187-0A21-487A-AD8B-35083F1459FA}" destId="{A9A45F9D-EA8E-4936-8453-7465066C55C1}" srcOrd="1" destOrd="0" presId="urn:microsoft.com/office/officeart/2005/8/layout/hList9"/>
    <dgm:cxn modelId="{FE87ED06-CA5D-4656-AF93-605DEC091DA9}" type="presParOf" srcId="{A9A45F9D-EA8E-4936-8453-7465066C55C1}" destId="{31FC01D0-93F2-4696-8A0E-CD9A88567EE9}" srcOrd="0" destOrd="0" presId="urn:microsoft.com/office/officeart/2005/8/layout/hList9"/>
    <dgm:cxn modelId="{6771E9E3-799A-480F-A54F-7E0A2B994E8D}" type="presParOf" srcId="{A9A45F9D-EA8E-4936-8453-7465066C55C1}" destId="{BDD781CA-BEFA-4D4A-B7B3-21E22163C949}" srcOrd="1" destOrd="0" presId="urn:microsoft.com/office/officeart/2005/8/layout/hList9"/>
    <dgm:cxn modelId="{5DFF9ADD-F083-45B4-9F7C-4E4CC34A0B23}" type="presParOf" srcId="{BDD781CA-BEFA-4D4A-B7B3-21E22163C949}" destId="{49537589-FC95-47C1-BF6C-B4EE757AFE08}" srcOrd="0" destOrd="0" presId="urn:microsoft.com/office/officeart/2005/8/layout/hList9"/>
    <dgm:cxn modelId="{F5097E3F-0007-4A09-9D8F-85BA9B6A071F}" type="presParOf" srcId="{BDD781CA-BEFA-4D4A-B7B3-21E22163C949}" destId="{8DFDD5D2-6DBC-4326-BB91-21FBBF3C724A}" srcOrd="1" destOrd="0" presId="urn:microsoft.com/office/officeart/2005/8/layout/hList9"/>
    <dgm:cxn modelId="{C6D88247-2E2E-4F9D-829C-EDE8DD66CD0F}" type="presParOf" srcId="{E8D2A187-0A21-487A-AD8B-35083F1459FA}" destId="{E1AC80AF-F2B0-476D-AA39-29F69DDE7A80}" srcOrd="2" destOrd="0" presId="urn:microsoft.com/office/officeart/2005/8/layout/hList9"/>
    <dgm:cxn modelId="{39A5C103-437C-4B14-A748-48CCA3C8E26C}" type="presParOf" srcId="{E8D2A187-0A21-487A-AD8B-35083F1459FA}" destId="{D81EDE40-4919-48B6-874E-827886576D88}"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23715D-FF03-4588-805D-5F2853225F39}" type="doc">
      <dgm:prSet loTypeId="urn:microsoft.com/office/officeart/2005/8/layout/hList9" loCatId="list" qsTypeId="urn:microsoft.com/office/officeart/2005/8/quickstyle/3d2" qsCatId="3D" csTypeId="urn:microsoft.com/office/officeart/2005/8/colors/accent1_2" csCatId="accent1" phldr="1"/>
      <dgm:spPr/>
      <dgm:t>
        <a:bodyPr/>
        <a:lstStyle/>
        <a:p>
          <a:endParaRPr lang="en-US"/>
        </a:p>
      </dgm:t>
    </dgm:pt>
    <dgm:pt modelId="{69CE8ADD-6771-4D57-974F-BCC3CAFF2785}">
      <dgm:prSet phldrT="[Text]" custT="1"/>
      <dgm:spPr/>
      <dgm:t>
        <a:bodyPr/>
        <a:lstStyle/>
        <a:p>
          <a:r>
            <a:rPr lang="en-US" sz="4000" b="1" dirty="0" smtClean="0"/>
            <a:t>NETFLIX</a:t>
          </a:r>
          <a:endParaRPr lang="en-US" sz="4000" b="1" dirty="0"/>
        </a:p>
      </dgm:t>
    </dgm:pt>
    <dgm:pt modelId="{07596C2D-7D63-47B1-9145-66419FB04164}" type="parTrans" cxnId="{495E1251-6182-4027-90A5-7177593F262C}">
      <dgm:prSet/>
      <dgm:spPr/>
      <dgm:t>
        <a:bodyPr/>
        <a:lstStyle/>
        <a:p>
          <a:endParaRPr lang="en-US"/>
        </a:p>
      </dgm:t>
    </dgm:pt>
    <dgm:pt modelId="{DD9BCE75-A051-4DF4-8871-258EF3AA5841}" type="sibTrans" cxnId="{495E1251-6182-4027-90A5-7177593F262C}">
      <dgm:prSet/>
      <dgm:spPr/>
      <dgm:t>
        <a:bodyPr/>
        <a:lstStyle/>
        <a:p>
          <a:endParaRPr lang="en-US"/>
        </a:p>
      </dgm:t>
    </dgm:pt>
    <dgm:pt modelId="{E77A042E-069A-4D23-8508-832ED604EE03}">
      <dgm:prSet/>
      <dgm:spPr/>
      <dgm:t>
        <a:bodyPr/>
        <a:lstStyle/>
        <a:p>
          <a:r>
            <a:rPr lang="en-US" b="1" i="1" dirty="0" smtClean="0"/>
            <a:t>Netflix is a "Watch Instantly" Internet video streaming service . Netflix allows users to chose from thousands of movie titles as well as entire seasons of Television show to watch on our computers, mobile devices, tablets. In North America alone, 24% of all internet streaming content comes from Netflix, which shows us that how popular this service truly is.   </a:t>
          </a:r>
          <a:endParaRPr lang="en-US" b="1" i="1" dirty="0"/>
        </a:p>
      </dgm:t>
    </dgm:pt>
    <dgm:pt modelId="{E736F531-5953-4405-9FE8-3B75D817BB07}" type="parTrans" cxnId="{D1BDF003-6F8A-49BE-AA5A-12962145C82B}">
      <dgm:prSet/>
      <dgm:spPr/>
      <dgm:t>
        <a:bodyPr/>
        <a:lstStyle/>
        <a:p>
          <a:endParaRPr lang="en-US"/>
        </a:p>
      </dgm:t>
    </dgm:pt>
    <dgm:pt modelId="{38FF65A6-68ED-436B-A51C-B346E92FB72B}" type="sibTrans" cxnId="{D1BDF003-6F8A-49BE-AA5A-12962145C82B}">
      <dgm:prSet/>
      <dgm:spPr/>
      <dgm:t>
        <a:bodyPr/>
        <a:lstStyle/>
        <a:p>
          <a:endParaRPr lang="en-US"/>
        </a:p>
      </dgm:t>
    </dgm:pt>
    <dgm:pt modelId="{E600CC0E-743B-40AB-98B3-0C213187EE36}" type="pres">
      <dgm:prSet presAssocID="{7F23715D-FF03-4588-805D-5F2853225F39}" presName="list" presStyleCnt="0">
        <dgm:presLayoutVars>
          <dgm:dir/>
          <dgm:animLvl val="lvl"/>
        </dgm:presLayoutVars>
      </dgm:prSet>
      <dgm:spPr/>
      <dgm:t>
        <a:bodyPr/>
        <a:lstStyle/>
        <a:p>
          <a:endParaRPr lang="en-US"/>
        </a:p>
      </dgm:t>
    </dgm:pt>
    <dgm:pt modelId="{6F57BF78-46A6-46A4-90CD-72C47731375B}" type="pres">
      <dgm:prSet presAssocID="{69CE8ADD-6771-4D57-974F-BCC3CAFF2785}" presName="posSpace" presStyleCnt="0"/>
      <dgm:spPr/>
      <dgm:t>
        <a:bodyPr/>
        <a:lstStyle/>
        <a:p>
          <a:endParaRPr lang="en-US"/>
        </a:p>
      </dgm:t>
    </dgm:pt>
    <dgm:pt modelId="{9A5CBC5B-179F-4747-93F3-DB3459FD8B9C}" type="pres">
      <dgm:prSet presAssocID="{69CE8ADD-6771-4D57-974F-BCC3CAFF2785}" presName="vertFlow" presStyleCnt="0"/>
      <dgm:spPr/>
      <dgm:t>
        <a:bodyPr/>
        <a:lstStyle/>
        <a:p>
          <a:endParaRPr lang="en-US"/>
        </a:p>
      </dgm:t>
    </dgm:pt>
    <dgm:pt modelId="{F692E287-EE96-4FA3-B02E-5A9E373068CA}" type="pres">
      <dgm:prSet presAssocID="{69CE8ADD-6771-4D57-974F-BCC3CAFF2785}" presName="topSpace" presStyleCnt="0"/>
      <dgm:spPr/>
      <dgm:t>
        <a:bodyPr/>
        <a:lstStyle/>
        <a:p>
          <a:endParaRPr lang="en-US"/>
        </a:p>
      </dgm:t>
    </dgm:pt>
    <dgm:pt modelId="{EF7469A0-38ED-4B9B-9B91-D542A7334567}" type="pres">
      <dgm:prSet presAssocID="{69CE8ADD-6771-4D57-974F-BCC3CAFF2785}" presName="firstComp" presStyleCnt="0"/>
      <dgm:spPr/>
      <dgm:t>
        <a:bodyPr/>
        <a:lstStyle/>
        <a:p>
          <a:endParaRPr lang="en-US"/>
        </a:p>
      </dgm:t>
    </dgm:pt>
    <dgm:pt modelId="{579803A3-A85B-4904-8C2A-D92B5B3C3B39}" type="pres">
      <dgm:prSet presAssocID="{69CE8ADD-6771-4D57-974F-BCC3CAFF2785}" presName="firstChild" presStyleLbl="bgAccFollowNode1" presStyleIdx="0" presStyleCnt="1" custScaleX="125578" custLinFactNeighborX="-6786" custLinFactNeighborY="-30729"/>
      <dgm:spPr>
        <a:prstGeom prst="foldedCorner">
          <a:avLst/>
        </a:prstGeom>
      </dgm:spPr>
      <dgm:t>
        <a:bodyPr/>
        <a:lstStyle/>
        <a:p>
          <a:endParaRPr lang="en-US"/>
        </a:p>
      </dgm:t>
    </dgm:pt>
    <dgm:pt modelId="{A9C104FA-EE6E-4C35-B793-90C30D7EC9E1}" type="pres">
      <dgm:prSet presAssocID="{69CE8ADD-6771-4D57-974F-BCC3CAFF2785}" presName="firstChildTx" presStyleLbl="bgAccFollowNode1" presStyleIdx="0" presStyleCnt="1">
        <dgm:presLayoutVars>
          <dgm:bulletEnabled val="1"/>
        </dgm:presLayoutVars>
      </dgm:prSet>
      <dgm:spPr/>
      <dgm:t>
        <a:bodyPr/>
        <a:lstStyle/>
        <a:p>
          <a:endParaRPr lang="en-US"/>
        </a:p>
      </dgm:t>
    </dgm:pt>
    <dgm:pt modelId="{3E9D2889-6038-49B2-8A24-795D8546AD06}" type="pres">
      <dgm:prSet presAssocID="{69CE8ADD-6771-4D57-974F-BCC3CAFF2785}" presName="negSpace" presStyleCnt="0"/>
      <dgm:spPr/>
      <dgm:t>
        <a:bodyPr/>
        <a:lstStyle/>
        <a:p>
          <a:endParaRPr lang="en-US"/>
        </a:p>
      </dgm:t>
    </dgm:pt>
    <dgm:pt modelId="{DEDAEB92-DF95-49E8-B34D-75857703B4E6}" type="pres">
      <dgm:prSet presAssocID="{69CE8ADD-6771-4D57-974F-BCC3CAFF2785}" presName="circle" presStyleLbl="node1" presStyleIdx="0" presStyleCnt="1" custScaleX="66743" custScaleY="66473" custLinFactNeighborX="-25830" custLinFactNeighborY="26246"/>
      <dgm:spPr/>
      <dgm:t>
        <a:bodyPr/>
        <a:lstStyle/>
        <a:p>
          <a:endParaRPr lang="en-US"/>
        </a:p>
      </dgm:t>
    </dgm:pt>
  </dgm:ptLst>
  <dgm:cxnLst>
    <dgm:cxn modelId="{495E1251-6182-4027-90A5-7177593F262C}" srcId="{7F23715D-FF03-4588-805D-5F2853225F39}" destId="{69CE8ADD-6771-4D57-974F-BCC3CAFF2785}" srcOrd="0" destOrd="0" parTransId="{07596C2D-7D63-47B1-9145-66419FB04164}" sibTransId="{DD9BCE75-A051-4DF4-8871-258EF3AA5841}"/>
    <dgm:cxn modelId="{1F98F850-C87C-4187-BCC8-0EEFED0393AB}" type="presOf" srcId="{69CE8ADD-6771-4D57-974F-BCC3CAFF2785}" destId="{DEDAEB92-DF95-49E8-B34D-75857703B4E6}" srcOrd="0" destOrd="0" presId="urn:microsoft.com/office/officeart/2005/8/layout/hList9"/>
    <dgm:cxn modelId="{6FADB8C1-4713-433A-8282-F97AAC74E92A}" type="presOf" srcId="{7F23715D-FF03-4588-805D-5F2853225F39}" destId="{E600CC0E-743B-40AB-98B3-0C213187EE36}" srcOrd="0" destOrd="0" presId="urn:microsoft.com/office/officeart/2005/8/layout/hList9"/>
    <dgm:cxn modelId="{01E6DAB5-A5B8-4636-BA08-8EB2BD37B8A2}" type="presOf" srcId="{E77A042E-069A-4D23-8508-832ED604EE03}" destId="{A9C104FA-EE6E-4C35-B793-90C30D7EC9E1}" srcOrd="1" destOrd="0" presId="urn:microsoft.com/office/officeart/2005/8/layout/hList9"/>
    <dgm:cxn modelId="{D1BDF003-6F8A-49BE-AA5A-12962145C82B}" srcId="{69CE8ADD-6771-4D57-974F-BCC3CAFF2785}" destId="{E77A042E-069A-4D23-8508-832ED604EE03}" srcOrd="0" destOrd="0" parTransId="{E736F531-5953-4405-9FE8-3B75D817BB07}" sibTransId="{38FF65A6-68ED-436B-A51C-B346E92FB72B}"/>
    <dgm:cxn modelId="{8EBD6AB9-DA36-4DFD-A361-4D9E0E0C1047}" type="presOf" srcId="{E77A042E-069A-4D23-8508-832ED604EE03}" destId="{579803A3-A85B-4904-8C2A-D92B5B3C3B39}" srcOrd="0" destOrd="0" presId="urn:microsoft.com/office/officeart/2005/8/layout/hList9"/>
    <dgm:cxn modelId="{F02C4D11-1D3C-43CB-8092-D5F6AC69C9E7}" type="presParOf" srcId="{E600CC0E-743B-40AB-98B3-0C213187EE36}" destId="{6F57BF78-46A6-46A4-90CD-72C47731375B}" srcOrd="0" destOrd="0" presId="urn:microsoft.com/office/officeart/2005/8/layout/hList9"/>
    <dgm:cxn modelId="{707844D4-700C-44E7-A856-E9050941F88F}" type="presParOf" srcId="{E600CC0E-743B-40AB-98B3-0C213187EE36}" destId="{9A5CBC5B-179F-4747-93F3-DB3459FD8B9C}" srcOrd="1" destOrd="0" presId="urn:microsoft.com/office/officeart/2005/8/layout/hList9"/>
    <dgm:cxn modelId="{5E901B93-24C6-420A-9A87-4888227C339C}" type="presParOf" srcId="{9A5CBC5B-179F-4747-93F3-DB3459FD8B9C}" destId="{F692E287-EE96-4FA3-B02E-5A9E373068CA}" srcOrd="0" destOrd="0" presId="urn:microsoft.com/office/officeart/2005/8/layout/hList9"/>
    <dgm:cxn modelId="{07F07ED2-44D2-4A84-84C5-9B9AA8926D2C}" type="presParOf" srcId="{9A5CBC5B-179F-4747-93F3-DB3459FD8B9C}" destId="{EF7469A0-38ED-4B9B-9B91-D542A7334567}" srcOrd="1" destOrd="0" presId="urn:microsoft.com/office/officeart/2005/8/layout/hList9"/>
    <dgm:cxn modelId="{AA1BD3E7-2803-4AC8-A078-C887C80B0473}" type="presParOf" srcId="{EF7469A0-38ED-4B9B-9B91-D542A7334567}" destId="{579803A3-A85B-4904-8C2A-D92B5B3C3B39}" srcOrd="0" destOrd="0" presId="urn:microsoft.com/office/officeart/2005/8/layout/hList9"/>
    <dgm:cxn modelId="{F664E297-7741-465B-88C2-057ABA6A510E}" type="presParOf" srcId="{EF7469A0-38ED-4B9B-9B91-D542A7334567}" destId="{A9C104FA-EE6E-4C35-B793-90C30D7EC9E1}" srcOrd="1" destOrd="0" presId="urn:microsoft.com/office/officeart/2005/8/layout/hList9"/>
    <dgm:cxn modelId="{19171F6F-18E7-45AA-BCED-3DCB0839A4A3}" type="presParOf" srcId="{E600CC0E-743B-40AB-98B3-0C213187EE36}" destId="{3E9D2889-6038-49B2-8A24-795D8546AD06}" srcOrd="2" destOrd="0" presId="urn:microsoft.com/office/officeart/2005/8/layout/hList9"/>
    <dgm:cxn modelId="{4FCE1CA0-5078-49AF-B640-3D73E361BD6D}" type="presParOf" srcId="{E600CC0E-743B-40AB-98B3-0C213187EE36}" destId="{DEDAEB92-DF95-49E8-B34D-75857703B4E6}"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BF9636-D6C6-47F7-8182-A9CE151976FA}" type="doc">
      <dgm:prSet loTypeId="urn:microsoft.com/office/officeart/2005/8/layout/hList9" loCatId="list" qsTypeId="urn:microsoft.com/office/officeart/2005/8/quickstyle/3d2" qsCatId="3D" csTypeId="urn:microsoft.com/office/officeart/2005/8/colors/accent2_2" csCatId="accent2" phldr="1"/>
      <dgm:spPr/>
      <dgm:t>
        <a:bodyPr/>
        <a:lstStyle/>
        <a:p>
          <a:endParaRPr lang="en-US"/>
        </a:p>
      </dgm:t>
    </dgm:pt>
    <dgm:pt modelId="{431B4761-E8B3-4466-9956-8D984ABE91B9}">
      <dgm:prSet phldrT="[Text]"/>
      <dgm:spPr/>
      <dgm:t>
        <a:bodyPr/>
        <a:lstStyle/>
        <a:p>
          <a:r>
            <a:rPr lang="en-US" b="1" dirty="0" smtClean="0"/>
            <a:t>ADVANTAGE OF CABLE</a:t>
          </a:r>
          <a:endParaRPr lang="en-US" b="1" dirty="0"/>
        </a:p>
      </dgm:t>
    </dgm:pt>
    <dgm:pt modelId="{BA2D4BEE-759B-4D18-B512-916A4488E32D}" type="parTrans" cxnId="{21821C72-5B34-41EB-92E1-97DE091456CF}">
      <dgm:prSet/>
      <dgm:spPr/>
      <dgm:t>
        <a:bodyPr/>
        <a:lstStyle/>
        <a:p>
          <a:endParaRPr lang="en-US"/>
        </a:p>
      </dgm:t>
    </dgm:pt>
    <dgm:pt modelId="{3791C0F9-D375-445B-9CCE-39CA47A85143}" type="sibTrans" cxnId="{21821C72-5B34-41EB-92E1-97DE091456CF}">
      <dgm:prSet/>
      <dgm:spPr/>
      <dgm:t>
        <a:bodyPr/>
        <a:lstStyle/>
        <a:p>
          <a:endParaRPr lang="en-US"/>
        </a:p>
      </dgm:t>
    </dgm:pt>
    <dgm:pt modelId="{64D0A66F-2167-46D4-AEB9-45C2AE897CD7}">
      <dgm:prSet phldrT="[Text]" custT="1"/>
      <dgm:spPr/>
      <dgm:t>
        <a:bodyPr/>
        <a:lstStyle/>
        <a:p>
          <a:r>
            <a:rPr lang="en-US" sz="2800" b="1" i="1" dirty="0" smtClean="0"/>
            <a:t>Cable provider is just as important as deciding what to watch in this new golden age of television .Cable offers you local news ,live sports, daily series and just released films on DVD. It also offers you dozens of channels airing dozens of popular year old and classic films. There’s more selection with cable, although that will depend on the cable package you choose.</a:t>
          </a:r>
          <a:endParaRPr lang="en-US" sz="2800" b="1" i="1" dirty="0"/>
        </a:p>
      </dgm:t>
    </dgm:pt>
    <dgm:pt modelId="{DDF1D213-7220-4CF5-A579-AC95109DCADE}" type="parTrans" cxnId="{CE2E4342-88D5-4FF0-BA18-7C94A2DF13E7}">
      <dgm:prSet/>
      <dgm:spPr/>
      <dgm:t>
        <a:bodyPr/>
        <a:lstStyle/>
        <a:p>
          <a:endParaRPr lang="en-US"/>
        </a:p>
      </dgm:t>
    </dgm:pt>
    <dgm:pt modelId="{FE5A2000-4144-4CDC-8E5F-2A4507A01964}" type="sibTrans" cxnId="{CE2E4342-88D5-4FF0-BA18-7C94A2DF13E7}">
      <dgm:prSet/>
      <dgm:spPr/>
      <dgm:t>
        <a:bodyPr/>
        <a:lstStyle/>
        <a:p>
          <a:endParaRPr lang="en-US"/>
        </a:p>
      </dgm:t>
    </dgm:pt>
    <dgm:pt modelId="{DAF0F234-A35B-484F-A482-15DAF9508B26}" type="pres">
      <dgm:prSet presAssocID="{EABF9636-D6C6-47F7-8182-A9CE151976FA}" presName="list" presStyleCnt="0">
        <dgm:presLayoutVars>
          <dgm:dir/>
          <dgm:animLvl val="lvl"/>
        </dgm:presLayoutVars>
      </dgm:prSet>
      <dgm:spPr/>
      <dgm:t>
        <a:bodyPr/>
        <a:lstStyle/>
        <a:p>
          <a:endParaRPr lang="en-US"/>
        </a:p>
      </dgm:t>
    </dgm:pt>
    <dgm:pt modelId="{94E9FAE9-658D-4DDC-9B9E-487D5BD60F35}" type="pres">
      <dgm:prSet presAssocID="{431B4761-E8B3-4466-9956-8D984ABE91B9}" presName="posSpace" presStyleCnt="0"/>
      <dgm:spPr/>
      <dgm:t>
        <a:bodyPr/>
        <a:lstStyle/>
        <a:p>
          <a:endParaRPr lang="en-US"/>
        </a:p>
      </dgm:t>
    </dgm:pt>
    <dgm:pt modelId="{F77A117A-0AE3-44C8-9DB5-CABA3773DC84}" type="pres">
      <dgm:prSet presAssocID="{431B4761-E8B3-4466-9956-8D984ABE91B9}" presName="vertFlow" presStyleCnt="0"/>
      <dgm:spPr/>
      <dgm:t>
        <a:bodyPr/>
        <a:lstStyle/>
        <a:p>
          <a:endParaRPr lang="en-US"/>
        </a:p>
      </dgm:t>
    </dgm:pt>
    <dgm:pt modelId="{0CEAA332-D94A-4826-86C7-6AB9899A0881}" type="pres">
      <dgm:prSet presAssocID="{431B4761-E8B3-4466-9956-8D984ABE91B9}" presName="topSpace" presStyleCnt="0"/>
      <dgm:spPr/>
      <dgm:t>
        <a:bodyPr/>
        <a:lstStyle/>
        <a:p>
          <a:endParaRPr lang="en-US"/>
        </a:p>
      </dgm:t>
    </dgm:pt>
    <dgm:pt modelId="{E5ED9F77-36D9-4D98-9D95-F262ED10D796}" type="pres">
      <dgm:prSet presAssocID="{431B4761-E8B3-4466-9956-8D984ABE91B9}" presName="firstComp" presStyleCnt="0"/>
      <dgm:spPr/>
      <dgm:t>
        <a:bodyPr/>
        <a:lstStyle/>
        <a:p>
          <a:endParaRPr lang="en-US"/>
        </a:p>
      </dgm:t>
    </dgm:pt>
    <dgm:pt modelId="{7E1B72C3-9724-4B59-BA79-4C106C9648BE}" type="pres">
      <dgm:prSet presAssocID="{431B4761-E8B3-4466-9956-8D984ABE91B9}" presName="firstChild" presStyleLbl="bgAccFollowNode1" presStyleIdx="0" presStyleCnt="1" custScaleX="115746" custScaleY="112097" custLinFactNeighborX="-7145" custLinFactNeighborY="-23749"/>
      <dgm:spPr>
        <a:prstGeom prst="foldedCorner">
          <a:avLst/>
        </a:prstGeom>
      </dgm:spPr>
      <dgm:t>
        <a:bodyPr/>
        <a:lstStyle/>
        <a:p>
          <a:endParaRPr lang="en-US"/>
        </a:p>
      </dgm:t>
    </dgm:pt>
    <dgm:pt modelId="{84D5184E-1BF4-44ED-8682-D1E835840801}" type="pres">
      <dgm:prSet presAssocID="{431B4761-E8B3-4466-9956-8D984ABE91B9}" presName="firstChildTx" presStyleLbl="bgAccFollowNode1" presStyleIdx="0" presStyleCnt="1">
        <dgm:presLayoutVars>
          <dgm:bulletEnabled val="1"/>
        </dgm:presLayoutVars>
      </dgm:prSet>
      <dgm:spPr/>
      <dgm:t>
        <a:bodyPr/>
        <a:lstStyle/>
        <a:p>
          <a:endParaRPr lang="en-US"/>
        </a:p>
      </dgm:t>
    </dgm:pt>
    <dgm:pt modelId="{B82649A2-1BC6-4519-BE5F-902545D9202E}" type="pres">
      <dgm:prSet presAssocID="{431B4761-E8B3-4466-9956-8D984ABE91B9}" presName="negSpace" presStyleCnt="0"/>
      <dgm:spPr/>
      <dgm:t>
        <a:bodyPr/>
        <a:lstStyle/>
        <a:p>
          <a:endParaRPr lang="en-US"/>
        </a:p>
      </dgm:t>
    </dgm:pt>
    <dgm:pt modelId="{006F8F32-ADA0-454A-B681-D98F6E98F964}" type="pres">
      <dgm:prSet presAssocID="{431B4761-E8B3-4466-9956-8D984ABE91B9}" presName="circle" presStyleLbl="node1" presStyleIdx="0" presStyleCnt="1" custScaleX="64589" custScaleY="65859" custLinFactNeighborX="-9994" custLinFactNeighborY="38801"/>
      <dgm:spPr/>
      <dgm:t>
        <a:bodyPr/>
        <a:lstStyle/>
        <a:p>
          <a:endParaRPr lang="en-US"/>
        </a:p>
      </dgm:t>
    </dgm:pt>
  </dgm:ptLst>
  <dgm:cxnLst>
    <dgm:cxn modelId="{5E957E8B-AE40-4F2B-AAE4-C7262BEE4F15}" type="presOf" srcId="{EABF9636-D6C6-47F7-8182-A9CE151976FA}" destId="{DAF0F234-A35B-484F-A482-15DAF9508B26}" srcOrd="0" destOrd="0" presId="urn:microsoft.com/office/officeart/2005/8/layout/hList9"/>
    <dgm:cxn modelId="{CE2E4342-88D5-4FF0-BA18-7C94A2DF13E7}" srcId="{431B4761-E8B3-4466-9956-8D984ABE91B9}" destId="{64D0A66F-2167-46D4-AEB9-45C2AE897CD7}" srcOrd="0" destOrd="0" parTransId="{DDF1D213-7220-4CF5-A579-AC95109DCADE}" sibTransId="{FE5A2000-4144-4CDC-8E5F-2A4507A01964}"/>
    <dgm:cxn modelId="{EC4C0006-BDA8-4C9A-B5CD-8729079816C0}" type="presOf" srcId="{431B4761-E8B3-4466-9956-8D984ABE91B9}" destId="{006F8F32-ADA0-454A-B681-D98F6E98F964}" srcOrd="0" destOrd="0" presId="urn:microsoft.com/office/officeart/2005/8/layout/hList9"/>
    <dgm:cxn modelId="{018B5E7B-F244-4CF7-BE07-F695DB6DCD62}" type="presOf" srcId="{64D0A66F-2167-46D4-AEB9-45C2AE897CD7}" destId="{7E1B72C3-9724-4B59-BA79-4C106C9648BE}" srcOrd="0" destOrd="0" presId="urn:microsoft.com/office/officeart/2005/8/layout/hList9"/>
    <dgm:cxn modelId="{53348E22-8042-4582-A090-EBB8711EFB30}" type="presOf" srcId="{64D0A66F-2167-46D4-AEB9-45C2AE897CD7}" destId="{84D5184E-1BF4-44ED-8682-D1E835840801}" srcOrd="1" destOrd="0" presId="urn:microsoft.com/office/officeart/2005/8/layout/hList9"/>
    <dgm:cxn modelId="{21821C72-5B34-41EB-92E1-97DE091456CF}" srcId="{EABF9636-D6C6-47F7-8182-A9CE151976FA}" destId="{431B4761-E8B3-4466-9956-8D984ABE91B9}" srcOrd="0" destOrd="0" parTransId="{BA2D4BEE-759B-4D18-B512-916A4488E32D}" sibTransId="{3791C0F9-D375-445B-9CCE-39CA47A85143}"/>
    <dgm:cxn modelId="{7E85BF67-69D6-455B-85DD-6F4042E34A1B}" type="presParOf" srcId="{DAF0F234-A35B-484F-A482-15DAF9508B26}" destId="{94E9FAE9-658D-4DDC-9B9E-487D5BD60F35}" srcOrd="0" destOrd="0" presId="urn:microsoft.com/office/officeart/2005/8/layout/hList9"/>
    <dgm:cxn modelId="{FE5F06AF-B504-4FDA-8AE4-2B0013A904D8}" type="presParOf" srcId="{DAF0F234-A35B-484F-A482-15DAF9508B26}" destId="{F77A117A-0AE3-44C8-9DB5-CABA3773DC84}" srcOrd="1" destOrd="0" presId="urn:microsoft.com/office/officeart/2005/8/layout/hList9"/>
    <dgm:cxn modelId="{F066B2D0-BA5B-4BEE-89CA-10A592E29DB7}" type="presParOf" srcId="{F77A117A-0AE3-44C8-9DB5-CABA3773DC84}" destId="{0CEAA332-D94A-4826-86C7-6AB9899A0881}" srcOrd="0" destOrd="0" presId="urn:microsoft.com/office/officeart/2005/8/layout/hList9"/>
    <dgm:cxn modelId="{5357E96B-D96F-4142-A95A-4C8046CF90A4}" type="presParOf" srcId="{F77A117A-0AE3-44C8-9DB5-CABA3773DC84}" destId="{E5ED9F77-36D9-4D98-9D95-F262ED10D796}" srcOrd="1" destOrd="0" presId="urn:microsoft.com/office/officeart/2005/8/layout/hList9"/>
    <dgm:cxn modelId="{27A1D527-00AC-4678-A938-D937C0FC5969}" type="presParOf" srcId="{E5ED9F77-36D9-4D98-9D95-F262ED10D796}" destId="{7E1B72C3-9724-4B59-BA79-4C106C9648BE}" srcOrd="0" destOrd="0" presId="urn:microsoft.com/office/officeart/2005/8/layout/hList9"/>
    <dgm:cxn modelId="{368F4316-282D-4F14-9760-08029A02DC51}" type="presParOf" srcId="{E5ED9F77-36D9-4D98-9D95-F262ED10D796}" destId="{84D5184E-1BF4-44ED-8682-D1E835840801}" srcOrd="1" destOrd="0" presId="urn:microsoft.com/office/officeart/2005/8/layout/hList9"/>
    <dgm:cxn modelId="{F4D9C603-9CE9-4A2A-8272-4FCF6A029C0E}" type="presParOf" srcId="{DAF0F234-A35B-484F-A482-15DAF9508B26}" destId="{B82649A2-1BC6-4519-BE5F-902545D9202E}" srcOrd="2" destOrd="0" presId="urn:microsoft.com/office/officeart/2005/8/layout/hList9"/>
    <dgm:cxn modelId="{C750F58F-0839-41AB-9294-D4AAD034CF7E}" type="presParOf" srcId="{DAF0F234-A35B-484F-A482-15DAF9508B26}" destId="{006F8F32-ADA0-454A-B681-D98F6E98F964}"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C03E67-1865-4186-8E24-FD35FFD00EC0}" type="doc">
      <dgm:prSet loTypeId="urn:microsoft.com/office/officeart/2005/8/layout/hList9" loCatId="list" qsTypeId="urn:microsoft.com/office/officeart/2005/8/quickstyle/3d2" qsCatId="3D" csTypeId="urn:microsoft.com/office/officeart/2005/8/colors/accent2_2" csCatId="accent2" phldr="1"/>
      <dgm:spPr/>
      <dgm:t>
        <a:bodyPr/>
        <a:lstStyle/>
        <a:p>
          <a:endParaRPr lang="en-US"/>
        </a:p>
      </dgm:t>
    </dgm:pt>
    <dgm:pt modelId="{2BA8BFE5-F714-40C7-A5EC-90C6E1B35DEE}">
      <dgm:prSet phldrT="[Text]"/>
      <dgm:spPr/>
      <dgm:t>
        <a:bodyPr/>
        <a:lstStyle/>
        <a:p>
          <a:r>
            <a:rPr lang="en-US" b="1" dirty="0" smtClean="0"/>
            <a:t>ADVANTAGE OF NETFLIX</a:t>
          </a:r>
          <a:endParaRPr lang="en-US" b="1" dirty="0"/>
        </a:p>
      </dgm:t>
    </dgm:pt>
    <dgm:pt modelId="{C936DAEE-4BF5-478B-9F3E-C5C472BD6417}" type="parTrans" cxnId="{1C5E2EDB-9745-4D31-A74F-30A51D8201EA}">
      <dgm:prSet/>
      <dgm:spPr/>
      <dgm:t>
        <a:bodyPr/>
        <a:lstStyle/>
        <a:p>
          <a:endParaRPr lang="en-US"/>
        </a:p>
      </dgm:t>
    </dgm:pt>
    <dgm:pt modelId="{A10B37C2-4E41-4F4B-A282-6AAAF7152E0A}" type="sibTrans" cxnId="{1C5E2EDB-9745-4D31-A74F-30A51D8201EA}">
      <dgm:prSet/>
      <dgm:spPr/>
      <dgm:t>
        <a:bodyPr/>
        <a:lstStyle/>
        <a:p>
          <a:endParaRPr lang="en-US"/>
        </a:p>
      </dgm:t>
    </dgm:pt>
    <dgm:pt modelId="{DC9A2AFD-FE3C-49F8-A221-9C021B818E44}">
      <dgm:prSet phldrT="[Text]" custT="1"/>
      <dgm:spPr/>
      <dgm:t>
        <a:bodyPr/>
        <a:lstStyle/>
        <a:p>
          <a:endParaRPr lang="en-US" sz="2400" dirty="0" smtClean="0"/>
        </a:p>
        <a:p>
          <a:endParaRPr lang="en-US" sz="2800" dirty="0" smtClean="0"/>
        </a:p>
        <a:p>
          <a:r>
            <a:rPr lang="en-US" sz="2800" b="1" i="1" dirty="0" smtClean="0"/>
            <a:t>Netflix is really complementary to cable. Netflix series are released all at once. So you don’t have to wait a week or more for episodes .It doesn’t really on advertising. Netflix is not expensive at all. We can watch Netflix endlessly at our house. We prefer to keep entertainment in our house pocket and Netflix helped us to do that.</a:t>
          </a:r>
          <a:endParaRPr lang="en-US" sz="2800" b="1" i="1" dirty="0"/>
        </a:p>
      </dgm:t>
    </dgm:pt>
    <dgm:pt modelId="{F6A1173B-2EA7-4381-996B-EE48B9618B26}" type="parTrans" cxnId="{60565A4F-35C2-438D-97F4-C877A4CB2466}">
      <dgm:prSet/>
      <dgm:spPr/>
      <dgm:t>
        <a:bodyPr/>
        <a:lstStyle/>
        <a:p>
          <a:endParaRPr lang="en-US"/>
        </a:p>
      </dgm:t>
    </dgm:pt>
    <dgm:pt modelId="{FE6CB36D-9967-4037-858E-382083E46E1B}" type="sibTrans" cxnId="{60565A4F-35C2-438D-97F4-C877A4CB2466}">
      <dgm:prSet/>
      <dgm:spPr/>
      <dgm:t>
        <a:bodyPr/>
        <a:lstStyle/>
        <a:p>
          <a:endParaRPr lang="en-US"/>
        </a:p>
      </dgm:t>
    </dgm:pt>
    <dgm:pt modelId="{F76954DE-1441-4BDA-8D9C-00305CEE713E}" type="pres">
      <dgm:prSet presAssocID="{A9C03E67-1865-4186-8E24-FD35FFD00EC0}" presName="list" presStyleCnt="0">
        <dgm:presLayoutVars>
          <dgm:dir/>
          <dgm:animLvl val="lvl"/>
        </dgm:presLayoutVars>
      </dgm:prSet>
      <dgm:spPr/>
      <dgm:t>
        <a:bodyPr/>
        <a:lstStyle/>
        <a:p>
          <a:endParaRPr lang="en-US"/>
        </a:p>
      </dgm:t>
    </dgm:pt>
    <dgm:pt modelId="{BC757319-D6A6-4D6E-A1B5-4005E8C2F910}" type="pres">
      <dgm:prSet presAssocID="{2BA8BFE5-F714-40C7-A5EC-90C6E1B35DEE}" presName="posSpace" presStyleCnt="0"/>
      <dgm:spPr/>
      <dgm:t>
        <a:bodyPr/>
        <a:lstStyle/>
        <a:p>
          <a:endParaRPr lang="en-US"/>
        </a:p>
      </dgm:t>
    </dgm:pt>
    <dgm:pt modelId="{B59C9311-4688-47CD-9095-3D8D7DE42FB2}" type="pres">
      <dgm:prSet presAssocID="{2BA8BFE5-F714-40C7-A5EC-90C6E1B35DEE}" presName="vertFlow" presStyleCnt="0"/>
      <dgm:spPr/>
      <dgm:t>
        <a:bodyPr/>
        <a:lstStyle/>
        <a:p>
          <a:endParaRPr lang="en-US"/>
        </a:p>
      </dgm:t>
    </dgm:pt>
    <dgm:pt modelId="{B2514E31-3B35-4C39-BBC0-3ED2401A10D3}" type="pres">
      <dgm:prSet presAssocID="{2BA8BFE5-F714-40C7-A5EC-90C6E1B35DEE}" presName="topSpace" presStyleCnt="0"/>
      <dgm:spPr/>
      <dgm:t>
        <a:bodyPr/>
        <a:lstStyle/>
        <a:p>
          <a:endParaRPr lang="en-US"/>
        </a:p>
      </dgm:t>
    </dgm:pt>
    <dgm:pt modelId="{8EE126E8-31D4-4A9A-8970-EAB037B2E6B1}" type="pres">
      <dgm:prSet presAssocID="{2BA8BFE5-F714-40C7-A5EC-90C6E1B35DEE}" presName="firstComp" presStyleCnt="0"/>
      <dgm:spPr/>
      <dgm:t>
        <a:bodyPr/>
        <a:lstStyle/>
        <a:p>
          <a:endParaRPr lang="en-US"/>
        </a:p>
      </dgm:t>
    </dgm:pt>
    <dgm:pt modelId="{4C32DF73-9111-43AC-BC65-251F2E8DA274}" type="pres">
      <dgm:prSet presAssocID="{2BA8BFE5-F714-40C7-A5EC-90C6E1B35DEE}" presName="firstChild" presStyleLbl="bgAccFollowNode1" presStyleIdx="0" presStyleCnt="1" custScaleX="113756" custScaleY="118936" custLinFactNeighborX="-9762" custLinFactNeighborY="-15448"/>
      <dgm:spPr>
        <a:prstGeom prst="foldedCorner">
          <a:avLst/>
        </a:prstGeom>
      </dgm:spPr>
      <dgm:t>
        <a:bodyPr/>
        <a:lstStyle/>
        <a:p>
          <a:endParaRPr lang="en-US"/>
        </a:p>
      </dgm:t>
    </dgm:pt>
    <dgm:pt modelId="{0232D75F-1348-42C5-87CC-86A7E2A29753}" type="pres">
      <dgm:prSet presAssocID="{2BA8BFE5-F714-40C7-A5EC-90C6E1B35DEE}" presName="firstChildTx" presStyleLbl="bgAccFollowNode1" presStyleIdx="0" presStyleCnt="1">
        <dgm:presLayoutVars>
          <dgm:bulletEnabled val="1"/>
        </dgm:presLayoutVars>
      </dgm:prSet>
      <dgm:spPr>
        <a:prstGeom prst="foldedCorner">
          <a:avLst/>
        </a:prstGeom>
      </dgm:spPr>
      <dgm:t>
        <a:bodyPr/>
        <a:lstStyle/>
        <a:p>
          <a:endParaRPr lang="en-US"/>
        </a:p>
      </dgm:t>
    </dgm:pt>
    <dgm:pt modelId="{40E8BE0D-E7B9-4284-8631-03344CB892E0}" type="pres">
      <dgm:prSet presAssocID="{2BA8BFE5-F714-40C7-A5EC-90C6E1B35DEE}" presName="negSpace" presStyleCnt="0"/>
      <dgm:spPr/>
      <dgm:t>
        <a:bodyPr/>
        <a:lstStyle/>
        <a:p>
          <a:endParaRPr lang="en-US"/>
        </a:p>
      </dgm:t>
    </dgm:pt>
    <dgm:pt modelId="{07B87704-6209-4372-B69D-11FADA1E5014}" type="pres">
      <dgm:prSet presAssocID="{2BA8BFE5-F714-40C7-A5EC-90C6E1B35DEE}" presName="circle" presStyleLbl="node1" presStyleIdx="0" presStyleCnt="1" custScaleX="68119" custScaleY="67064" custLinFactNeighborX="-10375" custLinFactNeighborY="47793"/>
      <dgm:spPr/>
      <dgm:t>
        <a:bodyPr/>
        <a:lstStyle/>
        <a:p>
          <a:endParaRPr lang="en-US"/>
        </a:p>
      </dgm:t>
    </dgm:pt>
  </dgm:ptLst>
  <dgm:cxnLst>
    <dgm:cxn modelId="{076ECB45-BDC1-4754-A737-0EB5A55651AA}" type="presOf" srcId="{DC9A2AFD-FE3C-49F8-A221-9C021B818E44}" destId="{4C32DF73-9111-43AC-BC65-251F2E8DA274}" srcOrd="0" destOrd="0" presId="urn:microsoft.com/office/officeart/2005/8/layout/hList9"/>
    <dgm:cxn modelId="{9CFA9310-BFAA-44FD-A23C-D29C62F976AC}" type="presOf" srcId="{2BA8BFE5-F714-40C7-A5EC-90C6E1B35DEE}" destId="{07B87704-6209-4372-B69D-11FADA1E5014}" srcOrd="0" destOrd="0" presId="urn:microsoft.com/office/officeart/2005/8/layout/hList9"/>
    <dgm:cxn modelId="{AEDBE452-D397-4730-96C3-BB158510B9C6}" type="presOf" srcId="{DC9A2AFD-FE3C-49F8-A221-9C021B818E44}" destId="{0232D75F-1348-42C5-87CC-86A7E2A29753}" srcOrd="1" destOrd="0" presId="urn:microsoft.com/office/officeart/2005/8/layout/hList9"/>
    <dgm:cxn modelId="{60565A4F-35C2-438D-97F4-C877A4CB2466}" srcId="{2BA8BFE5-F714-40C7-A5EC-90C6E1B35DEE}" destId="{DC9A2AFD-FE3C-49F8-A221-9C021B818E44}" srcOrd="0" destOrd="0" parTransId="{F6A1173B-2EA7-4381-996B-EE48B9618B26}" sibTransId="{FE6CB36D-9967-4037-858E-382083E46E1B}"/>
    <dgm:cxn modelId="{F9573D27-0420-47C4-9D98-9EC9CB2F1314}" type="presOf" srcId="{A9C03E67-1865-4186-8E24-FD35FFD00EC0}" destId="{F76954DE-1441-4BDA-8D9C-00305CEE713E}" srcOrd="0" destOrd="0" presId="urn:microsoft.com/office/officeart/2005/8/layout/hList9"/>
    <dgm:cxn modelId="{1C5E2EDB-9745-4D31-A74F-30A51D8201EA}" srcId="{A9C03E67-1865-4186-8E24-FD35FFD00EC0}" destId="{2BA8BFE5-F714-40C7-A5EC-90C6E1B35DEE}" srcOrd="0" destOrd="0" parTransId="{C936DAEE-4BF5-478B-9F3E-C5C472BD6417}" sibTransId="{A10B37C2-4E41-4F4B-A282-6AAAF7152E0A}"/>
    <dgm:cxn modelId="{AEB6DBF1-0C6F-4B6A-9C24-28BAB349B7F0}" type="presParOf" srcId="{F76954DE-1441-4BDA-8D9C-00305CEE713E}" destId="{BC757319-D6A6-4D6E-A1B5-4005E8C2F910}" srcOrd="0" destOrd="0" presId="urn:microsoft.com/office/officeart/2005/8/layout/hList9"/>
    <dgm:cxn modelId="{2E6C1077-55B8-4E38-A1EA-85BC29843588}" type="presParOf" srcId="{F76954DE-1441-4BDA-8D9C-00305CEE713E}" destId="{B59C9311-4688-47CD-9095-3D8D7DE42FB2}" srcOrd="1" destOrd="0" presId="urn:microsoft.com/office/officeart/2005/8/layout/hList9"/>
    <dgm:cxn modelId="{87267A6E-258B-4EAD-B043-D3246BDE732F}" type="presParOf" srcId="{B59C9311-4688-47CD-9095-3D8D7DE42FB2}" destId="{B2514E31-3B35-4C39-BBC0-3ED2401A10D3}" srcOrd="0" destOrd="0" presId="urn:microsoft.com/office/officeart/2005/8/layout/hList9"/>
    <dgm:cxn modelId="{79A6183A-BFD2-4559-BCB1-2027733A0DF1}" type="presParOf" srcId="{B59C9311-4688-47CD-9095-3D8D7DE42FB2}" destId="{8EE126E8-31D4-4A9A-8970-EAB037B2E6B1}" srcOrd="1" destOrd="0" presId="urn:microsoft.com/office/officeart/2005/8/layout/hList9"/>
    <dgm:cxn modelId="{2262490F-3453-4419-90A9-A30FA0ED54C3}" type="presParOf" srcId="{8EE126E8-31D4-4A9A-8970-EAB037B2E6B1}" destId="{4C32DF73-9111-43AC-BC65-251F2E8DA274}" srcOrd="0" destOrd="0" presId="urn:microsoft.com/office/officeart/2005/8/layout/hList9"/>
    <dgm:cxn modelId="{1BDDD3A1-E68D-4EF6-9551-D97BD618F192}" type="presParOf" srcId="{8EE126E8-31D4-4A9A-8970-EAB037B2E6B1}" destId="{0232D75F-1348-42C5-87CC-86A7E2A29753}" srcOrd="1" destOrd="0" presId="urn:microsoft.com/office/officeart/2005/8/layout/hList9"/>
    <dgm:cxn modelId="{0A2826E4-1AE7-472D-B6E5-7EA9D7D7A0A1}" type="presParOf" srcId="{F76954DE-1441-4BDA-8D9C-00305CEE713E}" destId="{40E8BE0D-E7B9-4284-8631-03344CB892E0}" srcOrd="2" destOrd="0" presId="urn:microsoft.com/office/officeart/2005/8/layout/hList9"/>
    <dgm:cxn modelId="{BE5272A5-BFD6-4E3F-AF95-548B2C4F7684}" type="presParOf" srcId="{F76954DE-1441-4BDA-8D9C-00305CEE713E}" destId="{07B87704-6209-4372-B69D-11FADA1E5014}"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B116AB-4742-4886-BF46-E0E66B13770B}" type="doc">
      <dgm:prSet loTypeId="urn:microsoft.com/office/officeart/2005/8/layout/hierarchy3" loCatId="list" qsTypeId="urn:microsoft.com/office/officeart/2005/8/quickstyle/3d3" qsCatId="3D" csTypeId="urn:microsoft.com/office/officeart/2005/8/colors/colorful2" csCatId="colorful" phldr="1"/>
      <dgm:spPr/>
      <dgm:t>
        <a:bodyPr/>
        <a:lstStyle/>
        <a:p>
          <a:endParaRPr lang="en-US"/>
        </a:p>
      </dgm:t>
    </dgm:pt>
    <dgm:pt modelId="{452CA814-5381-4586-95CA-278BCD861DF9}">
      <dgm:prSet phldrT="[Text]" custT="1"/>
      <dgm:spPr/>
      <dgm:t>
        <a:bodyPr/>
        <a:lstStyle/>
        <a:p>
          <a:pPr algn="ctr"/>
          <a:r>
            <a:rPr lang="en-US" sz="2800" b="1" dirty="0" smtClean="0">
              <a:solidFill>
                <a:srgbClr val="7030A0"/>
              </a:solidFill>
            </a:rPr>
            <a:t>Annoying Monopolies</a:t>
          </a:r>
          <a:endParaRPr lang="en-US" sz="2800" b="1" dirty="0">
            <a:solidFill>
              <a:srgbClr val="7030A0"/>
            </a:solidFill>
          </a:endParaRPr>
        </a:p>
      </dgm:t>
    </dgm:pt>
    <dgm:pt modelId="{6800DA11-27AE-4127-85C9-1C3BB766CD06}" type="parTrans" cxnId="{F382D26E-178F-4433-B1B8-A2EB10873B49}">
      <dgm:prSet/>
      <dgm:spPr/>
      <dgm:t>
        <a:bodyPr/>
        <a:lstStyle/>
        <a:p>
          <a:endParaRPr lang="en-US"/>
        </a:p>
      </dgm:t>
    </dgm:pt>
    <dgm:pt modelId="{D8FEFF0D-BB10-4DDE-82EA-A660CAEDDF1B}" type="sibTrans" cxnId="{F382D26E-178F-4433-B1B8-A2EB10873B49}">
      <dgm:prSet/>
      <dgm:spPr/>
      <dgm:t>
        <a:bodyPr/>
        <a:lstStyle/>
        <a:p>
          <a:endParaRPr lang="en-US"/>
        </a:p>
      </dgm:t>
    </dgm:pt>
    <dgm:pt modelId="{91ACF528-4A14-4F3C-98BF-806083F311FA}">
      <dgm:prSet phldrT="[Text]" custT="1"/>
      <dgm:spPr/>
      <dgm:t>
        <a:bodyPr/>
        <a:lstStyle/>
        <a:p>
          <a:r>
            <a:rPr lang="en-US" sz="2400" b="1" i="1" dirty="0" smtClean="0">
              <a:solidFill>
                <a:srgbClr val="7030A0"/>
              </a:solidFill>
            </a:rPr>
            <a:t>Many areas only have a single cable television provider and this creates a monopoly.</a:t>
          </a:r>
          <a:endParaRPr lang="en-US" sz="2400" b="1" i="1" dirty="0">
            <a:solidFill>
              <a:srgbClr val="7030A0"/>
            </a:solidFill>
          </a:endParaRPr>
        </a:p>
      </dgm:t>
    </dgm:pt>
    <dgm:pt modelId="{5FD51762-4233-436C-A947-7F6B27FD49C1}" type="parTrans" cxnId="{E243864D-02A9-482A-BD6D-A8E3B78EB3C9}">
      <dgm:prSet/>
      <dgm:spPr/>
      <dgm:t>
        <a:bodyPr/>
        <a:lstStyle/>
        <a:p>
          <a:endParaRPr lang="en-US"/>
        </a:p>
      </dgm:t>
    </dgm:pt>
    <dgm:pt modelId="{CF6F3F6B-6B1C-48B0-A807-EED774FDD311}" type="sibTrans" cxnId="{E243864D-02A9-482A-BD6D-A8E3B78EB3C9}">
      <dgm:prSet/>
      <dgm:spPr/>
      <dgm:t>
        <a:bodyPr/>
        <a:lstStyle/>
        <a:p>
          <a:endParaRPr lang="en-US"/>
        </a:p>
      </dgm:t>
    </dgm:pt>
    <dgm:pt modelId="{9097CC30-A101-419B-944A-E9358462F130}">
      <dgm:prSet phldrT="[Text]" phldr="1"/>
      <dgm:spPr/>
      <dgm:t>
        <a:bodyPr/>
        <a:lstStyle/>
        <a:p>
          <a:endParaRPr lang="en-US" dirty="0"/>
        </a:p>
      </dgm:t>
    </dgm:pt>
    <dgm:pt modelId="{E3D34027-B892-4C3C-BBDF-FEDF85AE99AC}" type="parTrans" cxnId="{262451EC-14B9-4661-9BA6-6303E1C06E43}">
      <dgm:prSet/>
      <dgm:spPr/>
      <dgm:t>
        <a:bodyPr/>
        <a:lstStyle/>
        <a:p>
          <a:endParaRPr lang="en-US"/>
        </a:p>
      </dgm:t>
    </dgm:pt>
    <dgm:pt modelId="{E96543A6-E5F2-45AA-8E16-40AA3ED69F54}" type="sibTrans" cxnId="{262451EC-14B9-4661-9BA6-6303E1C06E43}">
      <dgm:prSet/>
      <dgm:spPr/>
      <dgm:t>
        <a:bodyPr/>
        <a:lstStyle/>
        <a:p>
          <a:endParaRPr lang="en-US"/>
        </a:p>
      </dgm:t>
    </dgm:pt>
    <dgm:pt modelId="{B576CAA6-DCF8-4626-A317-D05A53835659}">
      <dgm:prSet phldrT="[Text]" custT="1"/>
      <dgm:spPr/>
      <dgm:t>
        <a:bodyPr/>
        <a:lstStyle/>
        <a:p>
          <a:pPr algn="ctr"/>
          <a:r>
            <a:rPr lang="en-US" sz="2800" b="1" dirty="0" smtClean="0"/>
            <a:t>CONFUSING PRICE PACKAGE</a:t>
          </a:r>
          <a:endParaRPr lang="en-US" sz="2800" b="1" dirty="0"/>
        </a:p>
      </dgm:t>
    </dgm:pt>
    <dgm:pt modelId="{6F153E48-2379-43ED-AD70-E1AA7F47A7DD}" type="parTrans" cxnId="{F4FAA464-03E6-461D-BE11-67577D5F00C2}">
      <dgm:prSet/>
      <dgm:spPr/>
      <dgm:t>
        <a:bodyPr/>
        <a:lstStyle/>
        <a:p>
          <a:endParaRPr lang="en-US"/>
        </a:p>
      </dgm:t>
    </dgm:pt>
    <dgm:pt modelId="{4F1288FD-493F-4069-88CA-65623F6ACF65}" type="sibTrans" cxnId="{F4FAA464-03E6-461D-BE11-67577D5F00C2}">
      <dgm:prSet/>
      <dgm:spPr/>
      <dgm:t>
        <a:bodyPr/>
        <a:lstStyle/>
        <a:p>
          <a:endParaRPr lang="en-US"/>
        </a:p>
      </dgm:t>
    </dgm:pt>
    <dgm:pt modelId="{65AB77E2-FC07-45ED-88AB-FCE855DC3F19}">
      <dgm:prSet phldrT="[Text]" custT="1"/>
      <dgm:spPr/>
      <dgm:t>
        <a:bodyPr/>
        <a:lstStyle/>
        <a:p>
          <a:r>
            <a:rPr lang="en-US" sz="2400" b="1" dirty="0" smtClean="0"/>
            <a:t>Many cable companies are very confusing when it come to how much their service will actually cost in the long run.</a:t>
          </a:r>
          <a:endParaRPr lang="en-US" sz="2400" b="1" dirty="0"/>
        </a:p>
      </dgm:t>
    </dgm:pt>
    <dgm:pt modelId="{11673032-D1E1-468F-9C0D-613177833173}" type="parTrans" cxnId="{DE9CDD8B-F4E3-4B72-B31D-02FC42927EC2}">
      <dgm:prSet/>
      <dgm:spPr/>
      <dgm:t>
        <a:bodyPr/>
        <a:lstStyle/>
        <a:p>
          <a:endParaRPr lang="en-US"/>
        </a:p>
      </dgm:t>
    </dgm:pt>
    <dgm:pt modelId="{9A49088F-F70E-492A-AD60-288B34BB44F6}" type="sibTrans" cxnId="{DE9CDD8B-F4E3-4B72-B31D-02FC42927EC2}">
      <dgm:prSet/>
      <dgm:spPr/>
      <dgm:t>
        <a:bodyPr/>
        <a:lstStyle/>
        <a:p>
          <a:endParaRPr lang="en-US"/>
        </a:p>
      </dgm:t>
    </dgm:pt>
    <dgm:pt modelId="{ED2153AD-8F0A-4261-A753-69D952F9028A}">
      <dgm:prSet phldrT="[Text]" phldr="1"/>
      <dgm:spPr/>
      <dgm:t>
        <a:bodyPr/>
        <a:lstStyle/>
        <a:p>
          <a:endParaRPr lang="en-US" dirty="0"/>
        </a:p>
      </dgm:t>
    </dgm:pt>
    <dgm:pt modelId="{F6DDD142-7784-46CD-ADCD-BE4996D5EE70}" type="sibTrans" cxnId="{F3452FE3-2B14-426B-A47C-7ACA5E3B285D}">
      <dgm:prSet/>
      <dgm:spPr/>
      <dgm:t>
        <a:bodyPr/>
        <a:lstStyle/>
        <a:p>
          <a:endParaRPr lang="en-US"/>
        </a:p>
      </dgm:t>
    </dgm:pt>
    <dgm:pt modelId="{92C7FA7D-468C-4185-9A7C-5A46A2AB5571}" type="parTrans" cxnId="{F3452FE3-2B14-426B-A47C-7ACA5E3B285D}">
      <dgm:prSet/>
      <dgm:spPr/>
      <dgm:t>
        <a:bodyPr/>
        <a:lstStyle/>
        <a:p>
          <a:endParaRPr lang="en-US"/>
        </a:p>
      </dgm:t>
    </dgm:pt>
    <dgm:pt modelId="{91AD9ADD-E54D-4E3F-8B9B-526747DAB1E7}" type="pres">
      <dgm:prSet presAssocID="{C9B116AB-4742-4886-BF46-E0E66B13770B}" presName="diagram" presStyleCnt="0">
        <dgm:presLayoutVars>
          <dgm:chPref val="1"/>
          <dgm:dir/>
          <dgm:animOne val="branch"/>
          <dgm:animLvl val="lvl"/>
          <dgm:resizeHandles/>
        </dgm:presLayoutVars>
      </dgm:prSet>
      <dgm:spPr/>
      <dgm:t>
        <a:bodyPr/>
        <a:lstStyle/>
        <a:p>
          <a:endParaRPr lang="en-US"/>
        </a:p>
      </dgm:t>
    </dgm:pt>
    <dgm:pt modelId="{F53CC2AC-2771-4D92-BE9D-26DD55FAA338}" type="pres">
      <dgm:prSet presAssocID="{ED2153AD-8F0A-4261-A753-69D952F9028A}" presName="root" presStyleCnt="0"/>
      <dgm:spPr/>
      <dgm:t>
        <a:bodyPr/>
        <a:lstStyle/>
        <a:p>
          <a:endParaRPr lang="en-US"/>
        </a:p>
      </dgm:t>
    </dgm:pt>
    <dgm:pt modelId="{9651901A-CF9D-4620-9570-61BF5A376601}" type="pres">
      <dgm:prSet presAssocID="{ED2153AD-8F0A-4261-A753-69D952F9028A}" presName="rootComposite" presStyleCnt="0"/>
      <dgm:spPr/>
      <dgm:t>
        <a:bodyPr/>
        <a:lstStyle/>
        <a:p>
          <a:endParaRPr lang="en-US"/>
        </a:p>
      </dgm:t>
    </dgm:pt>
    <dgm:pt modelId="{84FA1B25-3B2F-4344-9A74-EEE8BAE42D36}" type="pres">
      <dgm:prSet presAssocID="{ED2153AD-8F0A-4261-A753-69D952F9028A}" presName="rootText" presStyleLbl="node1" presStyleIdx="0" presStyleCnt="2" custScaleX="112197"/>
      <dgm:spPr/>
      <dgm:t>
        <a:bodyPr/>
        <a:lstStyle/>
        <a:p>
          <a:endParaRPr lang="en-US"/>
        </a:p>
      </dgm:t>
    </dgm:pt>
    <dgm:pt modelId="{334EE3FC-F844-4BAB-BD49-6D66E9C70170}" type="pres">
      <dgm:prSet presAssocID="{ED2153AD-8F0A-4261-A753-69D952F9028A}" presName="rootConnector" presStyleLbl="node1" presStyleIdx="0" presStyleCnt="2"/>
      <dgm:spPr/>
      <dgm:t>
        <a:bodyPr/>
        <a:lstStyle/>
        <a:p>
          <a:endParaRPr lang="en-US"/>
        </a:p>
      </dgm:t>
    </dgm:pt>
    <dgm:pt modelId="{424F18A3-FD0A-49F0-ABF7-FFE444493828}" type="pres">
      <dgm:prSet presAssocID="{ED2153AD-8F0A-4261-A753-69D952F9028A}" presName="childShape" presStyleCnt="0"/>
      <dgm:spPr/>
      <dgm:t>
        <a:bodyPr/>
        <a:lstStyle/>
        <a:p>
          <a:endParaRPr lang="en-US"/>
        </a:p>
      </dgm:t>
    </dgm:pt>
    <dgm:pt modelId="{38998EC3-0C78-459C-94CB-2DF9EF722C55}" type="pres">
      <dgm:prSet presAssocID="{6800DA11-27AE-4127-85C9-1C3BB766CD06}" presName="Name13" presStyleLbl="parChTrans1D2" presStyleIdx="0" presStyleCnt="4"/>
      <dgm:spPr/>
      <dgm:t>
        <a:bodyPr/>
        <a:lstStyle/>
        <a:p>
          <a:endParaRPr lang="en-US"/>
        </a:p>
      </dgm:t>
    </dgm:pt>
    <dgm:pt modelId="{88D95EC4-17A1-4366-93E5-555FCC9B64DE}" type="pres">
      <dgm:prSet presAssocID="{452CA814-5381-4586-95CA-278BCD861DF9}" presName="childText" presStyleLbl="bgAcc1" presStyleIdx="0" presStyleCnt="4" custScaleX="128641" custScaleY="63045">
        <dgm:presLayoutVars>
          <dgm:bulletEnabled val="1"/>
        </dgm:presLayoutVars>
      </dgm:prSet>
      <dgm:spPr/>
      <dgm:t>
        <a:bodyPr/>
        <a:lstStyle/>
        <a:p>
          <a:endParaRPr lang="en-US"/>
        </a:p>
      </dgm:t>
    </dgm:pt>
    <dgm:pt modelId="{B81CC50C-9EC4-4959-A69C-A07081D62F08}" type="pres">
      <dgm:prSet presAssocID="{5FD51762-4233-436C-A947-7F6B27FD49C1}" presName="Name13" presStyleLbl="parChTrans1D2" presStyleIdx="1" presStyleCnt="4"/>
      <dgm:spPr/>
      <dgm:t>
        <a:bodyPr/>
        <a:lstStyle/>
        <a:p>
          <a:endParaRPr lang="en-US"/>
        </a:p>
      </dgm:t>
    </dgm:pt>
    <dgm:pt modelId="{249D0D73-5816-4B5A-AB7F-F499995B84AF}" type="pres">
      <dgm:prSet presAssocID="{91ACF528-4A14-4F3C-98BF-806083F311FA}" presName="childText" presStyleLbl="bgAcc1" presStyleIdx="1" presStyleCnt="4" custScaleX="141868" custScaleY="172640">
        <dgm:presLayoutVars>
          <dgm:bulletEnabled val="1"/>
        </dgm:presLayoutVars>
      </dgm:prSet>
      <dgm:spPr/>
      <dgm:t>
        <a:bodyPr/>
        <a:lstStyle/>
        <a:p>
          <a:endParaRPr lang="en-US"/>
        </a:p>
      </dgm:t>
    </dgm:pt>
    <dgm:pt modelId="{68D3DDF1-9CB9-406C-832B-E613E84B6C1C}" type="pres">
      <dgm:prSet presAssocID="{9097CC30-A101-419B-944A-E9358462F130}" presName="root" presStyleCnt="0"/>
      <dgm:spPr/>
      <dgm:t>
        <a:bodyPr/>
        <a:lstStyle/>
        <a:p>
          <a:endParaRPr lang="en-US"/>
        </a:p>
      </dgm:t>
    </dgm:pt>
    <dgm:pt modelId="{33F82F9A-06DD-462A-A5E8-3C43EA3C5AB0}" type="pres">
      <dgm:prSet presAssocID="{9097CC30-A101-419B-944A-E9358462F130}" presName="rootComposite" presStyleCnt="0"/>
      <dgm:spPr/>
      <dgm:t>
        <a:bodyPr/>
        <a:lstStyle/>
        <a:p>
          <a:endParaRPr lang="en-US"/>
        </a:p>
      </dgm:t>
    </dgm:pt>
    <dgm:pt modelId="{44415E6B-783D-4D20-9470-3E82947EC993}" type="pres">
      <dgm:prSet presAssocID="{9097CC30-A101-419B-944A-E9358462F130}" presName="rootText" presStyleLbl="node1" presStyleIdx="1" presStyleCnt="2"/>
      <dgm:spPr/>
      <dgm:t>
        <a:bodyPr/>
        <a:lstStyle/>
        <a:p>
          <a:endParaRPr lang="en-US"/>
        </a:p>
      </dgm:t>
    </dgm:pt>
    <dgm:pt modelId="{851551BB-7817-4778-B81E-FF272815EC49}" type="pres">
      <dgm:prSet presAssocID="{9097CC30-A101-419B-944A-E9358462F130}" presName="rootConnector" presStyleLbl="node1" presStyleIdx="1" presStyleCnt="2"/>
      <dgm:spPr/>
      <dgm:t>
        <a:bodyPr/>
        <a:lstStyle/>
        <a:p>
          <a:endParaRPr lang="en-US"/>
        </a:p>
      </dgm:t>
    </dgm:pt>
    <dgm:pt modelId="{8E184C1B-84A5-45DD-AF8E-CE5C13E01B10}" type="pres">
      <dgm:prSet presAssocID="{9097CC30-A101-419B-944A-E9358462F130}" presName="childShape" presStyleCnt="0"/>
      <dgm:spPr/>
      <dgm:t>
        <a:bodyPr/>
        <a:lstStyle/>
        <a:p>
          <a:endParaRPr lang="en-US"/>
        </a:p>
      </dgm:t>
    </dgm:pt>
    <dgm:pt modelId="{180D7B3B-7579-4373-940D-F269D233C464}" type="pres">
      <dgm:prSet presAssocID="{6F153E48-2379-43ED-AD70-E1AA7F47A7DD}" presName="Name13" presStyleLbl="parChTrans1D2" presStyleIdx="2" presStyleCnt="4"/>
      <dgm:spPr/>
      <dgm:t>
        <a:bodyPr/>
        <a:lstStyle/>
        <a:p>
          <a:endParaRPr lang="en-US"/>
        </a:p>
      </dgm:t>
    </dgm:pt>
    <dgm:pt modelId="{A470159A-A6AA-4E0B-ABD9-57E1C28304CB}" type="pres">
      <dgm:prSet presAssocID="{B576CAA6-DCF8-4626-A317-D05A53835659}" presName="childText" presStyleLbl="bgAcc1" presStyleIdx="2" presStyleCnt="4" custScaleX="129559" custScaleY="70176">
        <dgm:presLayoutVars>
          <dgm:bulletEnabled val="1"/>
        </dgm:presLayoutVars>
      </dgm:prSet>
      <dgm:spPr/>
      <dgm:t>
        <a:bodyPr/>
        <a:lstStyle/>
        <a:p>
          <a:endParaRPr lang="en-US"/>
        </a:p>
      </dgm:t>
    </dgm:pt>
    <dgm:pt modelId="{3248514B-E6F5-4500-BEF7-3DBB540B8ED6}" type="pres">
      <dgm:prSet presAssocID="{11673032-D1E1-468F-9C0D-613177833173}" presName="Name13" presStyleLbl="parChTrans1D2" presStyleIdx="3" presStyleCnt="4"/>
      <dgm:spPr/>
      <dgm:t>
        <a:bodyPr/>
        <a:lstStyle/>
        <a:p>
          <a:endParaRPr lang="en-US"/>
        </a:p>
      </dgm:t>
    </dgm:pt>
    <dgm:pt modelId="{2080324D-2273-4F8C-AAEE-80FFAA5F06F3}" type="pres">
      <dgm:prSet presAssocID="{65AB77E2-FC07-45ED-88AB-FCE855DC3F19}" presName="childText" presStyleLbl="bgAcc1" presStyleIdx="3" presStyleCnt="4" custScaleX="147226" custScaleY="168307" custLinFactNeighborX="-567" custLinFactNeighborY="-1815">
        <dgm:presLayoutVars>
          <dgm:bulletEnabled val="1"/>
        </dgm:presLayoutVars>
      </dgm:prSet>
      <dgm:spPr/>
      <dgm:t>
        <a:bodyPr/>
        <a:lstStyle/>
        <a:p>
          <a:endParaRPr lang="en-US"/>
        </a:p>
      </dgm:t>
    </dgm:pt>
  </dgm:ptLst>
  <dgm:cxnLst>
    <dgm:cxn modelId="{262451EC-14B9-4661-9BA6-6303E1C06E43}" srcId="{C9B116AB-4742-4886-BF46-E0E66B13770B}" destId="{9097CC30-A101-419B-944A-E9358462F130}" srcOrd="1" destOrd="0" parTransId="{E3D34027-B892-4C3C-BBDF-FEDF85AE99AC}" sibTransId="{E96543A6-E5F2-45AA-8E16-40AA3ED69F54}"/>
    <dgm:cxn modelId="{9BDAFD3B-2F2B-4486-98AF-80F3E2D63828}" type="presOf" srcId="{ED2153AD-8F0A-4261-A753-69D952F9028A}" destId="{84FA1B25-3B2F-4344-9A74-EEE8BAE42D36}" srcOrd="0" destOrd="0" presId="urn:microsoft.com/office/officeart/2005/8/layout/hierarchy3"/>
    <dgm:cxn modelId="{45EBBDFD-6ABA-4934-95AC-95B95EFB3011}" type="presOf" srcId="{5FD51762-4233-436C-A947-7F6B27FD49C1}" destId="{B81CC50C-9EC4-4959-A69C-A07081D62F08}" srcOrd="0" destOrd="0" presId="urn:microsoft.com/office/officeart/2005/8/layout/hierarchy3"/>
    <dgm:cxn modelId="{B8CA38B5-B580-4BB7-B0EC-858C1CBCED1F}" type="presOf" srcId="{11673032-D1E1-468F-9C0D-613177833173}" destId="{3248514B-E6F5-4500-BEF7-3DBB540B8ED6}" srcOrd="0" destOrd="0" presId="urn:microsoft.com/office/officeart/2005/8/layout/hierarchy3"/>
    <dgm:cxn modelId="{DE9CDD8B-F4E3-4B72-B31D-02FC42927EC2}" srcId="{9097CC30-A101-419B-944A-E9358462F130}" destId="{65AB77E2-FC07-45ED-88AB-FCE855DC3F19}" srcOrd="1" destOrd="0" parTransId="{11673032-D1E1-468F-9C0D-613177833173}" sibTransId="{9A49088F-F70E-492A-AD60-288B34BB44F6}"/>
    <dgm:cxn modelId="{428FDD3D-1181-4296-8819-CD58E09935DC}" type="presOf" srcId="{6F153E48-2379-43ED-AD70-E1AA7F47A7DD}" destId="{180D7B3B-7579-4373-940D-F269D233C464}" srcOrd="0" destOrd="0" presId="urn:microsoft.com/office/officeart/2005/8/layout/hierarchy3"/>
    <dgm:cxn modelId="{50A972F3-624A-4DFE-9F01-0A44E662B3DB}" type="presOf" srcId="{452CA814-5381-4586-95CA-278BCD861DF9}" destId="{88D95EC4-17A1-4366-93E5-555FCC9B64DE}" srcOrd="0" destOrd="0" presId="urn:microsoft.com/office/officeart/2005/8/layout/hierarchy3"/>
    <dgm:cxn modelId="{CD4BA3FF-E027-4AA2-B962-497B9E203559}" type="presOf" srcId="{9097CC30-A101-419B-944A-E9358462F130}" destId="{44415E6B-783D-4D20-9470-3E82947EC993}" srcOrd="0" destOrd="0" presId="urn:microsoft.com/office/officeart/2005/8/layout/hierarchy3"/>
    <dgm:cxn modelId="{F337BC58-CCF6-42F8-BD8D-A884F9386E2D}" type="presOf" srcId="{B576CAA6-DCF8-4626-A317-D05A53835659}" destId="{A470159A-A6AA-4E0B-ABD9-57E1C28304CB}" srcOrd="0" destOrd="0" presId="urn:microsoft.com/office/officeart/2005/8/layout/hierarchy3"/>
    <dgm:cxn modelId="{BCB7D6B1-80E7-4BCB-A4CC-E289212C206A}" type="presOf" srcId="{91ACF528-4A14-4F3C-98BF-806083F311FA}" destId="{249D0D73-5816-4B5A-AB7F-F499995B84AF}" srcOrd="0" destOrd="0" presId="urn:microsoft.com/office/officeart/2005/8/layout/hierarchy3"/>
    <dgm:cxn modelId="{108ABFE1-0FEE-4560-88F7-38C733CCB297}" type="presOf" srcId="{C9B116AB-4742-4886-BF46-E0E66B13770B}" destId="{91AD9ADD-E54D-4E3F-8B9B-526747DAB1E7}" srcOrd="0" destOrd="0" presId="urn:microsoft.com/office/officeart/2005/8/layout/hierarchy3"/>
    <dgm:cxn modelId="{F3452FE3-2B14-426B-A47C-7ACA5E3B285D}" srcId="{C9B116AB-4742-4886-BF46-E0E66B13770B}" destId="{ED2153AD-8F0A-4261-A753-69D952F9028A}" srcOrd="0" destOrd="0" parTransId="{92C7FA7D-468C-4185-9A7C-5A46A2AB5571}" sibTransId="{F6DDD142-7784-46CD-ADCD-BE4996D5EE70}"/>
    <dgm:cxn modelId="{A7783D2E-06DF-4695-AE1F-4BB656D10573}" type="presOf" srcId="{65AB77E2-FC07-45ED-88AB-FCE855DC3F19}" destId="{2080324D-2273-4F8C-AAEE-80FFAA5F06F3}" srcOrd="0" destOrd="0" presId="urn:microsoft.com/office/officeart/2005/8/layout/hierarchy3"/>
    <dgm:cxn modelId="{F4FAA464-03E6-461D-BE11-67577D5F00C2}" srcId="{9097CC30-A101-419B-944A-E9358462F130}" destId="{B576CAA6-DCF8-4626-A317-D05A53835659}" srcOrd="0" destOrd="0" parTransId="{6F153E48-2379-43ED-AD70-E1AA7F47A7DD}" sibTransId="{4F1288FD-493F-4069-88CA-65623F6ACF65}"/>
    <dgm:cxn modelId="{9A3CABF0-2F0F-48A5-8F9B-799BE4E8848B}" type="presOf" srcId="{6800DA11-27AE-4127-85C9-1C3BB766CD06}" destId="{38998EC3-0C78-459C-94CB-2DF9EF722C55}" srcOrd="0" destOrd="0" presId="urn:microsoft.com/office/officeart/2005/8/layout/hierarchy3"/>
    <dgm:cxn modelId="{F382D26E-178F-4433-B1B8-A2EB10873B49}" srcId="{ED2153AD-8F0A-4261-A753-69D952F9028A}" destId="{452CA814-5381-4586-95CA-278BCD861DF9}" srcOrd="0" destOrd="0" parTransId="{6800DA11-27AE-4127-85C9-1C3BB766CD06}" sibTransId="{D8FEFF0D-BB10-4DDE-82EA-A660CAEDDF1B}"/>
    <dgm:cxn modelId="{E243864D-02A9-482A-BD6D-A8E3B78EB3C9}" srcId="{ED2153AD-8F0A-4261-A753-69D952F9028A}" destId="{91ACF528-4A14-4F3C-98BF-806083F311FA}" srcOrd="1" destOrd="0" parTransId="{5FD51762-4233-436C-A947-7F6B27FD49C1}" sibTransId="{CF6F3F6B-6B1C-48B0-A807-EED774FDD311}"/>
    <dgm:cxn modelId="{3CA92A33-7309-4B0B-9854-17FFB00406ED}" type="presOf" srcId="{9097CC30-A101-419B-944A-E9358462F130}" destId="{851551BB-7817-4778-B81E-FF272815EC49}" srcOrd="1" destOrd="0" presId="urn:microsoft.com/office/officeart/2005/8/layout/hierarchy3"/>
    <dgm:cxn modelId="{DDEAE09C-DCED-48E8-B445-CB50B9239B77}" type="presOf" srcId="{ED2153AD-8F0A-4261-A753-69D952F9028A}" destId="{334EE3FC-F844-4BAB-BD49-6D66E9C70170}" srcOrd="1" destOrd="0" presId="urn:microsoft.com/office/officeart/2005/8/layout/hierarchy3"/>
    <dgm:cxn modelId="{9A4A630B-5264-4279-A340-2FFE8A42D1DB}" type="presParOf" srcId="{91AD9ADD-E54D-4E3F-8B9B-526747DAB1E7}" destId="{F53CC2AC-2771-4D92-BE9D-26DD55FAA338}" srcOrd="0" destOrd="0" presId="urn:microsoft.com/office/officeart/2005/8/layout/hierarchy3"/>
    <dgm:cxn modelId="{C0E05C60-C521-4467-9F4E-6EFA70C29697}" type="presParOf" srcId="{F53CC2AC-2771-4D92-BE9D-26DD55FAA338}" destId="{9651901A-CF9D-4620-9570-61BF5A376601}" srcOrd="0" destOrd="0" presId="urn:microsoft.com/office/officeart/2005/8/layout/hierarchy3"/>
    <dgm:cxn modelId="{1EAA1279-168F-4D04-9791-15990DC80033}" type="presParOf" srcId="{9651901A-CF9D-4620-9570-61BF5A376601}" destId="{84FA1B25-3B2F-4344-9A74-EEE8BAE42D36}" srcOrd="0" destOrd="0" presId="urn:microsoft.com/office/officeart/2005/8/layout/hierarchy3"/>
    <dgm:cxn modelId="{77ABE0DD-C12F-49CD-9823-9B24537AEA21}" type="presParOf" srcId="{9651901A-CF9D-4620-9570-61BF5A376601}" destId="{334EE3FC-F844-4BAB-BD49-6D66E9C70170}" srcOrd="1" destOrd="0" presId="urn:microsoft.com/office/officeart/2005/8/layout/hierarchy3"/>
    <dgm:cxn modelId="{75DF047B-09E1-44AB-903E-F5C8FC520D0C}" type="presParOf" srcId="{F53CC2AC-2771-4D92-BE9D-26DD55FAA338}" destId="{424F18A3-FD0A-49F0-ABF7-FFE444493828}" srcOrd="1" destOrd="0" presId="urn:microsoft.com/office/officeart/2005/8/layout/hierarchy3"/>
    <dgm:cxn modelId="{EBCF334B-890A-4447-BEC6-9EB481360F3A}" type="presParOf" srcId="{424F18A3-FD0A-49F0-ABF7-FFE444493828}" destId="{38998EC3-0C78-459C-94CB-2DF9EF722C55}" srcOrd="0" destOrd="0" presId="urn:microsoft.com/office/officeart/2005/8/layout/hierarchy3"/>
    <dgm:cxn modelId="{B1D2FAD1-A833-45E0-BE0D-EC873745378B}" type="presParOf" srcId="{424F18A3-FD0A-49F0-ABF7-FFE444493828}" destId="{88D95EC4-17A1-4366-93E5-555FCC9B64DE}" srcOrd="1" destOrd="0" presId="urn:microsoft.com/office/officeart/2005/8/layout/hierarchy3"/>
    <dgm:cxn modelId="{7C6DDD20-F6D1-4A72-8153-AB3EEE390E07}" type="presParOf" srcId="{424F18A3-FD0A-49F0-ABF7-FFE444493828}" destId="{B81CC50C-9EC4-4959-A69C-A07081D62F08}" srcOrd="2" destOrd="0" presId="urn:microsoft.com/office/officeart/2005/8/layout/hierarchy3"/>
    <dgm:cxn modelId="{BDA6D1F7-22BE-4ACC-8293-28BC92DEE6E5}" type="presParOf" srcId="{424F18A3-FD0A-49F0-ABF7-FFE444493828}" destId="{249D0D73-5816-4B5A-AB7F-F499995B84AF}" srcOrd="3" destOrd="0" presId="urn:microsoft.com/office/officeart/2005/8/layout/hierarchy3"/>
    <dgm:cxn modelId="{8D5FA26D-A3A0-44B8-B52C-FA2A4A4BC8EE}" type="presParOf" srcId="{91AD9ADD-E54D-4E3F-8B9B-526747DAB1E7}" destId="{68D3DDF1-9CB9-406C-832B-E613E84B6C1C}" srcOrd="1" destOrd="0" presId="urn:microsoft.com/office/officeart/2005/8/layout/hierarchy3"/>
    <dgm:cxn modelId="{92287EEC-E1E2-4C37-9C4A-97DEA9CE4829}" type="presParOf" srcId="{68D3DDF1-9CB9-406C-832B-E613E84B6C1C}" destId="{33F82F9A-06DD-462A-A5E8-3C43EA3C5AB0}" srcOrd="0" destOrd="0" presId="urn:microsoft.com/office/officeart/2005/8/layout/hierarchy3"/>
    <dgm:cxn modelId="{9F87CB56-D03E-4B27-9364-90BF4F629453}" type="presParOf" srcId="{33F82F9A-06DD-462A-A5E8-3C43EA3C5AB0}" destId="{44415E6B-783D-4D20-9470-3E82947EC993}" srcOrd="0" destOrd="0" presId="urn:microsoft.com/office/officeart/2005/8/layout/hierarchy3"/>
    <dgm:cxn modelId="{18E55DF8-19CD-4DD9-8BE8-CC5F7CA17759}" type="presParOf" srcId="{33F82F9A-06DD-462A-A5E8-3C43EA3C5AB0}" destId="{851551BB-7817-4778-B81E-FF272815EC49}" srcOrd="1" destOrd="0" presId="urn:microsoft.com/office/officeart/2005/8/layout/hierarchy3"/>
    <dgm:cxn modelId="{6A8C16A7-59BD-48BB-974C-6EB475C5EB0E}" type="presParOf" srcId="{68D3DDF1-9CB9-406C-832B-E613E84B6C1C}" destId="{8E184C1B-84A5-45DD-AF8E-CE5C13E01B10}" srcOrd="1" destOrd="0" presId="urn:microsoft.com/office/officeart/2005/8/layout/hierarchy3"/>
    <dgm:cxn modelId="{C44FB78E-686B-44E9-BD0E-46E5AF109796}" type="presParOf" srcId="{8E184C1B-84A5-45DD-AF8E-CE5C13E01B10}" destId="{180D7B3B-7579-4373-940D-F269D233C464}" srcOrd="0" destOrd="0" presId="urn:microsoft.com/office/officeart/2005/8/layout/hierarchy3"/>
    <dgm:cxn modelId="{D3F71040-A506-4568-B304-5E19F2DED4D3}" type="presParOf" srcId="{8E184C1B-84A5-45DD-AF8E-CE5C13E01B10}" destId="{A470159A-A6AA-4E0B-ABD9-57E1C28304CB}" srcOrd="1" destOrd="0" presId="urn:microsoft.com/office/officeart/2005/8/layout/hierarchy3"/>
    <dgm:cxn modelId="{45D1D785-CFF5-48C1-B662-82D4691EEF02}" type="presParOf" srcId="{8E184C1B-84A5-45DD-AF8E-CE5C13E01B10}" destId="{3248514B-E6F5-4500-BEF7-3DBB540B8ED6}" srcOrd="2" destOrd="0" presId="urn:microsoft.com/office/officeart/2005/8/layout/hierarchy3"/>
    <dgm:cxn modelId="{B3C6AADA-C499-4D1E-8CCE-026BC95275AD}" type="presParOf" srcId="{8E184C1B-84A5-45DD-AF8E-CE5C13E01B10}" destId="{2080324D-2273-4F8C-AAEE-80FFAA5F06F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AE97ED-8D3D-42CD-BF4A-DA6946EBD598}"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US"/>
        </a:p>
      </dgm:t>
    </dgm:pt>
    <dgm:pt modelId="{0154D511-80BC-48F4-B017-1BC3EEE2F52D}">
      <dgm:prSet phldrT="[Text]" phldr="1"/>
      <dgm:spPr/>
      <dgm:t>
        <a:bodyPr/>
        <a:lstStyle/>
        <a:p>
          <a:endParaRPr lang="en-US" dirty="0"/>
        </a:p>
      </dgm:t>
    </dgm:pt>
    <dgm:pt modelId="{B31283C7-1568-4E16-AA05-121FC4381896}" type="parTrans" cxnId="{071E90D5-DBBF-4085-B632-A3E19C6622BA}">
      <dgm:prSet/>
      <dgm:spPr/>
      <dgm:t>
        <a:bodyPr/>
        <a:lstStyle/>
        <a:p>
          <a:endParaRPr lang="en-US"/>
        </a:p>
      </dgm:t>
    </dgm:pt>
    <dgm:pt modelId="{0E983E68-7C88-4E0A-A241-A774214F5CFC}" type="sibTrans" cxnId="{071E90D5-DBBF-4085-B632-A3E19C6622BA}">
      <dgm:prSet/>
      <dgm:spPr/>
      <dgm:t>
        <a:bodyPr/>
        <a:lstStyle/>
        <a:p>
          <a:endParaRPr lang="en-US"/>
        </a:p>
      </dgm:t>
    </dgm:pt>
    <dgm:pt modelId="{CB688278-CCCB-4B73-BA69-505DCBCFD2CF}">
      <dgm:prSet phldrT="[Text]" custT="1"/>
      <dgm:spPr/>
      <dgm:t>
        <a:bodyPr/>
        <a:lstStyle/>
        <a:p>
          <a:r>
            <a:rPr lang="en-US" sz="2400" b="1" dirty="0" smtClean="0">
              <a:solidFill>
                <a:srgbClr val="00B0F0"/>
              </a:solidFill>
              <a:latin typeface="Berlin Sans FB Demi" panose="020E0802020502020306" pitchFamily="34" charset="0"/>
            </a:rPr>
            <a:t>OUTDATED LIBRARY</a:t>
          </a:r>
          <a:endParaRPr lang="en-US" sz="2400" b="1" dirty="0">
            <a:solidFill>
              <a:srgbClr val="00B0F0"/>
            </a:solidFill>
            <a:latin typeface="Berlin Sans FB Demi" panose="020E0802020502020306" pitchFamily="34" charset="0"/>
          </a:endParaRPr>
        </a:p>
      </dgm:t>
    </dgm:pt>
    <dgm:pt modelId="{D20F6877-F176-4FCC-98EB-3275D3DCF45D}" type="parTrans" cxnId="{52DA7122-C7E1-4829-9A7C-241326E0293C}">
      <dgm:prSet>
        <dgm:style>
          <a:lnRef idx="3">
            <a:schemeClr val="accent1"/>
          </a:lnRef>
          <a:fillRef idx="0">
            <a:schemeClr val="accent1"/>
          </a:fillRef>
          <a:effectRef idx="2">
            <a:schemeClr val="accent1"/>
          </a:effectRef>
          <a:fontRef idx="minor">
            <a:schemeClr val="tx1"/>
          </a:fontRef>
        </dgm:style>
      </dgm:prSet>
      <dgm:spPr>
        <a:ln>
          <a:solidFill>
            <a:schemeClr val="accent2"/>
          </a:solidFill>
        </a:ln>
      </dgm:spPr>
      <dgm:t>
        <a:bodyPr/>
        <a:lstStyle/>
        <a:p>
          <a:endParaRPr lang="en-US"/>
        </a:p>
      </dgm:t>
    </dgm:pt>
    <dgm:pt modelId="{F1A56D0D-377F-4A80-9A7B-C5931CD967A4}" type="sibTrans" cxnId="{52DA7122-C7E1-4829-9A7C-241326E0293C}">
      <dgm:prSet/>
      <dgm:spPr/>
      <dgm:t>
        <a:bodyPr/>
        <a:lstStyle/>
        <a:p>
          <a:endParaRPr lang="en-US"/>
        </a:p>
      </dgm:t>
    </dgm:pt>
    <dgm:pt modelId="{B1186207-E99F-4B2A-AD15-28ADC968B664}">
      <dgm:prSet phldrT="[Text]" custT="1"/>
      <dgm:spPr/>
      <dgm:t>
        <a:bodyPr/>
        <a:lstStyle/>
        <a:p>
          <a:r>
            <a:rPr lang="en-US" sz="2000" b="1" dirty="0" smtClean="0">
              <a:solidFill>
                <a:srgbClr val="00B0F0"/>
              </a:solidFill>
            </a:rPr>
            <a:t>Not only Netflix add the latest television show episodes and new movies right away its library is pretty much outdated.</a:t>
          </a:r>
          <a:endParaRPr lang="en-US" sz="2000" b="1" dirty="0">
            <a:solidFill>
              <a:srgbClr val="00B0F0"/>
            </a:solidFill>
          </a:endParaRPr>
        </a:p>
      </dgm:t>
    </dgm:pt>
    <dgm:pt modelId="{5E0064C4-B595-401E-8E38-601B77D6EEC7}" type="parTrans" cxnId="{4020B6C3-61D2-4D1A-95EA-5B2042DFF610}">
      <dgm:prSet>
        <dgm:style>
          <a:lnRef idx="3">
            <a:schemeClr val="accent2"/>
          </a:lnRef>
          <a:fillRef idx="0">
            <a:schemeClr val="accent2"/>
          </a:fillRef>
          <a:effectRef idx="2">
            <a:schemeClr val="accent2"/>
          </a:effectRef>
          <a:fontRef idx="minor">
            <a:schemeClr val="tx1"/>
          </a:fontRef>
        </dgm:style>
      </dgm:prSet>
      <dgm:spPr/>
      <dgm:t>
        <a:bodyPr/>
        <a:lstStyle/>
        <a:p>
          <a:endParaRPr lang="en-US"/>
        </a:p>
      </dgm:t>
    </dgm:pt>
    <dgm:pt modelId="{57A49492-D330-4B4A-96B1-9F86F132AE50}" type="sibTrans" cxnId="{4020B6C3-61D2-4D1A-95EA-5B2042DFF610}">
      <dgm:prSet/>
      <dgm:spPr/>
      <dgm:t>
        <a:bodyPr/>
        <a:lstStyle/>
        <a:p>
          <a:endParaRPr lang="en-US"/>
        </a:p>
      </dgm:t>
    </dgm:pt>
    <dgm:pt modelId="{4F627C11-B19D-4F0F-AA0E-4771C11D5A55}">
      <dgm:prSet phldrT="[Text]" phldr="1"/>
      <dgm:spPr/>
      <dgm:t>
        <a:bodyPr/>
        <a:lstStyle/>
        <a:p>
          <a:endParaRPr lang="en-US" dirty="0"/>
        </a:p>
      </dgm:t>
    </dgm:pt>
    <dgm:pt modelId="{39BE7A65-F4EC-4A27-B467-9C850D50D650}" type="parTrans" cxnId="{FD490C64-4DF0-4C74-97C2-7E50F4310032}">
      <dgm:prSet/>
      <dgm:spPr/>
      <dgm:t>
        <a:bodyPr/>
        <a:lstStyle/>
        <a:p>
          <a:endParaRPr lang="en-US"/>
        </a:p>
      </dgm:t>
    </dgm:pt>
    <dgm:pt modelId="{0EB5A7CE-583D-44E6-AA4F-F75552E25D78}" type="sibTrans" cxnId="{FD490C64-4DF0-4C74-97C2-7E50F4310032}">
      <dgm:prSet/>
      <dgm:spPr/>
      <dgm:t>
        <a:bodyPr/>
        <a:lstStyle/>
        <a:p>
          <a:endParaRPr lang="en-US"/>
        </a:p>
      </dgm:t>
    </dgm:pt>
    <dgm:pt modelId="{73B107B6-A6FB-4DCE-B7A5-85D28936730B}">
      <dgm:prSet phldrT="[Text]" custT="1"/>
      <dgm:spPr/>
      <dgm:t>
        <a:bodyPr/>
        <a:lstStyle/>
        <a:p>
          <a:r>
            <a:rPr lang="en-US" sz="2400" b="1" dirty="0" smtClean="0">
              <a:latin typeface="Berlin Sans FB Demi" panose="020E0802020502020306" pitchFamily="34" charset="0"/>
            </a:rPr>
            <a:t>DEPANDS ON YOUR LOCATION</a:t>
          </a:r>
          <a:endParaRPr lang="en-US" sz="2400" b="1" dirty="0">
            <a:latin typeface="Berlin Sans FB Demi" panose="020E0802020502020306" pitchFamily="34" charset="0"/>
          </a:endParaRPr>
        </a:p>
      </dgm:t>
    </dgm:pt>
    <dgm:pt modelId="{BDC59DC6-5B80-448D-816A-97FC8E9EBB16}" type="parTrans" cxnId="{C25F0788-2C34-43BE-A085-0F059B692841}">
      <dgm:prSet>
        <dgm:style>
          <a:lnRef idx="3">
            <a:schemeClr val="accent2"/>
          </a:lnRef>
          <a:fillRef idx="0">
            <a:schemeClr val="accent2"/>
          </a:fillRef>
          <a:effectRef idx="2">
            <a:schemeClr val="accent2"/>
          </a:effectRef>
          <a:fontRef idx="minor">
            <a:schemeClr val="tx1"/>
          </a:fontRef>
        </dgm:style>
      </dgm:prSet>
      <dgm:spPr/>
      <dgm:t>
        <a:bodyPr/>
        <a:lstStyle/>
        <a:p>
          <a:endParaRPr lang="en-US"/>
        </a:p>
      </dgm:t>
    </dgm:pt>
    <dgm:pt modelId="{5F974CF4-A5CD-4CEA-922D-19D73FE88DBC}" type="sibTrans" cxnId="{C25F0788-2C34-43BE-A085-0F059B692841}">
      <dgm:prSet/>
      <dgm:spPr/>
      <dgm:t>
        <a:bodyPr/>
        <a:lstStyle/>
        <a:p>
          <a:endParaRPr lang="en-US"/>
        </a:p>
      </dgm:t>
    </dgm:pt>
    <dgm:pt modelId="{2A701AB7-4879-4F82-BBC6-9CD3DB487524}">
      <dgm:prSet phldrT="[Text]" custT="1"/>
      <dgm:spPr/>
      <dgm:t>
        <a:bodyPr/>
        <a:lstStyle/>
        <a:p>
          <a:r>
            <a:rPr lang="en-US" sz="2000" b="1" dirty="0" smtClean="0"/>
            <a:t>For me, this is the biggest flow of Netflix. If you live in the United States, selection of movies and television shows is great. If not, you will probably be pretty disappointed with the offer. </a:t>
          </a:r>
          <a:endParaRPr lang="en-US" sz="2000" b="1" dirty="0"/>
        </a:p>
      </dgm:t>
    </dgm:pt>
    <dgm:pt modelId="{E9345FB2-972B-48A2-A029-603872291CCF}" type="parTrans" cxnId="{10AEE44C-6876-46DD-BE95-F07AD2DAF931}">
      <dgm:prSet>
        <dgm:style>
          <a:lnRef idx="3">
            <a:schemeClr val="accent2"/>
          </a:lnRef>
          <a:fillRef idx="0">
            <a:schemeClr val="accent2"/>
          </a:fillRef>
          <a:effectRef idx="2">
            <a:schemeClr val="accent2"/>
          </a:effectRef>
          <a:fontRef idx="minor">
            <a:schemeClr val="tx1"/>
          </a:fontRef>
        </dgm:style>
      </dgm:prSet>
      <dgm:spPr/>
      <dgm:t>
        <a:bodyPr/>
        <a:lstStyle/>
        <a:p>
          <a:endParaRPr lang="en-US"/>
        </a:p>
      </dgm:t>
    </dgm:pt>
    <dgm:pt modelId="{E7DCE919-C5C9-4C1A-8D32-EED0F71D19D1}" type="sibTrans" cxnId="{10AEE44C-6876-46DD-BE95-F07AD2DAF931}">
      <dgm:prSet/>
      <dgm:spPr/>
      <dgm:t>
        <a:bodyPr/>
        <a:lstStyle/>
        <a:p>
          <a:endParaRPr lang="en-US"/>
        </a:p>
      </dgm:t>
    </dgm:pt>
    <dgm:pt modelId="{25210CFA-C84A-4E10-B3C0-7CED6D0ACCC9}" type="pres">
      <dgm:prSet presAssocID="{66AE97ED-8D3D-42CD-BF4A-DA6946EBD598}" presName="diagram" presStyleCnt="0">
        <dgm:presLayoutVars>
          <dgm:chPref val="1"/>
          <dgm:dir/>
          <dgm:animOne val="branch"/>
          <dgm:animLvl val="lvl"/>
          <dgm:resizeHandles/>
        </dgm:presLayoutVars>
      </dgm:prSet>
      <dgm:spPr/>
      <dgm:t>
        <a:bodyPr/>
        <a:lstStyle/>
        <a:p>
          <a:endParaRPr lang="en-US"/>
        </a:p>
      </dgm:t>
    </dgm:pt>
    <dgm:pt modelId="{35A2A508-AFFC-43CB-8E5F-149B6A684DFA}" type="pres">
      <dgm:prSet presAssocID="{0154D511-80BC-48F4-B017-1BC3EEE2F52D}" presName="root" presStyleCnt="0"/>
      <dgm:spPr/>
    </dgm:pt>
    <dgm:pt modelId="{668A74C6-7A78-4EC5-8291-53D183ADE4E1}" type="pres">
      <dgm:prSet presAssocID="{0154D511-80BC-48F4-B017-1BC3EEE2F52D}" presName="rootComposite" presStyleCnt="0"/>
      <dgm:spPr/>
    </dgm:pt>
    <dgm:pt modelId="{0F1FD420-4490-4305-A9A9-CE4EA77C9F2E}" type="pres">
      <dgm:prSet presAssocID="{0154D511-80BC-48F4-B017-1BC3EEE2F52D}" presName="rootText" presStyleLbl="node1" presStyleIdx="0" presStyleCnt="2" custLinFactNeighborX="2673" custLinFactNeighborY="-23714"/>
      <dgm:spPr/>
      <dgm:t>
        <a:bodyPr/>
        <a:lstStyle/>
        <a:p>
          <a:endParaRPr lang="en-US"/>
        </a:p>
      </dgm:t>
    </dgm:pt>
    <dgm:pt modelId="{E0B56A95-8881-4BDC-93E7-6AAC74BEE4AD}" type="pres">
      <dgm:prSet presAssocID="{0154D511-80BC-48F4-B017-1BC3EEE2F52D}" presName="rootConnector" presStyleLbl="node1" presStyleIdx="0" presStyleCnt="2"/>
      <dgm:spPr/>
      <dgm:t>
        <a:bodyPr/>
        <a:lstStyle/>
        <a:p>
          <a:endParaRPr lang="en-US"/>
        </a:p>
      </dgm:t>
    </dgm:pt>
    <dgm:pt modelId="{143BFCED-8B47-418E-8F18-555704411CB5}" type="pres">
      <dgm:prSet presAssocID="{0154D511-80BC-48F4-B017-1BC3EEE2F52D}" presName="childShape" presStyleCnt="0"/>
      <dgm:spPr/>
    </dgm:pt>
    <dgm:pt modelId="{ED6ACEA7-2F8F-484B-BE2C-2AFCF4B5BDB8}" type="pres">
      <dgm:prSet presAssocID="{D20F6877-F176-4FCC-98EB-3275D3DCF45D}" presName="Name13" presStyleLbl="parChTrans1D2" presStyleIdx="0" presStyleCnt="4"/>
      <dgm:spPr/>
      <dgm:t>
        <a:bodyPr/>
        <a:lstStyle/>
        <a:p>
          <a:endParaRPr lang="en-US"/>
        </a:p>
      </dgm:t>
    </dgm:pt>
    <dgm:pt modelId="{92637B40-9F18-496F-A7F9-9761C9D7BCD5}" type="pres">
      <dgm:prSet presAssocID="{CB688278-CCCB-4B73-BA69-505DCBCFD2CF}" presName="childText" presStyleLbl="bgAcc1" presStyleIdx="0" presStyleCnt="4" custScaleX="226624" custScaleY="69647" custLinFactNeighborX="6842" custLinFactNeighborY="-10835">
        <dgm:presLayoutVars>
          <dgm:bulletEnabled val="1"/>
        </dgm:presLayoutVars>
      </dgm:prSet>
      <dgm:spPr/>
      <dgm:t>
        <a:bodyPr/>
        <a:lstStyle/>
        <a:p>
          <a:endParaRPr lang="en-US"/>
        </a:p>
      </dgm:t>
    </dgm:pt>
    <dgm:pt modelId="{0D7112E2-3F01-4A53-9585-996F4D799249}" type="pres">
      <dgm:prSet presAssocID="{5E0064C4-B595-401E-8E38-601B77D6EEC7}" presName="Name13" presStyleLbl="parChTrans1D2" presStyleIdx="1" presStyleCnt="4"/>
      <dgm:spPr/>
      <dgm:t>
        <a:bodyPr/>
        <a:lstStyle/>
        <a:p>
          <a:endParaRPr lang="en-US"/>
        </a:p>
      </dgm:t>
    </dgm:pt>
    <dgm:pt modelId="{63F0E7D2-68D5-4A1E-BAF5-32F2668D8A2C}" type="pres">
      <dgm:prSet presAssocID="{B1186207-E99F-4B2A-AD15-28ADC968B664}" presName="childText" presStyleLbl="bgAcc1" presStyleIdx="1" presStyleCnt="4" custScaleX="223622" custScaleY="192409" custLinFactNeighborX="1671" custLinFactNeighborY="-17195">
        <dgm:presLayoutVars>
          <dgm:bulletEnabled val="1"/>
        </dgm:presLayoutVars>
      </dgm:prSet>
      <dgm:spPr/>
      <dgm:t>
        <a:bodyPr/>
        <a:lstStyle/>
        <a:p>
          <a:endParaRPr lang="en-US"/>
        </a:p>
      </dgm:t>
    </dgm:pt>
    <dgm:pt modelId="{A9435BA6-C092-4F09-8FC2-73179B5A5CBB}" type="pres">
      <dgm:prSet presAssocID="{4F627C11-B19D-4F0F-AA0E-4771C11D5A55}" presName="root" presStyleCnt="0"/>
      <dgm:spPr/>
    </dgm:pt>
    <dgm:pt modelId="{F0EF8761-30CE-4F78-91E3-161D593B7700}" type="pres">
      <dgm:prSet presAssocID="{4F627C11-B19D-4F0F-AA0E-4771C11D5A55}" presName="rootComposite" presStyleCnt="0"/>
      <dgm:spPr/>
    </dgm:pt>
    <dgm:pt modelId="{216FA0B1-FAD6-4109-85E9-91FEC89FF5FA}" type="pres">
      <dgm:prSet presAssocID="{4F627C11-B19D-4F0F-AA0E-4771C11D5A55}" presName="rootText" presStyleLbl="node1" presStyleIdx="1" presStyleCnt="2" custLinFactNeighborX="-1439" custLinFactNeighborY="-23021"/>
      <dgm:spPr/>
      <dgm:t>
        <a:bodyPr/>
        <a:lstStyle/>
        <a:p>
          <a:endParaRPr lang="en-US"/>
        </a:p>
      </dgm:t>
    </dgm:pt>
    <dgm:pt modelId="{F0E3C0E7-F240-47A2-9154-B55A2DADF4C1}" type="pres">
      <dgm:prSet presAssocID="{4F627C11-B19D-4F0F-AA0E-4771C11D5A55}" presName="rootConnector" presStyleLbl="node1" presStyleIdx="1" presStyleCnt="2"/>
      <dgm:spPr/>
      <dgm:t>
        <a:bodyPr/>
        <a:lstStyle/>
        <a:p>
          <a:endParaRPr lang="en-US"/>
        </a:p>
      </dgm:t>
    </dgm:pt>
    <dgm:pt modelId="{58299636-FC84-4626-A86B-DA90782FB01D}" type="pres">
      <dgm:prSet presAssocID="{4F627C11-B19D-4F0F-AA0E-4771C11D5A55}" presName="childShape" presStyleCnt="0"/>
      <dgm:spPr/>
    </dgm:pt>
    <dgm:pt modelId="{BE45AD62-2855-4D26-A7B1-25F66F4AB29E}" type="pres">
      <dgm:prSet presAssocID="{BDC59DC6-5B80-448D-816A-97FC8E9EBB16}" presName="Name13" presStyleLbl="parChTrans1D2" presStyleIdx="2" presStyleCnt="4"/>
      <dgm:spPr/>
      <dgm:t>
        <a:bodyPr/>
        <a:lstStyle/>
        <a:p>
          <a:endParaRPr lang="en-US"/>
        </a:p>
      </dgm:t>
    </dgm:pt>
    <dgm:pt modelId="{52825D1C-0265-4F51-B94F-7EA42F99BE17}" type="pres">
      <dgm:prSet presAssocID="{73B107B6-A6FB-4DCE-B7A5-85D28936730B}" presName="childText" presStyleLbl="bgAcc1" presStyleIdx="2" presStyleCnt="4" custScaleX="219694" custScaleY="79767" custLinFactNeighborX="2381" custLinFactNeighborY="-1997">
        <dgm:presLayoutVars>
          <dgm:bulletEnabled val="1"/>
        </dgm:presLayoutVars>
      </dgm:prSet>
      <dgm:spPr/>
      <dgm:t>
        <a:bodyPr/>
        <a:lstStyle/>
        <a:p>
          <a:endParaRPr lang="en-US"/>
        </a:p>
      </dgm:t>
    </dgm:pt>
    <dgm:pt modelId="{96FB8E87-C1D5-4CB1-82CD-94D87EB9A1ED}" type="pres">
      <dgm:prSet presAssocID="{E9345FB2-972B-48A2-A029-603872291CCF}" presName="Name13" presStyleLbl="parChTrans1D2" presStyleIdx="3" presStyleCnt="4"/>
      <dgm:spPr/>
      <dgm:t>
        <a:bodyPr/>
        <a:lstStyle/>
        <a:p>
          <a:endParaRPr lang="en-US"/>
        </a:p>
      </dgm:t>
    </dgm:pt>
    <dgm:pt modelId="{28A27694-C002-4F76-BB67-B838E4E5E631}" type="pres">
      <dgm:prSet presAssocID="{2A701AB7-4879-4F82-BBC6-9CD3DB487524}" presName="childText" presStyleLbl="bgAcc1" presStyleIdx="3" presStyleCnt="4" custScaleX="216786" custScaleY="191370">
        <dgm:presLayoutVars>
          <dgm:bulletEnabled val="1"/>
        </dgm:presLayoutVars>
      </dgm:prSet>
      <dgm:spPr/>
      <dgm:t>
        <a:bodyPr/>
        <a:lstStyle/>
        <a:p>
          <a:endParaRPr lang="en-US"/>
        </a:p>
      </dgm:t>
    </dgm:pt>
  </dgm:ptLst>
  <dgm:cxnLst>
    <dgm:cxn modelId="{8B39CB00-259D-41CE-8D35-9CC0F44F68D4}" type="presOf" srcId="{D20F6877-F176-4FCC-98EB-3275D3DCF45D}" destId="{ED6ACEA7-2F8F-484B-BE2C-2AFCF4B5BDB8}" srcOrd="0" destOrd="0" presId="urn:microsoft.com/office/officeart/2005/8/layout/hierarchy3"/>
    <dgm:cxn modelId="{F91F5716-EC1A-4730-94C7-47A284EB0C42}" type="presOf" srcId="{BDC59DC6-5B80-448D-816A-97FC8E9EBB16}" destId="{BE45AD62-2855-4D26-A7B1-25F66F4AB29E}" srcOrd="0" destOrd="0" presId="urn:microsoft.com/office/officeart/2005/8/layout/hierarchy3"/>
    <dgm:cxn modelId="{7FD8FA09-76EF-4D30-B53E-DAE49A9EA253}" type="presOf" srcId="{0154D511-80BC-48F4-B017-1BC3EEE2F52D}" destId="{E0B56A95-8881-4BDC-93E7-6AAC74BEE4AD}" srcOrd="1" destOrd="0" presId="urn:microsoft.com/office/officeart/2005/8/layout/hierarchy3"/>
    <dgm:cxn modelId="{4020B6C3-61D2-4D1A-95EA-5B2042DFF610}" srcId="{0154D511-80BC-48F4-B017-1BC3EEE2F52D}" destId="{B1186207-E99F-4B2A-AD15-28ADC968B664}" srcOrd="1" destOrd="0" parTransId="{5E0064C4-B595-401E-8E38-601B77D6EEC7}" sibTransId="{57A49492-D330-4B4A-96B1-9F86F132AE50}"/>
    <dgm:cxn modelId="{F87D1B27-6F43-484E-864D-0EA924F81A00}" type="presOf" srcId="{66AE97ED-8D3D-42CD-BF4A-DA6946EBD598}" destId="{25210CFA-C84A-4E10-B3C0-7CED6D0ACCC9}" srcOrd="0" destOrd="0" presId="urn:microsoft.com/office/officeart/2005/8/layout/hierarchy3"/>
    <dgm:cxn modelId="{10AEE44C-6876-46DD-BE95-F07AD2DAF931}" srcId="{4F627C11-B19D-4F0F-AA0E-4771C11D5A55}" destId="{2A701AB7-4879-4F82-BBC6-9CD3DB487524}" srcOrd="1" destOrd="0" parTransId="{E9345FB2-972B-48A2-A029-603872291CCF}" sibTransId="{E7DCE919-C5C9-4C1A-8D32-EED0F71D19D1}"/>
    <dgm:cxn modelId="{9F5D0CD1-2DF5-4801-BFCC-65C7637ED9FE}" type="presOf" srcId="{CB688278-CCCB-4B73-BA69-505DCBCFD2CF}" destId="{92637B40-9F18-496F-A7F9-9761C9D7BCD5}" srcOrd="0" destOrd="0" presId="urn:microsoft.com/office/officeart/2005/8/layout/hierarchy3"/>
    <dgm:cxn modelId="{FD490C64-4DF0-4C74-97C2-7E50F4310032}" srcId="{66AE97ED-8D3D-42CD-BF4A-DA6946EBD598}" destId="{4F627C11-B19D-4F0F-AA0E-4771C11D5A55}" srcOrd="1" destOrd="0" parTransId="{39BE7A65-F4EC-4A27-B467-9C850D50D650}" sibTransId="{0EB5A7CE-583D-44E6-AA4F-F75552E25D78}"/>
    <dgm:cxn modelId="{18826BD2-9DDF-4DA4-9FB1-6C287530B3D3}" type="presOf" srcId="{E9345FB2-972B-48A2-A029-603872291CCF}" destId="{96FB8E87-C1D5-4CB1-82CD-94D87EB9A1ED}" srcOrd="0" destOrd="0" presId="urn:microsoft.com/office/officeart/2005/8/layout/hierarchy3"/>
    <dgm:cxn modelId="{52DA7122-C7E1-4829-9A7C-241326E0293C}" srcId="{0154D511-80BC-48F4-B017-1BC3EEE2F52D}" destId="{CB688278-CCCB-4B73-BA69-505DCBCFD2CF}" srcOrd="0" destOrd="0" parTransId="{D20F6877-F176-4FCC-98EB-3275D3DCF45D}" sibTransId="{F1A56D0D-377F-4A80-9A7B-C5931CD967A4}"/>
    <dgm:cxn modelId="{C25F0788-2C34-43BE-A085-0F059B692841}" srcId="{4F627C11-B19D-4F0F-AA0E-4771C11D5A55}" destId="{73B107B6-A6FB-4DCE-B7A5-85D28936730B}" srcOrd="0" destOrd="0" parTransId="{BDC59DC6-5B80-448D-816A-97FC8E9EBB16}" sibTransId="{5F974CF4-A5CD-4CEA-922D-19D73FE88DBC}"/>
    <dgm:cxn modelId="{80A658B0-3335-4713-9EDB-C602120AA645}" type="presOf" srcId="{4F627C11-B19D-4F0F-AA0E-4771C11D5A55}" destId="{216FA0B1-FAD6-4109-85E9-91FEC89FF5FA}" srcOrd="0" destOrd="0" presId="urn:microsoft.com/office/officeart/2005/8/layout/hierarchy3"/>
    <dgm:cxn modelId="{557115D5-0E67-412F-AB2E-3C9A37FF9E80}" type="presOf" srcId="{73B107B6-A6FB-4DCE-B7A5-85D28936730B}" destId="{52825D1C-0265-4F51-B94F-7EA42F99BE17}" srcOrd="0" destOrd="0" presId="urn:microsoft.com/office/officeart/2005/8/layout/hierarchy3"/>
    <dgm:cxn modelId="{071E90D5-DBBF-4085-B632-A3E19C6622BA}" srcId="{66AE97ED-8D3D-42CD-BF4A-DA6946EBD598}" destId="{0154D511-80BC-48F4-B017-1BC3EEE2F52D}" srcOrd="0" destOrd="0" parTransId="{B31283C7-1568-4E16-AA05-121FC4381896}" sibTransId="{0E983E68-7C88-4E0A-A241-A774214F5CFC}"/>
    <dgm:cxn modelId="{CA7E9DA9-1522-42BD-9188-32AC34B648D5}" type="presOf" srcId="{4F627C11-B19D-4F0F-AA0E-4771C11D5A55}" destId="{F0E3C0E7-F240-47A2-9154-B55A2DADF4C1}" srcOrd="1" destOrd="0" presId="urn:microsoft.com/office/officeart/2005/8/layout/hierarchy3"/>
    <dgm:cxn modelId="{8935EF42-61CB-4C4C-8460-5D446CF09748}" type="presOf" srcId="{0154D511-80BC-48F4-B017-1BC3EEE2F52D}" destId="{0F1FD420-4490-4305-A9A9-CE4EA77C9F2E}" srcOrd="0" destOrd="0" presId="urn:microsoft.com/office/officeart/2005/8/layout/hierarchy3"/>
    <dgm:cxn modelId="{855E8E6D-1DCD-4488-ADAC-CBE7F2AE552E}" type="presOf" srcId="{2A701AB7-4879-4F82-BBC6-9CD3DB487524}" destId="{28A27694-C002-4F76-BB67-B838E4E5E631}" srcOrd="0" destOrd="0" presId="urn:microsoft.com/office/officeart/2005/8/layout/hierarchy3"/>
    <dgm:cxn modelId="{C408559B-C0AF-4C2B-81F5-4D5EC74ACDFE}" type="presOf" srcId="{5E0064C4-B595-401E-8E38-601B77D6EEC7}" destId="{0D7112E2-3F01-4A53-9585-996F4D799249}" srcOrd="0" destOrd="0" presId="urn:microsoft.com/office/officeart/2005/8/layout/hierarchy3"/>
    <dgm:cxn modelId="{D0E47652-FD39-4D48-B896-82F07B382CC0}" type="presOf" srcId="{B1186207-E99F-4B2A-AD15-28ADC968B664}" destId="{63F0E7D2-68D5-4A1E-BAF5-32F2668D8A2C}" srcOrd="0" destOrd="0" presId="urn:microsoft.com/office/officeart/2005/8/layout/hierarchy3"/>
    <dgm:cxn modelId="{77C7DADA-8F47-4706-9E88-1B8E01C8AC10}" type="presParOf" srcId="{25210CFA-C84A-4E10-B3C0-7CED6D0ACCC9}" destId="{35A2A508-AFFC-43CB-8E5F-149B6A684DFA}" srcOrd="0" destOrd="0" presId="urn:microsoft.com/office/officeart/2005/8/layout/hierarchy3"/>
    <dgm:cxn modelId="{1B1BA27E-856D-4F11-A812-B8CC5D51DD82}" type="presParOf" srcId="{35A2A508-AFFC-43CB-8E5F-149B6A684DFA}" destId="{668A74C6-7A78-4EC5-8291-53D183ADE4E1}" srcOrd="0" destOrd="0" presId="urn:microsoft.com/office/officeart/2005/8/layout/hierarchy3"/>
    <dgm:cxn modelId="{A9B719F8-64D2-4782-8FC3-0597C676EFC8}" type="presParOf" srcId="{668A74C6-7A78-4EC5-8291-53D183ADE4E1}" destId="{0F1FD420-4490-4305-A9A9-CE4EA77C9F2E}" srcOrd="0" destOrd="0" presId="urn:microsoft.com/office/officeart/2005/8/layout/hierarchy3"/>
    <dgm:cxn modelId="{0120629C-5B4C-4983-9AB1-92BC981168B2}" type="presParOf" srcId="{668A74C6-7A78-4EC5-8291-53D183ADE4E1}" destId="{E0B56A95-8881-4BDC-93E7-6AAC74BEE4AD}" srcOrd="1" destOrd="0" presId="urn:microsoft.com/office/officeart/2005/8/layout/hierarchy3"/>
    <dgm:cxn modelId="{D7F9FFD4-D842-495D-8B74-469975A5ABE8}" type="presParOf" srcId="{35A2A508-AFFC-43CB-8E5F-149B6A684DFA}" destId="{143BFCED-8B47-418E-8F18-555704411CB5}" srcOrd="1" destOrd="0" presId="urn:microsoft.com/office/officeart/2005/8/layout/hierarchy3"/>
    <dgm:cxn modelId="{34540E6D-B73E-4782-974F-970E94501D6D}" type="presParOf" srcId="{143BFCED-8B47-418E-8F18-555704411CB5}" destId="{ED6ACEA7-2F8F-484B-BE2C-2AFCF4B5BDB8}" srcOrd="0" destOrd="0" presId="urn:microsoft.com/office/officeart/2005/8/layout/hierarchy3"/>
    <dgm:cxn modelId="{6F37246B-E0CA-414A-9C08-17A5B8E54510}" type="presParOf" srcId="{143BFCED-8B47-418E-8F18-555704411CB5}" destId="{92637B40-9F18-496F-A7F9-9761C9D7BCD5}" srcOrd="1" destOrd="0" presId="urn:microsoft.com/office/officeart/2005/8/layout/hierarchy3"/>
    <dgm:cxn modelId="{DCA75942-A310-438B-9EA4-041186F21018}" type="presParOf" srcId="{143BFCED-8B47-418E-8F18-555704411CB5}" destId="{0D7112E2-3F01-4A53-9585-996F4D799249}" srcOrd="2" destOrd="0" presId="urn:microsoft.com/office/officeart/2005/8/layout/hierarchy3"/>
    <dgm:cxn modelId="{576C2256-8B58-4030-986C-3B6F0DB44F13}" type="presParOf" srcId="{143BFCED-8B47-418E-8F18-555704411CB5}" destId="{63F0E7D2-68D5-4A1E-BAF5-32F2668D8A2C}" srcOrd="3" destOrd="0" presId="urn:microsoft.com/office/officeart/2005/8/layout/hierarchy3"/>
    <dgm:cxn modelId="{E4837176-7ADC-4CE5-8B6C-F14570AA0A86}" type="presParOf" srcId="{25210CFA-C84A-4E10-B3C0-7CED6D0ACCC9}" destId="{A9435BA6-C092-4F09-8FC2-73179B5A5CBB}" srcOrd="1" destOrd="0" presId="urn:microsoft.com/office/officeart/2005/8/layout/hierarchy3"/>
    <dgm:cxn modelId="{E40B401E-2A1D-4A57-87FC-3F45CE241098}" type="presParOf" srcId="{A9435BA6-C092-4F09-8FC2-73179B5A5CBB}" destId="{F0EF8761-30CE-4F78-91E3-161D593B7700}" srcOrd="0" destOrd="0" presId="urn:microsoft.com/office/officeart/2005/8/layout/hierarchy3"/>
    <dgm:cxn modelId="{34FA929F-7189-42F7-8413-564BB9759CDE}" type="presParOf" srcId="{F0EF8761-30CE-4F78-91E3-161D593B7700}" destId="{216FA0B1-FAD6-4109-85E9-91FEC89FF5FA}" srcOrd="0" destOrd="0" presId="urn:microsoft.com/office/officeart/2005/8/layout/hierarchy3"/>
    <dgm:cxn modelId="{650C04A3-2E89-4C0E-9E02-7F0ACB76C8F6}" type="presParOf" srcId="{F0EF8761-30CE-4F78-91E3-161D593B7700}" destId="{F0E3C0E7-F240-47A2-9154-B55A2DADF4C1}" srcOrd="1" destOrd="0" presId="urn:microsoft.com/office/officeart/2005/8/layout/hierarchy3"/>
    <dgm:cxn modelId="{A7DC4656-F025-48AD-BFB6-B4AE3067EAD2}" type="presParOf" srcId="{A9435BA6-C092-4F09-8FC2-73179B5A5CBB}" destId="{58299636-FC84-4626-A86B-DA90782FB01D}" srcOrd="1" destOrd="0" presId="urn:microsoft.com/office/officeart/2005/8/layout/hierarchy3"/>
    <dgm:cxn modelId="{36A6ACF1-A097-481F-833E-2DC8B3BDFE7B}" type="presParOf" srcId="{58299636-FC84-4626-A86B-DA90782FB01D}" destId="{BE45AD62-2855-4D26-A7B1-25F66F4AB29E}" srcOrd="0" destOrd="0" presId="urn:microsoft.com/office/officeart/2005/8/layout/hierarchy3"/>
    <dgm:cxn modelId="{C87C03D5-9138-433B-9AC2-6BBBD5A33546}" type="presParOf" srcId="{58299636-FC84-4626-A86B-DA90782FB01D}" destId="{52825D1C-0265-4F51-B94F-7EA42F99BE17}" srcOrd="1" destOrd="0" presId="urn:microsoft.com/office/officeart/2005/8/layout/hierarchy3"/>
    <dgm:cxn modelId="{068FE5D3-58C9-45F4-9B09-F9F4613A8F00}" type="presParOf" srcId="{58299636-FC84-4626-A86B-DA90782FB01D}" destId="{96FB8E87-C1D5-4CB1-82CD-94D87EB9A1ED}" srcOrd="2" destOrd="0" presId="urn:microsoft.com/office/officeart/2005/8/layout/hierarchy3"/>
    <dgm:cxn modelId="{D3866032-E2B5-4AEF-A140-5ED73650CCFE}" type="presParOf" srcId="{58299636-FC84-4626-A86B-DA90782FB01D}" destId="{28A27694-C002-4F76-BB67-B838E4E5E63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DA184D-4447-4F96-9733-09F1E8915798}" type="doc">
      <dgm:prSet loTypeId="urn:microsoft.com/office/officeart/2005/8/layout/hList9" loCatId="list" qsTypeId="urn:microsoft.com/office/officeart/2005/8/quickstyle/3d2" qsCatId="3D" csTypeId="urn:microsoft.com/office/officeart/2005/8/colors/accent2_2" csCatId="accent2" phldr="1"/>
      <dgm:spPr/>
      <dgm:t>
        <a:bodyPr/>
        <a:lstStyle/>
        <a:p>
          <a:endParaRPr lang="en-US"/>
        </a:p>
      </dgm:t>
    </dgm:pt>
    <dgm:pt modelId="{81416BD3-DE2C-4C88-A8D6-DAA27040E7A8}">
      <dgm:prSet/>
      <dgm:spPr/>
      <dgm:t>
        <a:bodyPr/>
        <a:lstStyle/>
        <a:p>
          <a:r>
            <a:rPr lang="en-US" b="1" dirty="0" smtClean="0"/>
            <a:t>Why Netflix is better than Cable?</a:t>
          </a:r>
          <a:endParaRPr lang="en-US" b="1" dirty="0"/>
        </a:p>
      </dgm:t>
    </dgm:pt>
    <dgm:pt modelId="{C74DCE63-0DC7-4E1E-8DCE-B9C8F52FAC2F}" type="sibTrans" cxnId="{DB624C44-73DE-4B9E-8B23-F0A129A6C7E6}">
      <dgm:prSet/>
      <dgm:spPr/>
      <dgm:t>
        <a:bodyPr/>
        <a:lstStyle/>
        <a:p>
          <a:endParaRPr lang="en-US"/>
        </a:p>
      </dgm:t>
    </dgm:pt>
    <dgm:pt modelId="{D24415C0-5719-492B-AEEE-6370A3546E99}" type="parTrans" cxnId="{DB624C44-73DE-4B9E-8B23-F0A129A6C7E6}">
      <dgm:prSet/>
      <dgm:spPr/>
      <dgm:t>
        <a:bodyPr/>
        <a:lstStyle/>
        <a:p>
          <a:endParaRPr lang="en-US"/>
        </a:p>
      </dgm:t>
    </dgm:pt>
    <dgm:pt modelId="{551178EE-8D4A-471D-9CCD-AC4FDDCAA6C8}">
      <dgm:prSet custT="1"/>
      <dgm:spPr/>
      <dgm:t>
        <a:bodyPr/>
        <a:lstStyle/>
        <a:p>
          <a:endParaRPr lang="en-US" sz="2000" dirty="0" smtClean="0"/>
        </a:p>
        <a:p>
          <a:endParaRPr lang="en-US" sz="2000" dirty="0" smtClean="0"/>
        </a:p>
        <a:p>
          <a:r>
            <a:rPr lang="en-US" sz="2800" b="1" dirty="0" smtClean="0"/>
            <a:t>Cable TVs are just like Dinosaurs who are on the verge of extinct. Also you cannot carry your cable TV everywhere with you restricting your area of viewing.  Yes, there still many shows,  which we can only watch on TV, but there are much more &amp; great content provided by Netflix. Today Netflix is one of the most popular streaming site. </a:t>
          </a:r>
          <a:endParaRPr lang="en-US" sz="2800" b="1" dirty="0"/>
        </a:p>
      </dgm:t>
    </dgm:pt>
    <dgm:pt modelId="{586ED19F-D48F-46F0-971B-5F67CD35AB8F}" type="parTrans" cxnId="{912CFDB5-5174-4264-AD9E-B3D6FB08A7BC}">
      <dgm:prSet/>
      <dgm:spPr/>
      <dgm:t>
        <a:bodyPr/>
        <a:lstStyle/>
        <a:p>
          <a:endParaRPr lang="en-US"/>
        </a:p>
      </dgm:t>
    </dgm:pt>
    <dgm:pt modelId="{320D6451-2555-4A4D-BA6E-6996A5EAB067}" type="sibTrans" cxnId="{912CFDB5-5174-4264-AD9E-B3D6FB08A7BC}">
      <dgm:prSet/>
      <dgm:spPr/>
      <dgm:t>
        <a:bodyPr/>
        <a:lstStyle/>
        <a:p>
          <a:endParaRPr lang="en-US"/>
        </a:p>
      </dgm:t>
    </dgm:pt>
    <dgm:pt modelId="{2DA757E1-615D-477D-9385-D0F89063DDEB}" type="pres">
      <dgm:prSet presAssocID="{18DA184D-4447-4F96-9733-09F1E8915798}" presName="list" presStyleCnt="0">
        <dgm:presLayoutVars>
          <dgm:dir/>
          <dgm:animLvl val="lvl"/>
        </dgm:presLayoutVars>
      </dgm:prSet>
      <dgm:spPr/>
      <dgm:t>
        <a:bodyPr/>
        <a:lstStyle/>
        <a:p>
          <a:endParaRPr lang="en-US"/>
        </a:p>
      </dgm:t>
    </dgm:pt>
    <dgm:pt modelId="{49EE943C-3A71-40C8-BD05-E5CB2798F72F}" type="pres">
      <dgm:prSet presAssocID="{81416BD3-DE2C-4C88-A8D6-DAA27040E7A8}" presName="posSpace" presStyleCnt="0"/>
      <dgm:spPr/>
    </dgm:pt>
    <dgm:pt modelId="{E9FF9F3D-F7E1-4BEE-B78D-107ABBCB125C}" type="pres">
      <dgm:prSet presAssocID="{81416BD3-DE2C-4C88-A8D6-DAA27040E7A8}" presName="vertFlow" presStyleCnt="0"/>
      <dgm:spPr/>
    </dgm:pt>
    <dgm:pt modelId="{D12E3A19-F691-415B-97B8-0617698A84A6}" type="pres">
      <dgm:prSet presAssocID="{81416BD3-DE2C-4C88-A8D6-DAA27040E7A8}" presName="topSpace" presStyleCnt="0"/>
      <dgm:spPr/>
    </dgm:pt>
    <dgm:pt modelId="{D207B627-9554-4FB5-9E78-20DDB3E223D1}" type="pres">
      <dgm:prSet presAssocID="{81416BD3-DE2C-4C88-A8D6-DAA27040E7A8}" presName="firstComp" presStyleCnt="0"/>
      <dgm:spPr/>
    </dgm:pt>
    <dgm:pt modelId="{4BDF08CA-9083-4388-8C9F-26FC2A407ACF}" type="pres">
      <dgm:prSet presAssocID="{81416BD3-DE2C-4C88-A8D6-DAA27040E7A8}" presName="firstChild" presStyleLbl="bgAccFollowNode1" presStyleIdx="0" presStyleCnt="1" custScaleX="122733" custScaleY="125015" custLinFactNeighborX="-1316" custLinFactNeighborY="-12750"/>
      <dgm:spPr>
        <a:prstGeom prst="foldedCorner">
          <a:avLst/>
        </a:prstGeom>
      </dgm:spPr>
      <dgm:t>
        <a:bodyPr/>
        <a:lstStyle/>
        <a:p>
          <a:endParaRPr lang="en-US"/>
        </a:p>
      </dgm:t>
    </dgm:pt>
    <dgm:pt modelId="{20FB41BD-A0F0-41A4-BE7C-F0C90DAA6065}" type="pres">
      <dgm:prSet presAssocID="{81416BD3-DE2C-4C88-A8D6-DAA27040E7A8}" presName="firstChildTx" presStyleLbl="bgAccFollowNode1" presStyleIdx="0" presStyleCnt="1">
        <dgm:presLayoutVars>
          <dgm:bulletEnabled val="1"/>
        </dgm:presLayoutVars>
      </dgm:prSet>
      <dgm:spPr>
        <a:prstGeom prst="foldedCorner">
          <a:avLst/>
        </a:prstGeom>
      </dgm:spPr>
      <dgm:t>
        <a:bodyPr/>
        <a:lstStyle/>
        <a:p>
          <a:endParaRPr lang="en-US"/>
        </a:p>
      </dgm:t>
    </dgm:pt>
    <dgm:pt modelId="{269C5995-365F-44AF-9C37-C78AC75A0218}" type="pres">
      <dgm:prSet presAssocID="{81416BD3-DE2C-4C88-A8D6-DAA27040E7A8}" presName="negSpace" presStyleCnt="0"/>
      <dgm:spPr/>
    </dgm:pt>
    <dgm:pt modelId="{EB78E65D-1CB0-464E-960C-E9849ED54CB8}" type="pres">
      <dgm:prSet presAssocID="{81416BD3-DE2C-4C88-A8D6-DAA27040E7A8}" presName="circle" presStyleLbl="node1" presStyleIdx="0" presStyleCnt="1" custScaleX="85992" custScaleY="84416" custLinFactNeighborX="-24623" custLinFactNeighborY="44326"/>
      <dgm:spPr/>
      <dgm:t>
        <a:bodyPr/>
        <a:lstStyle/>
        <a:p>
          <a:endParaRPr lang="en-US"/>
        </a:p>
      </dgm:t>
    </dgm:pt>
  </dgm:ptLst>
  <dgm:cxnLst>
    <dgm:cxn modelId="{C6E131CC-128D-4D85-BD33-679BBB388C06}" type="presOf" srcId="{551178EE-8D4A-471D-9CCD-AC4FDDCAA6C8}" destId="{20FB41BD-A0F0-41A4-BE7C-F0C90DAA6065}" srcOrd="1" destOrd="0" presId="urn:microsoft.com/office/officeart/2005/8/layout/hList9"/>
    <dgm:cxn modelId="{B8880AA9-8AEE-4437-BD83-0D6CD16B717D}" type="presOf" srcId="{18DA184D-4447-4F96-9733-09F1E8915798}" destId="{2DA757E1-615D-477D-9385-D0F89063DDEB}" srcOrd="0" destOrd="0" presId="urn:microsoft.com/office/officeart/2005/8/layout/hList9"/>
    <dgm:cxn modelId="{A3710C6C-06E1-4FD8-B11A-3145B0A95932}" type="presOf" srcId="{81416BD3-DE2C-4C88-A8D6-DAA27040E7A8}" destId="{EB78E65D-1CB0-464E-960C-E9849ED54CB8}" srcOrd="0" destOrd="0" presId="urn:microsoft.com/office/officeart/2005/8/layout/hList9"/>
    <dgm:cxn modelId="{912CFDB5-5174-4264-AD9E-B3D6FB08A7BC}" srcId="{81416BD3-DE2C-4C88-A8D6-DAA27040E7A8}" destId="{551178EE-8D4A-471D-9CCD-AC4FDDCAA6C8}" srcOrd="0" destOrd="0" parTransId="{586ED19F-D48F-46F0-971B-5F67CD35AB8F}" sibTransId="{320D6451-2555-4A4D-BA6E-6996A5EAB067}"/>
    <dgm:cxn modelId="{DB624C44-73DE-4B9E-8B23-F0A129A6C7E6}" srcId="{18DA184D-4447-4F96-9733-09F1E8915798}" destId="{81416BD3-DE2C-4C88-A8D6-DAA27040E7A8}" srcOrd="0" destOrd="0" parTransId="{D24415C0-5719-492B-AEEE-6370A3546E99}" sibTransId="{C74DCE63-0DC7-4E1E-8DCE-B9C8F52FAC2F}"/>
    <dgm:cxn modelId="{0C188A50-90BF-463D-A721-271B428FCF28}" type="presOf" srcId="{551178EE-8D4A-471D-9CCD-AC4FDDCAA6C8}" destId="{4BDF08CA-9083-4388-8C9F-26FC2A407ACF}" srcOrd="0" destOrd="0" presId="urn:microsoft.com/office/officeart/2005/8/layout/hList9"/>
    <dgm:cxn modelId="{B5A731ED-A66F-4796-A067-2637F2D887BC}" type="presParOf" srcId="{2DA757E1-615D-477D-9385-D0F89063DDEB}" destId="{49EE943C-3A71-40C8-BD05-E5CB2798F72F}" srcOrd="0" destOrd="0" presId="urn:microsoft.com/office/officeart/2005/8/layout/hList9"/>
    <dgm:cxn modelId="{9505AA0C-7462-4118-B707-4A420EBE8FEA}" type="presParOf" srcId="{2DA757E1-615D-477D-9385-D0F89063DDEB}" destId="{E9FF9F3D-F7E1-4BEE-B78D-107ABBCB125C}" srcOrd="1" destOrd="0" presId="urn:microsoft.com/office/officeart/2005/8/layout/hList9"/>
    <dgm:cxn modelId="{4116FD3B-1644-4FE2-848A-6D82B25407E7}" type="presParOf" srcId="{E9FF9F3D-F7E1-4BEE-B78D-107ABBCB125C}" destId="{D12E3A19-F691-415B-97B8-0617698A84A6}" srcOrd="0" destOrd="0" presId="urn:microsoft.com/office/officeart/2005/8/layout/hList9"/>
    <dgm:cxn modelId="{6D2223D0-AC93-4FDA-A3C4-4D6C33A0BADC}" type="presParOf" srcId="{E9FF9F3D-F7E1-4BEE-B78D-107ABBCB125C}" destId="{D207B627-9554-4FB5-9E78-20DDB3E223D1}" srcOrd="1" destOrd="0" presId="urn:microsoft.com/office/officeart/2005/8/layout/hList9"/>
    <dgm:cxn modelId="{11AE43A9-993B-415F-98FB-B424797F7D16}" type="presParOf" srcId="{D207B627-9554-4FB5-9E78-20DDB3E223D1}" destId="{4BDF08CA-9083-4388-8C9F-26FC2A407ACF}" srcOrd="0" destOrd="0" presId="urn:microsoft.com/office/officeart/2005/8/layout/hList9"/>
    <dgm:cxn modelId="{E0249725-656E-4B95-B4E5-4613FB836E55}" type="presParOf" srcId="{D207B627-9554-4FB5-9E78-20DDB3E223D1}" destId="{20FB41BD-A0F0-41A4-BE7C-F0C90DAA6065}" srcOrd="1" destOrd="0" presId="urn:microsoft.com/office/officeart/2005/8/layout/hList9"/>
    <dgm:cxn modelId="{6D0AA1C4-4347-4BD0-B2AC-FEB59E8B20EE}" type="presParOf" srcId="{2DA757E1-615D-477D-9385-D0F89063DDEB}" destId="{269C5995-365F-44AF-9C37-C78AC75A0218}" srcOrd="2" destOrd="0" presId="urn:microsoft.com/office/officeart/2005/8/layout/hList9"/>
    <dgm:cxn modelId="{DC507966-0532-4CB1-A3AA-F408CA45B852}" type="presParOf" srcId="{2DA757E1-615D-477D-9385-D0F89063DDEB}" destId="{EB78E65D-1CB0-464E-960C-E9849ED54CB8}"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7CF283-5CF4-4070-A861-4C456DDF1563}" type="doc">
      <dgm:prSet loTypeId="urn:microsoft.com/office/officeart/2005/8/layout/hList9" loCatId="list" qsTypeId="urn:microsoft.com/office/officeart/2005/8/quickstyle/3d2" qsCatId="3D" csTypeId="urn:microsoft.com/office/officeart/2005/8/colors/colorful5" csCatId="colorful" phldr="1"/>
      <dgm:spPr/>
      <dgm:t>
        <a:bodyPr/>
        <a:lstStyle/>
        <a:p>
          <a:endParaRPr lang="en-US"/>
        </a:p>
      </dgm:t>
    </dgm:pt>
    <dgm:pt modelId="{052B5573-7ED0-41B9-8E76-F1DCB7DC8565}">
      <dgm:prSet phldrT="[Text]" custT="1"/>
      <dgm:spPr/>
      <dgm:t>
        <a:bodyPr/>
        <a:lstStyle/>
        <a:p>
          <a:r>
            <a:rPr lang="en-US" sz="2800" b="1" dirty="0" smtClean="0">
              <a:latin typeface="Algerian" panose="04020705040A02060702" pitchFamily="82" charset="0"/>
            </a:rPr>
            <a:t>CONCLUSION</a:t>
          </a:r>
          <a:endParaRPr lang="en-US" sz="2800" b="1" dirty="0">
            <a:latin typeface="Algerian" panose="04020705040A02060702" pitchFamily="82" charset="0"/>
          </a:endParaRPr>
        </a:p>
      </dgm:t>
    </dgm:pt>
    <dgm:pt modelId="{4589B1D7-4E6E-42CE-A91E-ACE0389491BC}" type="parTrans" cxnId="{389DE5FA-DC7C-4880-B51D-B7E0CFF4C5B8}">
      <dgm:prSet/>
      <dgm:spPr/>
      <dgm:t>
        <a:bodyPr/>
        <a:lstStyle/>
        <a:p>
          <a:endParaRPr lang="en-US"/>
        </a:p>
      </dgm:t>
    </dgm:pt>
    <dgm:pt modelId="{56249731-1B7A-4514-9569-7162B8F16559}" type="sibTrans" cxnId="{389DE5FA-DC7C-4880-B51D-B7E0CFF4C5B8}">
      <dgm:prSet/>
      <dgm:spPr/>
      <dgm:t>
        <a:bodyPr/>
        <a:lstStyle/>
        <a:p>
          <a:endParaRPr lang="en-US"/>
        </a:p>
      </dgm:t>
    </dgm:pt>
    <dgm:pt modelId="{E468885A-3939-4358-9F34-59B637B62DCE}">
      <dgm:prSet phldrT="[Text]" custT="1"/>
      <dgm:spPr/>
      <dgm:t>
        <a:bodyPr/>
        <a:lstStyle/>
        <a:p>
          <a:endParaRPr lang="en-US" sz="2400" dirty="0" smtClean="0"/>
        </a:p>
        <a:p>
          <a:r>
            <a:rPr lang="en-US" sz="2400" b="1" i="1" dirty="0" smtClean="0"/>
            <a:t>What side are you on? Do you still watch </a:t>
          </a:r>
          <a:r>
            <a:rPr lang="en-US" sz="2400" b="1" i="1" dirty="0" err="1" smtClean="0"/>
            <a:t>tv</a:t>
          </a:r>
          <a:r>
            <a:rPr lang="en-US" sz="2400" b="1" i="1" dirty="0" smtClean="0"/>
            <a:t> using cable? It is 2019 and lets got it straight the internet and cable isn’t what is used to be. Now you can stream your </a:t>
          </a:r>
          <a:r>
            <a:rPr lang="en-US" sz="2400" b="1" i="1" dirty="0" err="1" smtClean="0"/>
            <a:t>tv</a:t>
          </a:r>
          <a:r>
            <a:rPr lang="en-US" sz="2400" b="1" i="1" dirty="0" smtClean="0"/>
            <a:t> shows online with a subscription to Netflix. The difference between streaming online and watching cable is that you would have to wait until the provider upload the shows. On cable new episodes will appear on your </a:t>
          </a:r>
          <a:r>
            <a:rPr lang="en-US" sz="2400" b="1" i="1" dirty="0" err="1" smtClean="0"/>
            <a:t>tv</a:t>
          </a:r>
          <a:r>
            <a:rPr lang="en-US" sz="2400" b="1" i="1" dirty="0" smtClean="0"/>
            <a:t> right when they are scheduled . So we should suggest you all to use Netflix for better and easy life. </a:t>
          </a:r>
          <a:endParaRPr lang="en-US" sz="2400" b="1" i="1" dirty="0"/>
        </a:p>
      </dgm:t>
    </dgm:pt>
    <dgm:pt modelId="{73D2224C-DC3C-4CFE-B7D5-26676C8DCA4F}" type="parTrans" cxnId="{BF5ADC30-3E8D-4619-A016-30F1971562EE}">
      <dgm:prSet/>
      <dgm:spPr/>
      <dgm:t>
        <a:bodyPr/>
        <a:lstStyle/>
        <a:p>
          <a:endParaRPr lang="en-US"/>
        </a:p>
      </dgm:t>
    </dgm:pt>
    <dgm:pt modelId="{712B1775-D79B-415E-97CA-356A255458EB}" type="sibTrans" cxnId="{BF5ADC30-3E8D-4619-A016-30F1971562EE}">
      <dgm:prSet/>
      <dgm:spPr/>
      <dgm:t>
        <a:bodyPr/>
        <a:lstStyle/>
        <a:p>
          <a:endParaRPr lang="en-US"/>
        </a:p>
      </dgm:t>
    </dgm:pt>
    <dgm:pt modelId="{89FCE0DA-5339-42FE-8AED-8D8314D0E873}" type="pres">
      <dgm:prSet presAssocID="{297CF283-5CF4-4070-A861-4C456DDF1563}" presName="list" presStyleCnt="0">
        <dgm:presLayoutVars>
          <dgm:dir/>
          <dgm:animLvl val="lvl"/>
        </dgm:presLayoutVars>
      </dgm:prSet>
      <dgm:spPr/>
      <dgm:t>
        <a:bodyPr/>
        <a:lstStyle/>
        <a:p>
          <a:endParaRPr lang="en-US"/>
        </a:p>
      </dgm:t>
    </dgm:pt>
    <dgm:pt modelId="{0A32EFED-4AC7-45D3-B44E-571B05042D07}" type="pres">
      <dgm:prSet presAssocID="{052B5573-7ED0-41B9-8E76-F1DCB7DC8565}" presName="posSpace" presStyleCnt="0"/>
      <dgm:spPr/>
      <dgm:t>
        <a:bodyPr/>
        <a:lstStyle/>
        <a:p>
          <a:endParaRPr lang="en-US"/>
        </a:p>
      </dgm:t>
    </dgm:pt>
    <dgm:pt modelId="{67CEC92B-5ED4-44CF-B146-8F831650A85D}" type="pres">
      <dgm:prSet presAssocID="{052B5573-7ED0-41B9-8E76-F1DCB7DC8565}" presName="vertFlow" presStyleCnt="0"/>
      <dgm:spPr/>
      <dgm:t>
        <a:bodyPr/>
        <a:lstStyle/>
        <a:p>
          <a:endParaRPr lang="en-US"/>
        </a:p>
      </dgm:t>
    </dgm:pt>
    <dgm:pt modelId="{3EE95660-5C42-4F7F-9020-A9452E011C0C}" type="pres">
      <dgm:prSet presAssocID="{052B5573-7ED0-41B9-8E76-F1DCB7DC8565}" presName="topSpace" presStyleCnt="0"/>
      <dgm:spPr/>
      <dgm:t>
        <a:bodyPr/>
        <a:lstStyle/>
        <a:p>
          <a:endParaRPr lang="en-US"/>
        </a:p>
      </dgm:t>
    </dgm:pt>
    <dgm:pt modelId="{D0038F59-AF7E-4D98-901B-AA7F7565E308}" type="pres">
      <dgm:prSet presAssocID="{052B5573-7ED0-41B9-8E76-F1DCB7DC8565}" presName="firstComp" presStyleCnt="0"/>
      <dgm:spPr/>
      <dgm:t>
        <a:bodyPr/>
        <a:lstStyle/>
        <a:p>
          <a:endParaRPr lang="en-US"/>
        </a:p>
      </dgm:t>
    </dgm:pt>
    <dgm:pt modelId="{EB759424-0171-4DCD-AFB8-9B07B91265E6}" type="pres">
      <dgm:prSet presAssocID="{052B5573-7ED0-41B9-8E76-F1DCB7DC8565}" presName="firstChild" presStyleLbl="bgAccFollowNode1" presStyleIdx="0" presStyleCnt="1" custScaleX="140228" custScaleY="181245" custLinFactNeighborX="-8281" custLinFactNeighborY="-6365"/>
      <dgm:spPr>
        <a:prstGeom prst="foldedCorner">
          <a:avLst/>
        </a:prstGeom>
      </dgm:spPr>
      <dgm:t>
        <a:bodyPr/>
        <a:lstStyle/>
        <a:p>
          <a:endParaRPr lang="en-US"/>
        </a:p>
      </dgm:t>
    </dgm:pt>
    <dgm:pt modelId="{F3D3E3AA-C234-45D2-949C-19EF37E216B2}" type="pres">
      <dgm:prSet presAssocID="{052B5573-7ED0-41B9-8E76-F1DCB7DC8565}" presName="firstChildTx" presStyleLbl="bgAccFollowNode1" presStyleIdx="0" presStyleCnt="1">
        <dgm:presLayoutVars>
          <dgm:bulletEnabled val="1"/>
        </dgm:presLayoutVars>
      </dgm:prSet>
      <dgm:spPr/>
      <dgm:t>
        <a:bodyPr/>
        <a:lstStyle/>
        <a:p>
          <a:endParaRPr lang="en-US"/>
        </a:p>
      </dgm:t>
    </dgm:pt>
    <dgm:pt modelId="{DB5682A4-56A3-4B79-ACBC-06EBFB2189FA}" type="pres">
      <dgm:prSet presAssocID="{052B5573-7ED0-41B9-8E76-F1DCB7DC8565}" presName="negSpace" presStyleCnt="0"/>
      <dgm:spPr/>
      <dgm:t>
        <a:bodyPr/>
        <a:lstStyle/>
        <a:p>
          <a:endParaRPr lang="en-US"/>
        </a:p>
      </dgm:t>
    </dgm:pt>
    <dgm:pt modelId="{ED200A4A-9409-4E9E-BCEF-F50B3F616DD2}" type="pres">
      <dgm:prSet presAssocID="{052B5573-7ED0-41B9-8E76-F1DCB7DC8565}" presName="circle" presStyleLbl="node1" presStyleIdx="0" presStyleCnt="1" custScaleX="112195" custScaleY="111842" custLinFactNeighborX="-66236" custLinFactNeighborY="66576"/>
      <dgm:spPr/>
      <dgm:t>
        <a:bodyPr/>
        <a:lstStyle/>
        <a:p>
          <a:endParaRPr lang="en-US"/>
        </a:p>
      </dgm:t>
    </dgm:pt>
  </dgm:ptLst>
  <dgm:cxnLst>
    <dgm:cxn modelId="{222C5047-6A57-486A-A4EF-C3631B243233}" type="presOf" srcId="{E468885A-3939-4358-9F34-59B637B62DCE}" destId="{EB759424-0171-4DCD-AFB8-9B07B91265E6}" srcOrd="0" destOrd="0" presId="urn:microsoft.com/office/officeart/2005/8/layout/hList9"/>
    <dgm:cxn modelId="{BF5ADC30-3E8D-4619-A016-30F1971562EE}" srcId="{052B5573-7ED0-41B9-8E76-F1DCB7DC8565}" destId="{E468885A-3939-4358-9F34-59B637B62DCE}" srcOrd="0" destOrd="0" parTransId="{73D2224C-DC3C-4CFE-B7D5-26676C8DCA4F}" sibTransId="{712B1775-D79B-415E-97CA-356A255458EB}"/>
    <dgm:cxn modelId="{389DE5FA-DC7C-4880-B51D-B7E0CFF4C5B8}" srcId="{297CF283-5CF4-4070-A861-4C456DDF1563}" destId="{052B5573-7ED0-41B9-8E76-F1DCB7DC8565}" srcOrd="0" destOrd="0" parTransId="{4589B1D7-4E6E-42CE-A91E-ACE0389491BC}" sibTransId="{56249731-1B7A-4514-9569-7162B8F16559}"/>
    <dgm:cxn modelId="{F299CB27-8FA8-41D9-855B-A8ECAF945833}" type="presOf" srcId="{E468885A-3939-4358-9F34-59B637B62DCE}" destId="{F3D3E3AA-C234-45D2-949C-19EF37E216B2}" srcOrd="1" destOrd="0" presId="urn:microsoft.com/office/officeart/2005/8/layout/hList9"/>
    <dgm:cxn modelId="{12DF330C-8242-49C3-82B8-5A242E32FC48}" type="presOf" srcId="{052B5573-7ED0-41B9-8E76-F1DCB7DC8565}" destId="{ED200A4A-9409-4E9E-BCEF-F50B3F616DD2}" srcOrd="0" destOrd="0" presId="urn:microsoft.com/office/officeart/2005/8/layout/hList9"/>
    <dgm:cxn modelId="{79EE2A7E-9496-4F36-BF91-63C6366C8A56}" type="presOf" srcId="{297CF283-5CF4-4070-A861-4C456DDF1563}" destId="{89FCE0DA-5339-42FE-8AED-8D8314D0E873}" srcOrd="0" destOrd="0" presId="urn:microsoft.com/office/officeart/2005/8/layout/hList9"/>
    <dgm:cxn modelId="{A2741E84-B5D3-4C79-9A3C-D36DC9C181D6}" type="presParOf" srcId="{89FCE0DA-5339-42FE-8AED-8D8314D0E873}" destId="{0A32EFED-4AC7-45D3-B44E-571B05042D07}" srcOrd="0" destOrd="0" presId="urn:microsoft.com/office/officeart/2005/8/layout/hList9"/>
    <dgm:cxn modelId="{D789E58C-4F7F-4072-8E7F-930BB2B54793}" type="presParOf" srcId="{89FCE0DA-5339-42FE-8AED-8D8314D0E873}" destId="{67CEC92B-5ED4-44CF-B146-8F831650A85D}" srcOrd="1" destOrd="0" presId="urn:microsoft.com/office/officeart/2005/8/layout/hList9"/>
    <dgm:cxn modelId="{C47D22F1-C750-4462-8A76-35ABF18D16E5}" type="presParOf" srcId="{67CEC92B-5ED4-44CF-B146-8F831650A85D}" destId="{3EE95660-5C42-4F7F-9020-A9452E011C0C}" srcOrd="0" destOrd="0" presId="urn:microsoft.com/office/officeart/2005/8/layout/hList9"/>
    <dgm:cxn modelId="{7B4221A1-5EBD-40C5-9DA7-10F815771D72}" type="presParOf" srcId="{67CEC92B-5ED4-44CF-B146-8F831650A85D}" destId="{D0038F59-AF7E-4D98-901B-AA7F7565E308}" srcOrd="1" destOrd="0" presId="urn:microsoft.com/office/officeart/2005/8/layout/hList9"/>
    <dgm:cxn modelId="{A0F500AB-5452-41BF-9672-F65A1A3246B9}" type="presParOf" srcId="{D0038F59-AF7E-4D98-901B-AA7F7565E308}" destId="{EB759424-0171-4DCD-AFB8-9B07B91265E6}" srcOrd="0" destOrd="0" presId="urn:microsoft.com/office/officeart/2005/8/layout/hList9"/>
    <dgm:cxn modelId="{76168041-CA51-4350-919F-8C5F12FEBA70}" type="presParOf" srcId="{D0038F59-AF7E-4D98-901B-AA7F7565E308}" destId="{F3D3E3AA-C234-45D2-949C-19EF37E216B2}" srcOrd="1" destOrd="0" presId="urn:microsoft.com/office/officeart/2005/8/layout/hList9"/>
    <dgm:cxn modelId="{0358C225-384D-4A7F-A5D9-153410AD013E}" type="presParOf" srcId="{89FCE0DA-5339-42FE-8AED-8D8314D0E873}" destId="{DB5682A4-56A3-4B79-ACBC-06EBFB2189FA}" srcOrd="2" destOrd="0" presId="urn:microsoft.com/office/officeart/2005/8/layout/hList9"/>
    <dgm:cxn modelId="{BFA2818D-5543-480A-B78C-6ABCB13F5014}" type="presParOf" srcId="{89FCE0DA-5339-42FE-8AED-8D8314D0E873}" destId="{ED200A4A-9409-4E9E-BCEF-F50B3F616DD2}"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AFF41-0A7D-46DF-8BB4-AD950D106466}">
      <dsp:nvSpPr>
        <dsp:cNvPr id="0" name=""/>
        <dsp:cNvSpPr/>
      </dsp:nvSpPr>
      <dsp:spPr>
        <a:xfrm rot="10800000">
          <a:off x="1001984" y="407"/>
          <a:ext cx="3415933" cy="566320"/>
        </a:xfrm>
        <a:prstGeom prst="homePlat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2390" rIns="135128"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rPr>
            <a:t>DIP FAZLA IMAM</a:t>
          </a:r>
          <a:endParaRPr lang="en-US" sz="1900" b="1" kern="1200" dirty="0">
            <a:solidFill>
              <a:schemeClr val="bg1"/>
            </a:solidFill>
          </a:endParaRPr>
        </a:p>
      </dsp:txBody>
      <dsp:txXfrm rot="10800000">
        <a:off x="1143564" y="407"/>
        <a:ext cx="3274353" cy="566320"/>
      </dsp:txXfrm>
    </dsp:sp>
    <dsp:sp modelId="{F409569E-5D0B-4F1A-BD78-AD9ED6FFBFF5}">
      <dsp:nvSpPr>
        <dsp:cNvPr id="0" name=""/>
        <dsp:cNvSpPr/>
      </dsp:nvSpPr>
      <dsp:spPr>
        <a:xfrm>
          <a:off x="718824" y="407"/>
          <a:ext cx="566320" cy="56632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E9DB06C-7C5D-4C8A-969C-1D2C9C2CF46E}">
      <dsp:nvSpPr>
        <dsp:cNvPr id="0" name=""/>
        <dsp:cNvSpPr/>
      </dsp:nvSpPr>
      <dsp:spPr>
        <a:xfrm rot="10800000">
          <a:off x="1001984" y="735779"/>
          <a:ext cx="3415933" cy="566320"/>
        </a:xfrm>
        <a:prstGeom prst="homePlat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2390" rIns="135128"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rPr>
            <a:t>SHIFA JANNATUN NUR</a:t>
          </a:r>
          <a:endParaRPr lang="en-US" sz="1900" b="1" kern="1200" dirty="0">
            <a:solidFill>
              <a:schemeClr val="bg1"/>
            </a:solidFill>
          </a:endParaRPr>
        </a:p>
      </dsp:txBody>
      <dsp:txXfrm rot="10800000">
        <a:off x="1143564" y="735779"/>
        <a:ext cx="3274353" cy="566320"/>
      </dsp:txXfrm>
    </dsp:sp>
    <dsp:sp modelId="{4FB8D012-1829-4749-A747-95E2BB307854}">
      <dsp:nvSpPr>
        <dsp:cNvPr id="0" name=""/>
        <dsp:cNvSpPr/>
      </dsp:nvSpPr>
      <dsp:spPr>
        <a:xfrm>
          <a:off x="718824" y="735779"/>
          <a:ext cx="566320" cy="56632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EC98859-B3F8-40FB-989D-E150335DB597}">
      <dsp:nvSpPr>
        <dsp:cNvPr id="0" name=""/>
        <dsp:cNvSpPr/>
      </dsp:nvSpPr>
      <dsp:spPr>
        <a:xfrm rot="10800000">
          <a:off x="1001984" y="1471151"/>
          <a:ext cx="3415933" cy="566320"/>
        </a:xfrm>
        <a:prstGeom prst="homePlat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2390" rIns="135128"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rPr>
            <a:t>KANTA MARIA AKTER</a:t>
          </a:r>
          <a:endParaRPr lang="en-US" sz="1900" b="1" kern="1200" dirty="0">
            <a:solidFill>
              <a:schemeClr val="bg1"/>
            </a:solidFill>
          </a:endParaRPr>
        </a:p>
      </dsp:txBody>
      <dsp:txXfrm rot="10800000">
        <a:off x="1143564" y="1471151"/>
        <a:ext cx="3274353" cy="566320"/>
      </dsp:txXfrm>
    </dsp:sp>
    <dsp:sp modelId="{5F8ADF49-DBC9-4170-A536-3D7308D5DB85}">
      <dsp:nvSpPr>
        <dsp:cNvPr id="0" name=""/>
        <dsp:cNvSpPr/>
      </dsp:nvSpPr>
      <dsp:spPr>
        <a:xfrm>
          <a:off x="718824" y="1471151"/>
          <a:ext cx="566320" cy="56632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1F15D4A-365D-4FF1-B710-B13F105464F2}">
      <dsp:nvSpPr>
        <dsp:cNvPr id="0" name=""/>
        <dsp:cNvSpPr/>
      </dsp:nvSpPr>
      <dsp:spPr>
        <a:xfrm rot="10800000">
          <a:off x="1018825" y="2270704"/>
          <a:ext cx="3437112" cy="566320"/>
        </a:xfrm>
        <a:prstGeom prst="homePlat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2390" rIns="135128"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rPr>
            <a:t>ANAM MD ISFAQ</a:t>
          </a:r>
          <a:endParaRPr lang="en-US" sz="1900" b="1" kern="1200" dirty="0">
            <a:solidFill>
              <a:schemeClr val="bg1"/>
            </a:solidFill>
          </a:endParaRPr>
        </a:p>
      </dsp:txBody>
      <dsp:txXfrm rot="10800000">
        <a:off x="1160405" y="2270704"/>
        <a:ext cx="3295532" cy="566320"/>
      </dsp:txXfrm>
    </dsp:sp>
    <dsp:sp modelId="{34108750-6E55-4E5D-9110-B1B33F41A65E}">
      <dsp:nvSpPr>
        <dsp:cNvPr id="0" name=""/>
        <dsp:cNvSpPr/>
      </dsp:nvSpPr>
      <dsp:spPr>
        <a:xfrm>
          <a:off x="660799" y="2270704"/>
          <a:ext cx="566320" cy="56632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13000" b="-13000"/>
          </a:stretch>
        </a:blip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B0C21B4-D222-4979-BF83-E3EF0F530889}">
      <dsp:nvSpPr>
        <dsp:cNvPr id="0" name=""/>
        <dsp:cNvSpPr/>
      </dsp:nvSpPr>
      <dsp:spPr>
        <a:xfrm rot="10800000">
          <a:off x="1001984" y="2941894"/>
          <a:ext cx="3415933" cy="566320"/>
        </a:xfrm>
        <a:prstGeom prst="homePlat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9732" tIns="72390" rIns="135128"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rPr>
            <a:t>RAHMAN MOHAIMENUR</a:t>
          </a:r>
          <a:endParaRPr lang="en-US" sz="1900" b="1" kern="1200" dirty="0">
            <a:solidFill>
              <a:schemeClr val="bg1"/>
            </a:solidFill>
          </a:endParaRPr>
        </a:p>
      </dsp:txBody>
      <dsp:txXfrm rot="10800000">
        <a:off x="1143564" y="2941894"/>
        <a:ext cx="3274353" cy="566320"/>
      </dsp:txXfrm>
    </dsp:sp>
    <dsp:sp modelId="{B7D036A5-D6A8-4EA2-A449-E41667887BA9}">
      <dsp:nvSpPr>
        <dsp:cNvPr id="0" name=""/>
        <dsp:cNvSpPr/>
      </dsp:nvSpPr>
      <dsp:spPr>
        <a:xfrm>
          <a:off x="718824" y="2941894"/>
          <a:ext cx="566320" cy="566320"/>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5000" r="-25000"/>
          </a:stretch>
        </a:blipFill>
        <a:ln>
          <a:noFill/>
        </a:ln>
        <a:effectLst>
          <a:outerShdw blurRad="38100" dist="25400" dir="5400000" rotWithShape="0">
            <a:srgbClr val="000000">
              <a:alpha val="4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37589-FC95-47C1-BF6C-B4EE757AFE08}">
      <dsp:nvSpPr>
        <dsp:cNvPr id="0" name=""/>
        <dsp:cNvSpPr/>
      </dsp:nvSpPr>
      <dsp:spPr>
        <a:xfrm>
          <a:off x="2245070" y="975318"/>
          <a:ext cx="8078182" cy="4087204"/>
        </a:xfrm>
        <a:prstGeom prst="foldedCorner">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234696" rIns="234696" bIns="234696" numCol="1" spcCol="1270" anchor="ctr" anchorCtr="0">
          <a:noAutofit/>
        </a:bodyPr>
        <a:lstStyle/>
        <a:p>
          <a:pPr lvl="0" algn="l" defTabSz="1466850">
            <a:lnSpc>
              <a:spcPct val="90000"/>
            </a:lnSpc>
            <a:spcBef>
              <a:spcPct val="0"/>
            </a:spcBef>
            <a:spcAft>
              <a:spcPct val="35000"/>
            </a:spcAft>
          </a:pPr>
          <a:r>
            <a:rPr lang="en-US" sz="3300" b="1" i="1" kern="1200" dirty="0" smtClean="0"/>
            <a:t>Cable television is a system of delivering television program to  subscribers via radio frequency. It offers us shows more than we need. We can choose between them which one is our favorite</a:t>
          </a:r>
          <a:r>
            <a:rPr lang="en-US" sz="3300" kern="1200" dirty="0" smtClean="0"/>
            <a:t>. </a:t>
          </a:r>
          <a:endParaRPr lang="en-US" sz="3300" kern="1200" dirty="0"/>
        </a:p>
      </dsp:txBody>
      <dsp:txXfrm>
        <a:off x="3537580" y="975318"/>
        <a:ext cx="6785673" cy="3405990"/>
      </dsp:txXfrm>
    </dsp:sp>
    <dsp:sp modelId="{D81EDE40-4919-48B6-874E-827886576D88}">
      <dsp:nvSpPr>
        <dsp:cNvPr id="0" name=""/>
        <dsp:cNvSpPr/>
      </dsp:nvSpPr>
      <dsp:spPr>
        <a:xfrm>
          <a:off x="309152" y="1596946"/>
          <a:ext cx="2877888" cy="2873800"/>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en-US" sz="4800" b="1" kern="1200" dirty="0" smtClean="0"/>
            <a:t>CABLE</a:t>
          </a:r>
          <a:endParaRPr lang="en-US" sz="4800" b="1" kern="1200" dirty="0"/>
        </a:p>
      </dsp:txBody>
      <dsp:txXfrm>
        <a:off x="730609" y="2017804"/>
        <a:ext cx="2034974" cy="2032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803A3-A85B-4904-8C2A-D92B5B3C3B39}">
      <dsp:nvSpPr>
        <dsp:cNvPr id="0" name=""/>
        <dsp:cNvSpPr/>
      </dsp:nvSpPr>
      <dsp:spPr>
        <a:xfrm>
          <a:off x="1857904" y="360799"/>
          <a:ext cx="9141776" cy="3866600"/>
        </a:xfrm>
        <a:prstGeom prst="foldedCorner">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92024" rIns="192024" bIns="192024" numCol="1" spcCol="1270" anchor="ctr" anchorCtr="0">
          <a:noAutofit/>
        </a:bodyPr>
        <a:lstStyle/>
        <a:p>
          <a:pPr lvl="0" algn="l" defTabSz="1200150">
            <a:lnSpc>
              <a:spcPct val="90000"/>
            </a:lnSpc>
            <a:spcBef>
              <a:spcPct val="0"/>
            </a:spcBef>
            <a:spcAft>
              <a:spcPct val="35000"/>
            </a:spcAft>
          </a:pPr>
          <a:r>
            <a:rPr lang="en-US" sz="2700" b="1" i="1" kern="1200" dirty="0" smtClean="0"/>
            <a:t>Netflix is a "Watch Instantly" Internet video streaming service . Netflix allows users to chose from thousands of movie titles as well as entire seasons of Television show to watch on our computers, mobile devices, tablets. In North America alone, 24% of all internet streaming content comes from Netflix, which shows us that how popular this service truly is.   </a:t>
          </a:r>
          <a:endParaRPr lang="en-US" sz="2700" b="1" i="1" kern="1200" dirty="0"/>
        </a:p>
      </dsp:txBody>
      <dsp:txXfrm>
        <a:off x="3320588" y="360799"/>
        <a:ext cx="7679091" cy="3866600"/>
      </dsp:txXfrm>
    </dsp:sp>
    <dsp:sp modelId="{DEDAEB92-DF95-49E8-B34D-75857703B4E6}">
      <dsp:nvSpPr>
        <dsp:cNvPr id="0" name=""/>
        <dsp:cNvSpPr/>
      </dsp:nvSpPr>
      <dsp:spPr>
        <a:xfrm>
          <a:off x="308987" y="1017420"/>
          <a:ext cx="2579395" cy="2568960"/>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en-US" sz="4000" b="1" kern="1200" dirty="0" smtClean="0"/>
            <a:t>NETFLIX</a:t>
          </a:r>
          <a:endParaRPr lang="en-US" sz="4000" b="1" kern="1200" dirty="0"/>
        </a:p>
      </dsp:txBody>
      <dsp:txXfrm>
        <a:off x="686731" y="1393635"/>
        <a:ext cx="1823907" cy="18165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B72C3-9724-4B59-BA79-4C106C9648BE}">
      <dsp:nvSpPr>
        <dsp:cNvPr id="0" name=""/>
        <dsp:cNvSpPr/>
      </dsp:nvSpPr>
      <dsp:spPr>
        <a:xfrm>
          <a:off x="2272914" y="982319"/>
          <a:ext cx="8457526" cy="4720100"/>
        </a:xfrm>
        <a:prstGeom prst="foldedCorner">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99136" rIns="199136" bIns="199136" numCol="1" spcCol="1270" anchor="ctr" anchorCtr="0">
          <a:noAutofit/>
        </a:bodyPr>
        <a:lstStyle/>
        <a:p>
          <a:pPr lvl="0" algn="l" defTabSz="1244600">
            <a:lnSpc>
              <a:spcPct val="90000"/>
            </a:lnSpc>
            <a:spcBef>
              <a:spcPct val="0"/>
            </a:spcBef>
            <a:spcAft>
              <a:spcPct val="35000"/>
            </a:spcAft>
          </a:pPr>
          <a:r>
            <a:rPr lang="en-US" sz="2800" b="1" i="1" kern="1200" dirty="0" smtClean="0"/>
            <a:t>Cable provider is just as important as deciding what to watch in this new golden age of television .Cable offers you local news ,live sports, daily series and just released films on DVD. It also offers you dozens of channels airing dozens of popular year old and classic films. There’s more selection with cable, although that will depend on the cable package you choose.</a:t>
          </a:r>
          <a:endParaRPr lang="en-US" sz="2800" b="1" i="1" kern="1200" dirty="0"/>
        </a:p>
      </dsp:txBody>
      <dsp:txXfrm>
        <a:off x="3626118" y="982319"/>
        <a:ext cx="7104322" cy="4720100"/>
      </dsp:txXfrm>
    </dsp:sp>
    <dsp:sp modelId="{006F8F32-ADA0-454A-B681-D98F6E98F964}">
      <dsp:nvSpPr>
        <dsp:cNvPr id="0" name=""/>
        <dsp:cNvSpPr/>
      </dsp:nvSpPr>
      <dsp:spPr>
        <a:xfrm>
          <a:off x="605285" y="1931863"/>
          <a:ext cx="2718308" cy="2771757"/>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1" kern="1200" dirty="0" smtClean="0"/>
            <a:t>ADVANTAGE OF CABLE</a:t>
          </a:r>
          <a:endParaRPr lang="en-US" sz="2400" b="1" kern="1200" dirty="0"/>
        </a:p>
      </dsp:txBody>
      <dsp:txXfrm>
        <a:off x="1003372" y="2337777"/>
        <a:ext cx="1922134" cy="19599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DF73-9111-43AC-BC65-251F2E8DA274}">
      <dsp:nvSpPr>
        <dsp:cNvPr id="0" name=""/>
        <dsp:cNvSpPr/>
      </dsp:nvSpPr>
      <dsp:spPr>
        <a:xfrm>
          <a:off x="2206991" y="1039880"/>
          <a:ext cx="8200012" cy="5026955"/>
        </a:xfrm>
        <a:prstGeom prst="foldedCorner">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endParaRPr lang="en-US" sz="2800" kern="1200" dirty="0" smtClean="0"/>
        </a:p>
        <a:p>
          <a:pPr lvl="0" algn="l" defTabSz="1066800">
            <a:lnSpc>
              <a:spcPct val="90000"/>
            </a:lnSpc>
            <a:spcBef>
              <a:spcPct val="0"/>
            </a:spcBef>
            <a:spcAft>
              <a:spcPct val="35000"/>
            </a:spcAft>
          </a:pPr>
          <a:r>
            <a:rPr lang="en-US" sz="2800" b="1" i="1" kern="1200" dirty="0" smtClean="0"/>
            <a:t>Netflix is really complementary to cable. Netflix series are released all at once. So you don’t have to wait a week or more for episodes .It doesn’t really on advertising. Netflix is not expensive at all. We can watch Netflix endlessly at our house. We prefer to keep entertainment in our house pocket and Netflix helped us to do that.</a:t>
          </a:r>
          <a:endParaRPr lang="en-US" sz="2800" b="1" i="1" kern="1200" dirty="0"/>
        </a:p>
      </dsp:txBody>
      <dsp:txXfrm>
        <a:off x="3518993" y="1039880"/>
        <a:ext cx="6888010" cy="4189112"/>
      </dsp:txXfrm>
    </dsp:sp>
    <dsp:sp modelId="{07B87704-6209-4372-B69D-11FADA1E5014}">
      <dsp:nvSpPr>
        <dsp:cNvPr id="0" name=""/>
        <dsp:cNvSpPr/>
      </dsp:nvSpPr>
      <dsp:spPr>
        <a:xfrm>
          <a:off x="386286" y="2022021"/>
          <a:ext cx="2877682" cy="2833114"/>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b="1" kern="1200" dirty="0" smtClean="0"/>
            <a:t>ADVANTAGE OF NETFLIX</a:t>
          </a:r>
          <a:endParaRPr lang="en-US" sz="2600" b="1" kern="1200" dirty="0"/>
        </a:p>
      </dsp:txBody>
      <dsp:txXfrm>
        <a:off x="807713" y="2436921"/>
        <a:ext cx="2034828" cy="20033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A1B25-3B2F-4344-9A74-EEE8BAE42D36}">
      <dsp:nvSpPr>
        <dsp:cNvPr id="0" name=""/>
        <dsp:cNvSpPr/>
      </dsp:nvSpPr>
      <dsp:spPr>
        <a:xfrm>
          <a:off x="74317" y="1410"/>
          <a:ext cx="3374481" cy="1503820"/>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8362" y="45455"/>
        <a:ext cx="3286391" cy="1415730"/>
      </dsp:txXfrm>
    </dsp:sp>
    <dsp:sp modelId="{38998EC3-0C78-459C-94CB-2DF9EF722C55}">
      <dsp:nvSpPr>
        <dsp:cNvPr id="0" name=""/>
        <dsp:cNvSpPr/>
      </dsp:nvSpPr>
      <dsp:spPr>
        <a:xfrm>
          <a:off x="411765" y="1505230"/>
          <a:ext cx="337448" cy="849996"/>
        </a:xfrm>
        <a:custGeom>
          <a:avLst/>
          <a:gdLst/>
          <a:ahLst/>
          <a:cxnLst/>
          <a:rect l="0" t="0" r="0" b="0"/>
          <a:pathLst>
            <a:path>
              <a:moveTo>
                <a:pt x="0" y="0"/>
              </a:moveTo>
              <a:lnTo>
                <a:pt x="0" y="849996"/>
              </a:lnTo>
              <a:lnTo>
                <a:pt x="337448" y="849996"/>
              </a:lnTo>
            </a:path>
          </a:pathLst>
        </a:custGeom>
        <a:noFill/>
        <a:ln w="19050"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8D95EC4-17A1-4366-93E5-555FCC9B64DE}">
      <dsp:nvSpPr>
        <dsp:cNvPr id="0" name=""/>
        <dsp:cNvSpPr/>
      </dsp:nvSpPr>
      <dsp:spPr>
        <a:xfrm>
          <a:off x="749213" y="1881185"/>
          <a:ext cx="3095246" cy="94808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7030A0"/>
              </a:solidFill>
            </a:rPr>
            <a:t>Annoying Monopolies</a:t>
          </a:r>
          <a:endParaRPr lang="en-US" sz="2800" b="1" kern="1200" dirty="0">
            <a:solidFill>
              <a:srgbClr val="7030A0"/>
            </a:solidFill>
          </a:endParaRPr>
        </a:p>
      </dsp:txBody>
      <dsp:txXfrm>
        <a:off x="776981" y="1908953"/>
        <a:ext cx="3039710" cy="892547"/>
      </dsp:txXfrm>
    </dsp:sp>
    <dsp:sp modelId="{B81CC50C-9EC4-4959-A69C-A07081D62F08}">
      <dsp:nvSpPr>
        <dsp:cNvPr id="0" name=""/>
        <dsp:cNvSpPr/>
      </dsp:nvSpPr>
      <dsp:spPr>
        <a:xfrm>
          <a:off x="411765" y="1505230"/>
          <a:ext cx="337448" cy="2998090"/>
        </a:xfrm>
        <a:custGeom>
          <a:avLst/>
          <a:gdLst/>
          <a:ahLst/>
          <a:cxnLst/>
          <a:rect l="0" t="0" r="0" b="0"/>
          <a:pathLst>
            <a:path>
              <a:moveTo>
                <a:pt x="0" y="0"/>
              </a:moveTo>
              <a:lnTo>
                <a:pt x="0" y="2998090"/>
              </a:lnTo>
              <a:lnTo>
                <a:pt x="337448" y="2998090"/>
              </a:lnTo>
            </a:path>
          </a:pathLst>
        </a:custGeom>
        <a:noFill/>
        <a:ln w="19050"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49D0D73-5816-4B5A-AB7F-F499995B84AF}">
      <dsp:nvSpPr>
        <dsp:cNvPr id="0" name=""/>
        <dsp:cNvSpPr/>
      </dsp:nvSpPr>
      <dsp:spPr>
        <a:xfrm>
          <a:off x="749213" y="3205224"/>
          <a:ext cx="3413503" cy="259619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b="1" i="1" kern="1200" dirty="0" smtClean="0">
              <a:solidFill>
                <a:srgbClr val="7030A0"/>
              </a:solidFill>
            </a:rPr>
            <a:t>Many areas only have a single cable television provider and this creates a monopoly.</a:t>
          </a:r>
          <a:endParaRPr lang="en-US" sz="2400" b="1" i="1" kern="1200" dirty="0">
            <a:solidFill>
              <a:srgbClr val="7030A0"/>
            </a:solidFill>
          </a:endParaRPr>
        </a:p>
      </dsp:txBody>
      <dsp:txXfrm>
        <a:off x="825253" y="3281264"/>
        <a:ext cx="3261423" cy="2444114"/>
      </dsp:txXfrm>
    </dsp:sp>
    <dsp:sp modelId="{44415E6B-783D-4D20-9470-3E82947EC993}">
      <dsp:nvSpPr>
        <dsp:cNvPr id="0" name=""/>
        <dsp:cNvSpPr/>
      </dsp:nvSpPr>
      <dsp:spPr>
        <a:xfrm>
          <a:off x="4313098" y="1410"/>
          <a:ext cx="3007640" cy="1503820"/>
        </a:xfrm>
        <a:prstGeom prst="roundRect">
          <a:avLst>
            <a:gd name="adj" fmla="val 10000"/>
          </a:avLst>
        </a:prstGeom>
        <a:solidFill>
          <a:schemeClr val="accent2">
            <a:hueOff val="-1455363"/>
            <a:satOff val="-83928"/>
            <a:lumOff val="8628"/>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4357143" y="45455"/>
        <a:ext cx="2919550" cy="1415730"/>
      </dsp:txXfrm>
    </dsp:sp>
    <dsp:sp modelId="{180D7B3B-7579-4373-940D-F269D233C464}">
      <dsp:nvSpPr>
        <dsp:cNvPr id="0" name=""/>
        <dsp:cNvSpPr/>
      </dsp:nvSpPr>
      <dsp:spPr>
        <a:xfrm>
          <a:off x="4613862" y="1505230"/>
          <a:ext cx="300764" cy="903615"/>
        </a:xfrm>
        <a:custGeom>
          <a:avLst/>
          <a:gdLst/>
          <a:ahLst/>
          <a:cxnLst/>
          <a:rect l="0" t="0" r="0" b="0"/>
          <a:pathLst>
            <a:path>
              <a:moveTo>
                <a:pt x="0" y="0"/>
              </a:moveTo>
              <a:lnTo>
                <a:pt x="0" y="903615"/>
              </a:lnTo>
              <a:lnTo>
                <a:pt x="300764" y="903615"/>
              </a:lnTo>
            </a:path>
          </a:pathLst>
        </a:custGeom>
        <a:noFill/>
        <a:ln w="19050"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70159A-A6AA-4E0B-ABD9-57E1C28304CB}">
      <dsp:nvSpPr>
        <dsp:cNvPr id="0" name=""/>
        <dsp:cNvSpPr/>
      </dsp:nvSpPr>
      <dsp:spPr>
        <a:xfrm>
          <a:off x="4914626" y="1881185"/>
          <a:ext cx="3117334" cy="105532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dirty="0" smtClean="0"/>
            <a:t>CONFUSING PRICE PACKAGE</a:t>
          </a:r>
          <a:endParaRPr lang="en-US" sz="2800" b="1" kern="1200" dirty="0"/>
        </a:p>
      </dsp:txBody>
      <dsp:txXfrm>
        <a:off x="4945535" y="1912094"/>
        <a:ext cx="3055516" cy="993502"/>
      </dsp:txXfrm>
    </dsp:sp>
    <dsp:sp modelId="{3248514B-E6F5-4500-BEF7-3DBB540B8ED6}">
      <dsp:nvSpPr>
        <dsp:cNvPr id="0" name=""/>
        <dsp:cNvSpPr/>
      </dsp:nvSpPr>
      <dsp:spPr>
        <a:xfrm>
          <a:off x="4613862" y="1505230"/>
          <a:ext cx="287121" cy="3045453"/>
        </a:xfrm>
        <a:custGeom>
          <a:avLst/>
          <a:gdLst/>
          <a:ahLst/>
          <a:cxnLst/>
          <a:rect l="0" t="0" r="0" b="0"/>
          <a:pathLst>
            <a:path>
              <a:moveTo>
                <a:pt x="0" y="0"/>
              </a:moveTo>
              <a:lnTo>
                <a:pt x="0" y="3045453"/>
              </a:lnTo>
              <a:lnTo>
                <a:pt x="287121" y="3045453"/>
              </a:lnTo>
            </a:path>
          </a:pathLst>
        </a:custGeom>
        <a:noFill/>
        <a:ln w="19050"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080324D-2273-4F8C-AAEE-80FFAA5F06F3}">
      <dsp:nvSpPr>
        <dsp:cNvPr id="0" name=""/>
        <dsp:cNvSpPr/>
      </dsp:nvSpPr>
      <dsp:spPr>
        <a:xfrm>
          <a:off x="4900984" y="3285167"/>
          <a:ext cx="3542422" cy="253103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b="1" kern="1200" dirty="0" smtClean="0"/>
            <a:t>Many cable companies are very confusing when it come to how much their service will actually cost in the long run.</a:t>
          </a:r>
          <a:endParaRPr lang="en-US" sz="2400" b="1" kern="1200" dirty="0"/>
        </a:p>
      </dsp:txBody>
      <dsp:txXfrm>
        <a:off x="4975115" y="3359298"/>
        <a:ext cx="3394160" cy="23827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FD420-4490-4305-A9A9-CE4EA77C9F2E}">
      <dsp:nvSpPr>
        <dsp:cNvPr id="0" name=""/>
        <dsp:cNvSpPr/>
      </dsp:nvSpPr>
      <dsp:spPr>
        <a:xfrm>
          <a:off x="66682" y="509996"/>
          <a:ext cx="2360796" cy="1180398"/>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78740" rIns="118110" bIns="78740" numCol="1" spcCol="1270" anchor="ctr" anchorCtr="0">
          <a:noAutofit/>
        </a:bodyPr>
        <a:lstStyle/>
        <a:p>
          <a:pPr lvl="0" algn="ctr" defTabSz="2755900">
            <a:lnSpc>
              <a:spcPct val="90000"/>
            </a:lnSpc>
            <a:spcBef>
              <a:spcPct val="0"/>
            </a:spcBef>
            <a:spcAft>
              <a:spcPct val="35000"/>
            </a:spcAft>
          </a:pPr>
          <a:endParaRPr lang="en-US" sz="6200" kern="1200" dirty="0"/>
        </a:p>
      </dsp:txBody>
      <dsp:txXfrm>
        <a:off x="101255" y="544569"/>
        <a:ext cx="2291650" cy="1111252"/>
      </dsp:txXfrm>
    </dsp:sp>
    <dsp:sp modelId="{ED6ACEA7-2F8F-484B-BE2C-2AFCF4B5BDB8}">
      <dsp:nvSpPr>
        <dsp:cNvPr id="0" name=""/>
        <dsp:cNvSpPr/>
      </dsp:nvSpPr>
      <dsp:spPr>
        <a:xfrm>
          <a:off x="302762" y="1690394"/>
          <a:ext cx="302196" cy="858178"/>
        </a:xfrm>
        <a:custGeom>
          <a:avLst/>
          <a:gdLst/>
          <a:ahLst/>
          <a:cxnLst/>
          <a:rect l="0" t="0" r="0" b="0"/>
          <a:pathLst>
            <a:path>
              <a:moveTo>
                <a:pt x="0" y="0"/>
              </a:moveTo>
              <a:lnTo>
                <a:pt x="0" y="858178"/>
              </a:lnTo>
              <a:lnTo>
                <a:pt x="302196" y="858178"/>
              </a:lnTo>
            </a:path>
          </a:pathLst>
        </a:custGeom>
        <a:noFill/>
        <a:ln w="28575" cap="rnd" cmpd="sng" algn="ctr">
          <a:solidFill>
            <a:schemeClr val="accent2"/>
          </a:solidFill>
          <a:prstDash val="solid"/>
        </a:ln>
        <a:effectLst>
          <a:outerShdw blurRad="38100" dist="25400" dir="5400000" rotWithShape="0">
            <a:srgbClr val="000000">
              <a:alpha val="45000"/>
            </a:srgbClr>
          </a:outerShdw>
        </a:effectLst>
      </dsp:spPr>
      <dsp:style>
        <a:lnRef idx="3">
          <a:schemeClr val="accent1"/>
        </a:lnRef>
        <a:fillRef idx="0">
          <a:schemeClr val="accent1"/>
        </a:fillRef>
        <a:effectRef idx="2">
          <a:schemeClr val="accent1"/>
        </a:effectRef>
        <a:fontRef idx="minor">
          <a:schemeClr val="tx1"/>
        </a:fontRef>
      </dsp:style>
    </dsp:sp>
    <dsp:sp modelId="{92637B40-9F18-496F-A7F9-9761C9D7BCD5}">
      <dsp:nvSpPr>
        <dsp:cNvPr id="0" name=""/>
        <dsp:cNvSpPr/>
      </dsp:nvSpPr>
      <dsp:spPr>
        <a:xfrm>
          <a:off x="604958" y="2137517"/>
          <a:ext cx="4280104" cy="82211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B0F0"/>
              </a:solidFill>
              <a:latin typeface="Berlin Sans FB Demi" panose="020E0802020502020306" pitchFamily="34" charset="0"/>
            </a:rPr>
            <a:t>OUTDATED LIBRARY</a:t>
          </a:r>
          <a:endParaRPr lang="en-US" sz="2400" b="1" kern="1200" dirty="0">
            <a:solidFill>
              <a:srgbClr val="00B0F0"/>
            </a:solidFill>
            <a:latin typeface="Berlin Sans FB Demi" panose="020E0802020502020306" pitchFamily="34" charset="0"/>
          </a:endParaRPr>
        </a:p>
      </dsp:txBody>
      <dsp:txXfrm>
        <a:off x="629037" y="2161596"/>
        <a:ext cx="4231946" cy="773953"/>
      </dsp:txXfrm>
    </dsp:sp>
    <dsp:sp modelId="{0D7112E2-3F01-4A53-9585-996F4D799249}">
      <dsp:nvSpPr>
        <dsp:cNvPr id="0" name=""/>
        <dsp:cNvSpPr/>
      </dsp:nvSpPr>
      <dsp:spPr>
        <a:xfrm>
          <a:off x="302762" y="1690394"/>
          <a:ext cx="204534" cy="2624857"/>
        </a:xfrm>
        <a:custGeom>
          <a:avLst/>
          <a:gdLst/>
          <a:ahLst/>
          <a:cxnLst/>
          <a:rect l="0" t="0" r="0" b="0"/>
          <a:pathLst>
            <a:path>
              <a:moveTo>
                <a:pt x="0" y="0"/>
              </a:moveTo>
              <a:lnTo>
                <a:pt x="0" y="2624857"/>
              </a:lnTo>
              <a:lnTo>
                <a:pt x="204534" y="2624857"/>
              </a:lnTo>
            </a:path>
          </a:pathLst>
        </a:custGeom>
        <a:noFill/>
        <a:ln w="28575" cap="rnd" cmpd="sng" algn="ctr">
          <a:solidFill>
            <a:schemeClr val="accent2"/>
          </a:solidFill>
          <a:prstDash val="solid"/>
        </a:ln>
        <a:effectLst>
          <a:outerShdw blurRad="38100" dist="25400" dir="5400000" rotWithShape="0">
            <a:srgbClr val="000000">
              <a:alpha val="45000"/>
            </a:srgbClr>
          </a:outerShdw>
        </a:effectLst>
      </dsp:spPr>
      <dsp:style>
        <a:lnRef idx="3">
          <a:schemeClr val="accent2"/>
        </a:lnRef>
        <a:fillRef idx="0">
          <a:schemeClr val="accent2"/>
        </a:fillRef>
        <a:effectRef idx="2">
          <a:schemeClr val="accent2"/>
        </a:effectRef>
        <a:fontRef idx="minor">
          <a:schemeClr val="tx1"/>
        </a:fontRef>
      </dsp:style>
    </dsp:sp>
    <dsp:sp modelId="{63F0E7D2-68D5-4A1E-BAF5-32F2668D8A2C}">
      <dsp:nvSpPr>
        <dsp:cNvPr id="0" name=""/>
        <dsp:cNvSpPr/>
      </dsp:nvSpPr>
      <dsp:spPr>
        <a:xfrm>
          <a:off x="507296" y="3179655"/>
          <a:ext cx="4223407" cy="227119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B0F0"/>
              </a:solidFill>
            </a:rPr>
            <a:t>Not only Netflix add the latest television show episodes and new movies right away its library is pretty much outdated.</a:t>
          </a:r>
          <a:endParaRPr lang="en-US" sz="2000" b="1" kern="1200" dirty="0">
            <a:solidFill>
              <a:srgbClr val="00B0F0"/>
            </a:solidFill>
          </a:endParaRPr>
        </a:p>
      </dsp:txBody>
      <dsp:txXfrm>
        <a:off x="573817" y="3246176"/>
        <a:ext cx="4090365" cy="2138150"/>
      </dsp:txXfrm>
    </dsp:sp>
    <dsp:sp modelId="{216FA0B1-FAD6-4109-85E9-91FEC89FF5FA}">
      <dsp:nvSpPr>
        <dsp:cNvPr id="0" name=""/>
        <dsp:cNvSpPr/>
      </dsp:nvSpPr>
      <dsp:spPr>
        <a:xfrm>
          <a:off x="4839910" y="518177"/>
          <a:ext cx="2360796" cy="1180398"/>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78740" rIns="118110" bIns="78740" numCol="1" spcCol="1270" anchor="ctr" anchorCtr="0">
          <a:noAutofit/>
        </a:bodyPr>
        <a:lstStyle/>
        <a:p>
          <a:pPr lvl="0" algn="ctr" defTabSz="2755900">
            <a:lnSpc>
              <a:spcPct val="90000"/>
            </a:lnSpc>
            <a:spcBef>
              <a:spcPct val="0"/>
            </a:spcBef>
            <a:spcAft>
              <a:spcPct val="35000"/>
            </a:spcAft>
          </a:pPr>
          <a:endParaRPr lang="en-US" sz="6200" kern="1200" dirty="0"/>
        </a:p>
      </dsp:txBody>
      <dsp:txXfrm>
        <a:off x="4874483" y="552750"/>
        <a:ext cx="2291650" cy="1111252"/>
      </dsp:txXfrm>
    </dsp:sp>
    <dsp:sp modelId="{BE45AD62-2855-4D26-A7B1-25F66F4AB29E}">
      <dsp:nvSpPr>
        <dsp:cNvPr id="0" name=""/>
        <dsp:cNvSpPr/>
      </dsp:nvSpPr>
      <dsp:spPr>
        <a:xfrm>
          <a:off x="5075989" y="1698575"/>
          <a:ext cx="273630" cy="1014050"/>
        </a:xfrm>
        <a:custGeom>
          <a:avLst/>
          <a:gdLst/>
          <a:ahLst/>
          <a:cxnLst/>
          <a:rect l="0" t="0" r="0" b="0"/>
          <a:pathLst>
            <a:path>
              <a:moveTo>
                <a:pt x="0" y="0"/>
              </a:moveTo>
              <a:lnTo>
                <a:pt x="0" y="1014050"/>
              </a:lnTo>
              <a:lnTo>
                <a:pt x="273630" y="1014050"/>
              </a:lnTo>
            </a:path>
          </a:pathLst>
        </a:custGeom>
        <a:noFill/>
        <a:ln w="28575" cap="rnd" cmpd="sng" algn="ctr">
          <a:solidFill>
            <a:schemeClr val="accent2"/>
          </a:solidFill>
          <a:prstDash val="solid"/>
        </a:ln>
        <a:effectLst>
          <a:outerShdw blurRad="38100" dist="25400" dir="5400000" rotWithShape="0">
            <a:srgbClr val="000000">
              <a:alpha val="45000"/>
            </a:srgbClr>
          </a:outerShdw>
        </a:effectLst>
      </dsp:spPr>
      <dsp:style>
        <a:lnRef idx="3">
          <a:schemeClr val="accent2"/>
        </a:lnRef>
        <a:fillRef idx="0">
          <a:schemeClr val="accent2"/>
        </a:fillRef>
        <a:effectRef idx="2">
          <a:schemeClr val="accent2"/>
        </a:effectRef>
        <a:fontRef idx="minor">
          <a:schemeClr val="tx1"/>
        </a:fontRef>
      </dsp:style>
    </dsp:sp>
    <dsp:sp modelId="{52825D1C-0265-4F51-B94F-7EA42F99BE17}">
      <dsp:nvSpPr>
        <dsp:cNvPr id="0" name=""/>
        <dsp:cNvSpPr/>
      </dsp:nvSpPr>
      <dsp:spPr>
        <a:xfrm>
          <a:off x="5349619" y="2241841"/>
          <a:ext cx="4149222" cy="94156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b="1" kern="1200" dirty="0" smtClean="0">
              <a:latin typeface="Berlin Sans FB Demi" panose="020E0802020502020306" pitchFamily="34" charset="0"/>
            </a:rPr>
            <a:t>DEPANDS ON YOUR LOCATION</a:t>
          </a:r>
          <a:endParaRPr lang="en-US" sz="2400" b="1" kern="1200" dirty="0">
            <a:latin typeface="Berlin Sans FB Demi" panose="020E0802020502020306" pitchFamily="34" charset="0"/>
          </a:endParaRPr>
        </a:p>
      </dsp:txBody>
      <dsp:txXfrm>
        <a:off x="5377197" y="2269419"/>
        <a:ext cx="4094066" cy="886412"/>
      </dsp:txXfrm>
    </dsp:sp>
    <dsp:sp modelId="{96FB8E87-C1D5-4CB1-82CD-94D87EB9A1ED}">
      <dsp:nvSpPr>
        <dsp:cNvPr id="0" name=""/>
        <dsp:cNvSpPr/>
      </dsp:nvSpPr>
      <dsp:spPr>
        <a:xfrm>
          <a:off x="5075989" y="1698575"/>
          <a:ext cx="270051" cy="2932970"/>
        </a:xfrm>
        <a:custGeom>
          <a:avLst/>
          <a:gdLst/>
          <a:ahLst/>
          <a:cxnLst/>
          <a:rect l="0" t="0" r="0" b="0"/>
          <a:pathLst>
            <a:path>
              <a:moveTo>
                <a:pt x="0" y="0"/>
              </a:moveTo>
              <a:lnTo>
                <a:pt x="0" y="2932970"/>
              </a:lnTo>
              <a:lnTo>
                <a:pt x="270051" y="2932970"/>
              </a:lnTo>
            </a:path>
          </a:pathLst>
        </a:custGeom>
        <a:noFill/>
        <a:ln w="28575" cap="rnd" cmpd="sng" algn="ctr">
          <a:solidFill>
            <a:schemeClr val="accent2"/>
          </a:solidFill>
          <a:prstDash val="solid"/>
        </a:ln>
        <a:effectLst>
          <a:outerShdw blurRad="38100" dist="25400" dir="5400000" rotWithShape="0">
            <a:srgbClr val="000000">
              <a:alpha val="45000"/>
            </a:srgbClr>
          </a:outerShdw>
        </a:effectLst>
      </dsp:spPr>
      <dsp:style>
        <a:lnRef idx="3">
          <a:schemeClr val="accent2"/>
        </a:lnRef>
        <a:fillRef idx="0">
          <a:schemeClr val="accent2"/>
        </a:fillRef>
        <a:effectRef idx="2">
          <a:schemeClr val="accent2"/>
        </a:effectRef>
        <a:fontRef idx="minor">
          <a:schemeClr val="tx1"/>
        </a:fontRef>
      </dsp:style>
    </dsp:sp>
    <dsp:sp modelId="{28A27694-C002-4F76-BB67-B838E4E5E631}">
      <dsp:nvSpPr>
        <dsp:cNvPr id="0" name=""/>
        <dsp:cNvSpPr/>
      </dsp:nvSpPr>
      <dsp:spPr>
        <a:xfrm>
          <a:off x="5346041" y="3502081"/>
          <a:ext cx="4094300" cy="225892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smtClean="0"/>
            <a:t>For me, this is the biggest flow of Netflix. If you live in the United States, selection of movies and television shows is great. If not, you will probably be pretty disappointed with the offer. </a:t>
          </a:r>
          <a:endParaRPr lang="en-US" sz="2000" b="1" kern="1200" dirty="0"/>
        </a:p>
      </dsp:txBody>
      <dsp:txXfrm>
        <a:off x="5412203" y="3568243"/>
        <a:ext cx="3961976" cy="21266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F08CA-9083-4388-8C9F-26FC2A407ACF}">
      <dsp:nvSpPr>
        <dsp:cNvPr id="0" name=""/>
        <dsp:cNvSpPr/>
      </dsp:nvSpPr>
      <dsp:spPr>
        <a:xfrm>
          <a:off x="2747039" y="1013260"/>
          <a:ext cx="8402204" cy="4651130"/>
        </a:xfrm>
        <a:prstGeom prst="foldedCorner">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42240" rIns="142240" bIns="142240" numCol="1" spcCol="1270" anchor="ctr" anchorCtr="0">
          <a:noAutofit/>
        </a:bodyPr>
        <a:lstStyle/>
        <a:p>
          <a:pPr lvl="0" algn="l" defTabSz="889000">
            <a:lnSpc>
              <a:spcPct val="90000"/>
            </a:lnSpc>
            <a:spcBef>
              <a:spcPct val="0"/>
            </a:spcBef>
            <a:spcAft>
              <a:spcPct val="35000"/>
            </a:spcAft>
          </a:pPr>
          <a:endParaRPr lang="en-US" sz="2000" kern="1200" dirty="0" smtClean="0"/>
        </a:p>
        <a:p>
          <a:pPr lvl="0" algn="l" defTabSz="889000">
            <a:lnSpc>
              <a:spcPct val="90000"/>
            </a:lnSpc>
            <a:spcBef>
              <a:spcPct val="0"/>
            </a:spcBef>
            <a:spcAft>
              <a:spcPct val="35000"/>
            </a:spcAft>
          </a:pPr>
          <a:endParaRPr lang="en-US" sz="2000" kern="1200" dirty="0" smtClean="0"/>
        </a:p>
        <a:p>
          <a:pPr lvl="0" algn="l" defTabSz="889000">
            <a:lnSpc>
              <a:spcPct val="90000"/>
            </a:lnSpc>
            <a:spcBef>
              <a:spcPct val="0"/>
            </a:spcBef>
            <a:spcAft>
              <a:spcPct val="35000"/>
            </a:spcAft>
          </a:pPr>
          <a:r>
            <a:rPr lang="en-US" sz="2800" b="1" kern="1200" dirty="0" smtClean="0"/>
            <a:t>Cable TVs are just like Dinosaurs who are on the verge of extinct. Also you cannot carry your cable TV everywhere with you restricting your area of viewing.  Yes, there still many shows,  which we can only watch on TV, but there are much more &amp; great content provided by Netflix. Today Netflix is one of the most popular streaming site. </a:t>
          </a:r>
          <a:endParaRPr lang="en-US" sz="2800" b="1" kern="1200" dirty="0"/>
        </a:p>
      </dsp:txBody>
      <dsp:txXfrm>
        <a:off x="4091391" y="1013260"/>
        <a:ext cx="7057852" cy="3875926"/>
      </dsp:txXfrm>
    </dsp:sp>
    <dsp:sp modelId="{EB78E65D-1CB0-464E-960C-E9849ED54CB8}">
      <dsp:nvSpPr>
        <dsp:cNvPr id="0" name=""/>
        <dsp:cNvSpPr/>
      </dsp:nvSpPr>
      <dsp:spPr>
        <a:xfrm>
          <a:off x="580609" y="1648485"/>
          <a:ext cx="3197697" cy="3139092"/>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en-US" sz="3300" b="1" kern="1200" dirty="0" smtClean="0"/>
            <a:t>Why Netflix is better than Cable?</a:t>
          </a:r>
          <a:endParaRPr lang="en-US" sz="3300" b="1" kern="1200" dirty="0"/>
        </a:p>
      </dsp:txBody>
      <dsp:txXfrm>
        <a:off x="1048901" y="2108194"/>
        <a:ext cx="2261113" cy="22196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59424-0171-4DCD-AFB8-9B07B91265E6}">
      <dsp:nvSpPr>
        <dsp:cNvPr id="0" name=""/>
        <dsp:cNvSpPr/>
      </dsp:nvSpPr>
      <dsp:spPr>
        <a:xfrm>
          <a:off x="1979799" y="1002610"/>
          <a:ext cx="8780767" cy="5398273"/>
        </a:xfrm>
        <a:prstGeom prst="foldedCorner">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r>
            <a:rPr lang="en-US" sz="2400" b="1" i="1" kern="1200" dirty="0" smtClean="0"/>
            <a:t>What side are you on? Do you still watch </a:t>
          </a:r>
          <a:r>
            <a:rPr lang="en-US" sz="2400" b="1" i="1" kern="1200" dirty="0" err="1" smtClean="0"/>
            <a:t>tv</a:t>
          </a:r>
          <a:r>
            <a:rPr lang="en-US" sz="2400" b="1" i="1" kern="1200" dirty="0" smtClean="0"/>
            <a:t> using cable? It is 2019 and lets got it straight the internet and cable isn’t what is used to be. Now you can stream your </a:t>
          </a:r>
          <a:r>
            <a:rPr lang="en-US" sz="2400" b="1" i="1" kern="1200" dirty="0" err="1" smtClean="0"/>
            <a:t>tv</a:t>
          </a:r>
          <a:r>
            <a:rPr lang="en-US" sz="2400" b="1" i="1" kern="1200" dirty="0" smtClean="0"/>
            <a:t> shows online with a subscription to Netflix. The difference between streaming online and watching cable is that you would have to wait until the provider upload the shows. On cable new episodes will appear on your </a:t>
          </a:r>
          <a:r>
            <a:rPr lang="en-US" sz="2400" b="1" i="1" kern="1200" dirty="0" err="1" smtClean="0"/>
            <a:t>tv</a:t>
          </a:r>
          <a:r>
            <a:rPr lang="en-US" sz="2400" b="1" i="1" kern="1200" dirty="0" smtClean="0"/>
            <a:t> right when they are scheduled . So we should suggest you all to use Netflix for better and easy life. </a:t>
          </a:r>
          <a:endParaRPr lang="en-US" sz="2400" b="1" i="1" kern="1200" dirty="0"/>
        </a:p>
      </dsp:txBody>
      <dsp:txXfrm>
        <a:off x="3384722" y="1002610"/>
        <a:ext cx="7375844" cy="5398273"/>
      </dsp:txXfrm>
    </dsp:sp>
    <dsp:sp modelId="{ED200A4A-9409-4E9E-BCEF-F50B3F616DD2}">
      <dsp:nvSpPr>
        <dsp:cNvPr id="0" name=""/>
        <dsp:cNvSpPr/>
      </dsp:nvSpPr>
      <dsp:spPr>
        <a:xfrm>
          <a:off x="0" y="1983342"/>
          <a:ext cx="3339990" cy="3329481"/>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US" sz="2800" b="1" kern="1200" dirty="0" smtClean="0">
              <a:latin typeface="Algerian" panose="04020705040A02060702" pitchFamily="82" charset="0"/>
            </a:rPr>
            <a:t>CONCLUSION</a:t>
          </a:r>
          <a:endParaRPr lang="en-US" sz="2800" b="1" kern="1200" dirty="0">
            <a:latin typeface="Algerian" panose="04020705040A02060702" pitchFamily="82" charset="0"/>
          </a:endParaRPr>
        </a:p>
      </dsp:txBody>
      <dsp:txXfrm>
        <a:off x="489130" y="2470933"/>
        <a:ext cx="2361730" cy="2354299"/>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222796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24E07-0B79-4D62-BA5A-70BD40380B06}" type="datetimeFigureOut">
              <a:rPr lang="en-US" smtClean="0"/>
              <a:pPr/>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107712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371712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2752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54603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348251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3232282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3974286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97509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350445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403029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24E07-0B79-4D62-BA5A-70BD40380B06}" type="datetimeFigureOut">
              <a:rPr lang="en-US" smtClean="0"/>
              <a:pPr/>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130411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24E07-0B79-4D62-BA5A-70BD40380B06}" type="datetimeFigureOut">
              <a:rPr lang="en-US" smtClean="0"/>
              <a:pPr/>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180560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325308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393455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24E07-0B79-4D62-BA5A-70BD40380B06}" type="datetimeFigureOut">
              <a:rPr lang="en-US" smtClean="0"/>
              <a:pPr/>
              <a:t>2/24/2019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414592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24E07-0B79-4D62-BA5A-70BD40380B06}" type="datetimeFigureOut">
              <a:rPr lang="en-US" smtClean="0"/>
              <a:pPr/>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27F76B-3E45-4703-BDE3-29A6ECDC4297}" type="slidenum">
              <a:rPr lang="en-US" smtClean="0"/>
              <a:pPr/>
              <a:t>‹#›</a:t>
            </a:fld>
            <a:endParaRPr lang="en-US"/>
          </a:p>
        </p:txBody>
      </p:sp>
    </p:spTree>
    <p:extLst>
      <p:ext uri="{BB962C8B-B14F-4D97-AF65-F5344CB8AC3E}">
        <p14:creationId xmlns:p14="http://schemas.microsoft.com/office/powerpoint/2010/main" val="394828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24E07-0B79-4D62-BA5A-70BD40380B06}" type="datetimeFigureOut">
              <a:rPr lang="en-US" smtClean="0"/>
              <a:pPr/>
              <a:t>2/24/2019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27F76B-3E45-4703-BDE3-29A6ECDC4297}" type="slidenum">
              <a:rPr lang="en-US" smtClean="0"/>
              <a:pPr/>
              <a:t>‹#›</a:t>
            </a:fld>
            <a:endParaRPr lang="en-US"/>
          </a:p>
        </p:txBody>
      </p:sp>
    </p:spTree>
    <p:extLst>
      <p:ext uri="{BB962C8B-B14F-4D97-AF65-F5344CB8AC3E}">
        <p14:creationId xmlns:p14="http://schemas.microsoft.com/office/powerpoint/2010/main" val="770835473"/>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E6632B-1E43-4CD4-A2F1-C99A62E92BBE}"/>
              </a:ext>
            </a:extLst>
          </p:cNvPr>
          <p:cNvSpPr>
            <a:spLocks noGrp="1"/>
          </p:cNvSpPr>
          <p:nvPr>
            <p:ph type="ctrTitle"/>
          </p:nvPr>
        </p:nvSpPr>
        <p:spPr/>
        <p:txBody>
          <a:bodyPr/>
          <a:lstStyle/>
          <a:p>
            <a:endParaRPr lang="en-US"/>
          </a:p>
        </p:txBody>
      </p:sp>
      <p:sp>
        <p:nvSpPr>
          <p:cNvPr id="3" name="Subtitle 2">
            <a:extLst>
              <a:ext uri="{FF2B5EF4-FFF2-40B4-BE49-F238E27FC236}">
                <a16:creationId xmlns="" xmlns:a16="http://schemas.microsoft.com/office/drawing/2014/main" id="{78A6F249-A193-4F35-90DA-8B86E6250CF4}"/>
              </a:ext>
            </a:extLst>
          </p:cNvPr>
          <p:cNvSpPr>
            <a:spLocks noGrp="1"/>
          </p:cNvSpPr>
          <p:nvPr>
            <p:ph type="subTitle" idx="1"/>
          </p:nvPr>
        </p:nvSpPr>
        <p:spPr/>
        <p:txBody>
          <a:bodyPr/>
          <a:lstStyle/>
          <a:p>
            <a:endParaRPr lang="en-US"/>
          </a:p>
        </p:txBody>
      </p:sp>
      <p:pic>
        <p:nvPicPr>
          <p:cNvPr id="10" name="Picture 9">
            <a:extLst>
              <a:ext uri="{FF2B5EF4-FFF2-40B4-BE49-F238E27FC236}">
                <a16:creationId xmlns="" xmlns:a16="http://schemas.microsoft.com/office/drawing/2014/main" id="{5AB99242-E043-42BC-A8FB-5986A7338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8" y="12879"/>
            <a:ext cx="12306799" cy="6961030"/>
          </a:xfrm>
          <a:prstGeom prst="rect">
            <a:avLst/>
          </a:prstGeom>
        </p:spPr>
      </p:pic>
      <p:sp>
        <p:nvSpPr>
          <p:cNvPr id="32" name="Freeform: Shape 31">
            <a:extLst>
              <a:ext uri="{FF2B5EF4-FFF2-40B4-BE49-F238E27FC236}">
                <a16:creationId xmlns="" xmlns:a16="http://schemas.microsoft.com/office/drawing/2014/main" id="{3C0BB8C1-BA87-46A0-B0E1-1D199E6985AC}"/>
              </a:ext>
            </a:extLst>
          </p:cNvPr>
          <p:cNvSpPr/>
          <p:nvPr/>
        </p:nvSpPr>
        <p:spPr>
          <a:xfrm>
            <a:off x="3877930" y="-93303"/>
            <a:ext cx="8472179" cy="7076941"/>
          </a:xfrm>
          <a:custGeom>
            <a:avLst/>
            <a:gdLst>
              <a:gd name="connsiteX0" fmla="*/ 3107542 w 8851921"/>
              <a:gd name="connsiteY0" fmla="*/ 0 h 6435524"/>
              <a:gd name="connsiteX1" fmla="*/ 8851921 w 8851921"/>
              <a:gd name="connsiteY1" fmla="*/ 0 h 6435524"/>
              <a:gd name="connsiteX2" fmla="*/ 8851921 w 8851921"/>
              <a:gd name="connsiteY2" fmla="*/ 6435524 h 6435524"/>
              <a:gd name="connsiteX3" fmla="*/ 0 w 8851921"/>
              <a:gd name="connsiteY3" fmla="*/ 6435524 h 6435524"/>
              <a:gd name="connsiteX4" fmla="*/ 8863 w 8851921"/>
              <a:gd name="connsiteY4" fmla="*/ 6426526 h 6435524"/>
              <a:gd name="connsiteX5" fmla="*/ 101460 w 8851921"/>
              <a:gd name="connsiteY5" fmla="*/ 6332516 h 6435524"/>
              <a:gd name="connsiteX6" fmla="*/ 182483 w 8851921"/>
              <a:gd name="connsiteY6" fmla="*/ 6273761 h 6435524"/>
              <a:gd name="connsiteX7" fmla="*/ 263506 w 8851921"/>
              <a:gd name="connsiteY7" fmla="*/ 6203254 h 6435524"/>
              <a:gd name="connsiteX8" fmla="*/ 402402 w 8851921"/>
              <a:gd name="connsiteY8" fmla="*/ 6191503 h 6435524"/>
              <a:gd name="connsiteX9" fmla="*/ 437126 w 8851921"/>
              <a:gd name="connsiteY9" fmla="*/ 6215005 h 6435524"/>
              <a:gd name="connsiteX10" fmla="*/ 529723 w 8851921"/>
              <a:gd name="connsiteY10" fmla="*/ 6238508 h 6435524"/>
              <a:gd name="connsiteX11" fmla="*/ 564448 w 8851921"/>
              <a:gd name="connsiteY11" fmla="*/ 6250258 h 6435524"/>
              <a:gd name="connsiteX12" fmla="*/ 680194 w 8851921"/>
              <a:gd name="connsiteY12" fmla="*/ 6262009 h 6435524"/>
              <a:gd name="connsiteX13" fmla="*/ 749642 w 8851921"/>
              <a:gd name="connsiteY13" fmla="*/ 6203254 h 6435524"/>
              <a:gd name="connsiteX14" fmla="*/ 749642 w 8851921"/>
              <a:gd name="connsiteY14" fmla="*/ 6026987 h 6435524"/>
              <a:gd name="connsiteX15" fmla="*/ 761218 w 8851921"/>
              <a:gd name="connsiteY15" fmla="*/ 5956480 h 6435524"/>
              <a:gd name="connsiteX16" fmla="*/ 772792 w 8851921"/>
              <a:gd name="connsiteY16" fmla="*/ 5921227 h 6435524"/>
              <a:gd name="connsiteX17" fmla="*/ 795941 w 8851921"/>
              <a:gd name="connsiteY17" fmla="*/ 5850720 h 6435524"/>
              <a:gd name="connsiteX18" fmla="*/ 865389 w 8851921"/>
              <a:gd name="connsiteY18" fmla="*/ 5756711 h 6435524"/>
              <a:gd name="connsiteX19" fmla="*/ 969561 w 8851921"/>
              <a:gd name="connsiteY19" fmla="*/ 5662702 h 6435524"/>
              <a:gd name="connsiteX20" fmla="*/ 1096884 w 8851921"/>
              <a:gd name="connsiteY20" fmla="*/ 5627448 h 6435524"/>
              <a:gd name="connsiteX21" fmla="*/ 1131607 w 8851921"/>
              <a:gd name="connsiteY21" fmla="*/ 5592195 h 6435524"/>
              <a:gd name="connsiteX22" fmla="*/ 1189480 w 8851921"/>
              <a:gd name="connsiteY22" fmla="*/ 5545190 h 6435524"/>
              <a:gd name="connsiteX23" fmla="*/ 1212630 w 8851921"/>
              <a:gd name="connsiteY23" fmla="*/ 5509937 h 6435524"/>
              <a:gd name="connsiteX24" fmla="*/ 1224205 w 8851921"/>
              <a:gd name="connsiteY24" fmla="*/ 5380675 h 6435524"/>
              <a:gd name="connsiteX25" fmla="*/ 1212630 w 8851921"/>
              <a:gd name="connsiteY25" fmla="*/ 5345422 h 6435524"/>
              <a:gd name="connsiteX26" fmla="*/ 1189480 w 8851921"/>
              <a:gd name="connsiteY26" fmla="*/ 5274915 h 6435524"/>
              <a:gd name="connsiteX27" fmla="*/ 1166332 w 8851921"/>
              <a:gd name="connsiteY27" fmla="*/ 5251412 h 6435524"/>
              <a:gd name="connsiteX28" fmla="*/ 1096884 w 8851921"/>
              <a:gd name="connsiteY28" fmla="*/ 5180906 h 6435524"/>
              <a:gd name="connsiteX29" fmla="*/ 1282078 w 8851921"/>
              <a:gd name="connsiteY29" fmla="*/ 5204407 h 6435524"/>
              <a:gd name="connsiteX30" fmla="*/ 1305227 w 8851921"/>
              <a:gd name="connsiteY30" fmla="*/ 5227910 h 6435524"/>
              <a:gd name="connsiteX31" fmla="*/ 1455698 w 8851921"/>
              <a:gd name="connsiteY31" fmla="*/ 5251412 h 6435524"/>
              <a:gd name="connsiteX32" fmla="*/ 1490422 w 8851921"/>
              <a:gd name="connsiteY32" fmla="*/ 5239661 h 6435524"/>
              <a:gd name="connsiteX33" fmla="*/ 1536722 w 8851921"/>
              <a:gd name="connsiteY33" fmla="*/ 5227910 h 6435524"/>
              <a:gd name="connsiteX34" fmla="*/ 1594594 w 8851921"/>
              <a:gd name="connsiteY34" fmla="*/ 5157404 h 6435524"/>
              <a:gd name="connsiteX35" fmla="*/ 1606170 w 8851921"/>
              <a:gd name="connsiteY35" fmla="*/ 5122150 h 6435524"/>
              <a:gd name="connsiteX36" fmla="*/ 1629319 w 8851921"/>
              <a:gd name="connsiteY36" fmla="*/ 5086897 h 6435524"/>
              <a:gd name="connsiteX37" fmla="*/ 1640893 w 8851921"/>
              <a:gd name="connsiteY37" fmla="*/ 5028141 h 6435524"/>
              <a:gd name="connsiteX38" fmla="*/ 1664042 w 8851921"/>
              <a:gd name="connsiteY38" fmla="*/ 4934132 h 6435524"/>
              <a:gd name="connsiteX39" fmla="*/ 1687192 w 8851921"/>
              <a:gd name="connsiteY39" fmla="*/ 4910629 h 6435524"/>
              <a:gd name="connsiteX40" fmla="*/ 1756640 w 8851921"/>
              <a:gd name="connsiteY40" fmla="*/ 4887128 h 6435524"/>
              <a:gd name="connsiteX41" fmla="*/ 1837663 w 8851921"/>
              <a:gd name="connsiteY41" fmla="*/ 4851874 h 6435524"/>
              <a:gd name="connsiteX42" fmla="*/ 1930260 w 8851921"/>
              <a:gd name="connsiteY42" fmla="*/ 4828372 h 6435524"/>
              <a:gd name="connsiteX43" fmla="*/ 1999708 w 8851921"/>
              <a:gd name="connsiteY43" fmla="*/ 4781368 h 6435524"/>
              <a:gd name="connsiteX44" fmla="*/ 2022858 w 8851921"/>
              <a:gd name="connsiteY44" fmla="*/ 4757865 h 6435524"/>
              <a:gd name="connsiteX45" fmla="*/ 2034432 w 8851921"/>
              <a:gd name="connsiteY45" fmla="*/ 4616851 h 6435524"/>
              <a:gd name="connsiteX46" fmla="*/ 2022858 w 8851921"/>
              <a:gd name="connsiteY46" fmla="*/ 4534593 h 6435524"/>
              <a:gd name="connsiteX47" fmla="*/ 2011283 w 8851921"/>
              <a:gd name="connsiteY47" fmla="*/ 4499340 h 6435524"/>
              <a:gd name="connsiteX48" fmla="*/ 1999708 w 8851921"/>
              <a:gd name="connsiteY48" fmla="*/ 4464087 h 6435524"/>
              <a:gd name="connsiteX49" fmla="*/ 1964984 w 8851921"/>
              <a:gd name="connsiteY49" fmla="*/ 4358327 h 6435524"/>
              <a:gd name="connsiteX50" fmla="*/ 1930260 w 8851921"/>
              <a:gd name="connsiteY50" fmla="*/ 4252567 h 6435524"/>
              <a:gd name="connsiteX51" fmla="*/ 1895537 w 8851921"/>
              <a:gd name="connsiteY51" fmla="*/ 4182060 h 6435524"/>
              <a:gd name="connsiteX52" fmla="*/ 1895537 w 8851921"/>
              <a:gd name="connsiteY52" fmla="*/ 4005793 h 6435524"/>
              <a:gd name="connsiteX53" fmla="*/ 1930260 w 8851921"/>
              <a:gd name="connsiteY53" fmla="*/ 3970540 h 6435524"/>
              <a:gd name="connsiteX54" fmla="*/ 2011283 w 8851921"/>
              <a:gd name="connsiteY54" fmla="*/ 3935287 h 6435524"/>
              <a:gd name="connsiteX55" fmla="*/ 2265926 w 8851921"/>
              <a:gd name="connsiteY55" fmla="*/ 3923535 h 6435524"/>
              <a:gd name="connsiteX56" fmla="*/ 2381674 w 8851921"/>
              <a:gd name="connsiteY56" fmla="*/ 3935287 h 6435524"/>
              <a:gd name="connsiteX57" fmla="*/ 2520569 w 8851921"/>
              <a:gd name="connsiteY57" fmla="*/ 3947037 h 6435524"/>
              <a:gd name="connsiteX58" fmla="*/ 2555293 w 8851921"/>
              <a:gd name="connsiteY58" fmla="*/ 3923535 h 6435524"/>
              <a:gd name="connsiteX59" fmla="*/ 2694190 w 8851921"/>
              <a:gd name="connsiteY59" fmla="*/ 3853028 h 6435524"/>
              <a:gd name="connsiteX60" fmla="*/ 2705764 w 8851921"/>
              <a:gd name="connsiteY60" fmla="*/ 3817775 h 6435524"/>
              <a:gd name="connsiteX61" fmla="*/ 2717340 w 8851921"/>
              <a:gd name="connsiteY61" fmla="*/ 3700264 h 6435524"/>
              <a:gd name="connsiteX62" fmla="*/ 2694190 w 8851921"/>
              <a:gd name="connsiteY62" fmla="*/ 3582752 h 6435524"/>
              <a:gd name="connsiteX63" fmla="*/ 2705764 w 8851921"/>
              <a:gd name="connsiteY63" fmla="*/ 3547499 h 6435524"/>
              <a:gd name="connsiteX64" fmla="*/ 2740488 w 8851921"/>
              <a:gd name="connsiteY64" fmla="*/ 3512246 h 6435524"/>
              <a:gd name="connsiteX65" fmla="*/ 2775212 w 8851921"/>
              <a:gd name="connsiteY65" fmla="*/ 3488744 h 6435524"/>
              <a:gd name="connsiteX66" fmla="*/ 2775212 w 8851921"/>
              <a:gd name="connsiteY66" fmla="*/ 3347729 h 6435524"/>
              <a:gd name="connsiteX67" fmla="*/ 2682615 w 8851921"/>
              <a:gd name="connsiteY67" fmla="*/ 3277223 h 6435524"/>
              <a:gd name="connsiteX68" fmla="*/ 2647892 w 8851921"/>
              <a:gd name="connsiteY68" fmla="*/ 3253721 h 6435524"/>
              <a:gd name="connsiteX69" fmla="*/ 2613167 w 8851921"/>
              <a:gd name="connsiteY69" fmla="*/ 3241969 h 6435524"/>
              <a:gd name="connsiteX70" fmla="*/ 2601593 w 8851921"/>
              <a:gd name="connsiteY70" fmla="*/ 3206716 h 6435524"/>
              <a:gd name="connsiteX71" fmla="*/ 2647892 w 8851921"/>
              <a:gd name="connsiteY71" fmla="*/ 3194966 h 6435524"/>
              <a:gd name="connsiteX72" fmla="*/ 2659465 w 8851921"/>
              <a:gd name="connsiteY72" fmla="*/ 3042201 h 6435524"/>
              <a:gd name="connsiteX73" fmla="*/ 2578442 w 8851921"/>
              <a:gd name="connsiteY73" fmla="*/ 2948191 h 6435524"/>
              <a:gd name="connsiteX74" fmla="*/ 2555293 w 8851921"/>
              <a:gd name="connsiteY74" fmla="*/ 2877685 h 6435524"/>
              <a:gd name="connsiteX75" fmla="*/ 2508994 w 8851921"/>
              <a:gd name="connsiteY75" fmla="*/ 2818929 h 6435524"/>
              <a:gd name="connsiteX76" fmla="*/ 2485845 w 8851921"/>
              <a:gd name="connsiteY76" fmla="*/ 2783676 h 6435524"/>
              <a:gd name="connsiteX77" fmla="*/ 2462696 w 8851921"/>
              <a:gd name="connsiteY77" fmla="*/ 2760173 h 6435524"/>
              <a:gd name="connsiteX78" fmla="*/ 2427973 w 8851921"/>
              <a:gd name="connsiteY78" fmla="*/ 2689667 h 6435524"/>
              <a:gd name="connsiteX79" fmla="*/ 2323799 w 8851921"/>
              <a:gd name="connsiteY79" fmla="*/ 2607408 h 6435524"/>
              <a:gd name="connsiteX80" fmla="*/ 2335375 w 8851921"/>
              <a:gd name="connsiteY80" fmla="*/ 2501649 h 6435524"/>
              <a:gd name="connsiteX81" fmla="*/ 2532144 w 8851921"/>
              <a:gd name="connsiteY81" fmla="*/ 2466395 h 6435524"/>
              <a:gd name="connsiteX82" fmla="*/ 2532144 w 8851921"/>
              <a:gd name="connsiteY82" fmla="*/ 2360635 h 6435524"/>
              <a:gd name="connsiteX83" fmla="*/ 2520569 w 8851921"/>
              <a:gd name="connsiteY83" fmla="*/ 2254875 h 6435524"/>
              <a:gd name="connsiteX84" fmla="*/ 2555293 w 8851921"/>
              <a:gd name="connsiteY84" fmla="*/ 2184369 h 6435524"/>
              <a:gd name="connsiteX85" fmla="*/ 2566868 w 8851921"/>
              <a:gd name="connsiteY85" fmla="*/ 2149115 h 6435524"/>
              <a:gd name="connsiteX86" fmla="*/ 2590017 w 8851921"/>
              <a:gd name="connsiteY86" fmla="*/ 2125612 h 6435524"/>
              <a:gd name="connsiteX87" fmla="*/ 2601593 w 8851921"/>
              <a:gd name="connsiteY87" fmla="*/ 1937594 h 6435524"/>
              <a:gd name="connsiteX88" fmla="*/ 2590017 w 8851921"/>
              <a:gd name="connsiteY88" fmla="*/ 1902341 h 6435524"/>
              <a:gd name="connsiteX89" fmla="*/ 2566868 w 8851921"/>
              <a:gd name="connsiteY89" fmla="*/ 1831834 h 6435524"/>
              <a:gd name="connsiteX90" fmla="*/ 2543718 w 8851921"/>
              <a:gd name="connsiteY90" fmla="*/ 1808332 h 6435524"/>
              <a:gd name="connsiteX91" fmla="*/ 2532144 w 8851921"/>
              <a:gd name="connsiteY91" fmla="*/ 1737826 h 6435524"/>
              <a:gd name="connsiteX92" fmla="*/ 2543718 w 8851921"/>
              <a:gd name="connsiteY92" fmla="*/ 1702572 h 6435524"/>
              <a:gd name="connsiteX93" fmla="*/ 2566868 w 8851921"/>
              <a:gd name="connsiteY93" fmla="*/ 1632066 h 6435524"/>
              <a:gd name="connsiteX94" fmla="*/ 2578442 w 8851921"/>
              <a:gd name="connsiteY94" fmla="*/ 1561559 h 6435524"/>
              <a:gd name="connsiteX95" fmla="*/ 2671041 w 8851921"/>
              <a:gd name="connsiteY95" fmla="*/ 1526305 h 6435524"/>
              <a:gd name="connsiteX96" fmla="*/ 2694190 w 8851921"/>
              <a:gd name="connsiteY96" fmla="*/ 1561559 h 6435524"/>
              <a:gd name="connsiteX97" fmla="*/ 2717340 w 8851921"/>
              <a:gd name="connsiteY97" fmla="*/ 1585061 h 6435524"/>
              <a:gd name="connsiteX98" fmla="*/ 2728913 w 8851921"/>
              <a:gd name="connsiteY98" fmla="*/ 1820084 h 6435524"/>
              <a:gd name="connsiteX99" fmla="*/ 2740488 w 8851921"/>
              <a:gd name="connsiteY99" fmla="*/ 1855337 h 6435524"/>
              <a:gd name="connsiteX100" fmla="*/ 2809936 w 8851921"/>
              <a:gd name="connsiteY100" fmla="*/ 1867087 h 6435524"/>
              <a:gd name="connsiteX101" fmla="*/ 2879385 w 8851921"/>
              <a:gd name="connsiteY101" fmla="*/ 1820084 h 6435524"/>
              <a:gd name="connsiteX102" fmla="*/ 2879385 w 8851921"/>
              <a:gd name="connsiteY102" fmla="*/ 1491051 h 6435524"/>
              <a:gd name="connsiteX103" fmla="*/ 2914109 w 8851921"/>
              <a:gd name="connsiteY103" fmla="*/ 1420545 h 6435524"/>
              <a:gd name="connsiteX104" fmla="*/ 2948832 w 8851921"/>
              <a:gd name="connsiteY104" fmla="*/ 1397043 h 6435524"/>
              <a:gd name="connsiteX105" fmla="*/ 3122453 w 8851921"/>
              <a:gd name="connsiteY105" fmla="*/ 1361789 h 6435524"/>
              <a:gd name="connsiteX106" fmla="*/ 3145602 w 8851921"/>
              <a:gd name="connsiteY106" fmla="*/ 1326536 h 6435524"/>
              <a:gd name="connsiteX107" fmla="*/ 3157178 w 8851921"/>
              <a:gd name="connsiteY107" fmla="*/ 1197273 h 6435524"/>
              <a:gd name="connsiteX108" fmla="*/ 3145602 w 8851921"/>
              <a:gd name="connsiteY108" fmla="*/ 1162020 h 6435524"/>
              <a:gd name="connsiteX109" fmla="*/ 3122453 w 8851921"/>
              <a:gd name="connsiteY109" fmla="*/ 1126766 h 6435524"/>
              <a:gd name="connsiteX110" fmla="*/ 3076154 w 8851921"/>
              <a:gd name="connsiteY110" fmla="*/ 1056260 h 6435524"/>
              <a:gd name="connsiteX111" fmla="*/ 3041430 w 8851921"/>
              <a:gd name="connsiteY111" fmla="*/ 1032758 h 6435524"/>
              <a:gd name="connsiteX112" fmla="*/ 3006706 w 8851921"/>
              <a:gd name="connsiteY112" fmla="*/ 1021007 h 6435524"/>
              <a:gd name="connsiteX113" fmla="*/ 2971982 w 8851921"/>
              <a:gd name="connsiteY113" fmla="*/ 985753 h 6435524"/>
              <a:gd name="connsiteX114" fmla="*/ 2937259 w 8851921"/>
              <a:gd name="connsiteY114" fmla="*/ 962251 h 6435524"/>
              <a:gd name="connsiteX115" fmla="*/ 2856235 w 8851921"/>
              <a:gd name="connsiteY115" fmla="*/ 856491 h 6435524"/>
              <a:gd name="connsiteX116" fmla="*/ 2821511 w 8851921"/>
              <a:gd name="connsiteY116" fmla="*/ 844740 h 6435524"/>
              <a:gd name="connsiteX117" fmla="*/ 2809936 w 8851921"/>
              <a:gd name="connsiteY117" fmla="*/ 809486 h 6435524"/>
              <a:gd name="connsiteX118" fmla="*/ 2798361 w 8851921"/>
              <a:gd name="connsiteY118" fmla="*/ 727228 h 6435524"/>
              <a:gd name="connsiteX119" fmla="*/ 2775212 w 8851921"/>
              <a:gd name="connsiteY119" fmla="*/ 656722 h 6435524"/>
              <a:gd name="connsiteX120" fmla="*/ 2809936 w 8851921"/>
              <a:gd name="connsiteY120" fmla="*/ 644970 h 6435524"/>
              <a:gd name="connsiteX121" fmla="*/ 2902534 w 8851921"/>
              <a:gd name="connsiteY121" fmla="*/ 691975 h 6435524"/>
              <a:gd name="connsiteX122" fmla="*/ 3122453 w 8851921"/>
              <a:gd name="connsiteY122" fmla="*/ 703727 h 6435524"/>
              <a:gd name="connsiteX123" fmla="*/ 3203476 w 8851921"/>
              <a:gd name="connsiteY123" fmla="*/ 727228 h 6435524"/>
              <a:gd name="connsiteX124" fmla="*/ 3238199 w 8851921"/>
              <a:gd name="connsiteY124" fmla="*/ 715477 h 6435524"/>
              <a:gd name="connsiteX125" fmla="*/ 3249775 w 8851921"/>
              <a:gd name="connsiteY125" fmla="*/ 609717 h 6435524"/>
              <a:gd name="connsiteX126" fmla="*/ 3215050 w 8851921"/>
              <a:gd name="connsiteY126" fmla="*/ 539210 h 6435524"/>
              <a:gd name="connsiteX127" fmla="*/ 3203476 w 8851921"/>
              <a:gd name="connsiteY127" fmla="*/ 503957 h 6435524"/>
              <a:gd name="connsiteX128" fmla="*/ 3157178 w 8851921"/>
              <a:gd name="connsiteY128" fmla="*/ 433450 h 6435524"/>
              <a:gd name="connsiteX129" fmla="*/ 3122453 w 8851921"/>
              <a:gd name="connsiteY129" fmla="*/ 409948 h 6435524"/>
              <a:gd name="connsiteX130" fmla="*/ 3099303 w 8851921"/>
              <a:gd name="connsiteY130" fmla="*/ 339441 h 6435524"/>
              <a:gd name="connsiteX131" fmla="*/ 3087729 w 8851921"/>
              <a:gd name="connsiteY131" fmla="*/ 92667 h 6435524"/>
              <a:gd name="connsiteX132" fmla="*/ 3106894 w 8851921"/>
              <a:gd name="connsiteY132" fmla="*/ 4819 h 643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1921" h="6435524">
                <a:moveTo>
                  <a:pt x="3107542" y="0"/>
                </a:moveTo>
                <a:lnTo>
                  <a:pt x="8851921" y="0"/>
                </a:lnTo>
                <a:lnTo>
                  <a:pt x="8851921" y="6435524"/>
                </a:lnTo>
                <a:lnTo>
                  <a:pt x="0" y="6435524"/>
                </a:lnTo>
                <a:lnTo>
                  <a:pt x="8863" y="6426526"/>
                </a:lnTo>
                <a:cubicBezTo>
                  <a:pt x="29459" y="6405616"/>
                  <a:pt x="101400" y="6332571"/>
                  <a:pt x="101460" y="6332516"/>
                </a:cubicBezTo>
                <a:cubicBezTo>
                  <a:pt x="121970" y="6313776"/>
                  <a:pt x="158329" y="6290108"/>
                  <a:pt x="182483" y="6273761"/>
                </a:cubicBezTo>
                <a:cubicBezTo>
                  <a:pt x="195745" y="6264785"/>
                  <a:pt x="237948" y="6208444"/>
                  <a:pt x="263506" y="6203254"/>
                </a:cubicBezTo>
                <a:cubicBezTo>
                  <a:pt x="309063" y="6194004"/>
                  <a:pt x="356103" y="6195420"/>
                  <a:pt x="402402" y="6191503"/>
                </a:cubicBezTo>
                <a:cubicBezTo>
                  <a:pt x="413977" y="6199336"/>
                  <a:pt x="424684" y="6208689"/>
                  <a:pt x="437126" y="6215005"/>
                </a:cubicBezTo>
                <a:cubicBezTo>
                  <a:pt x="463585" y="6228435"/>
                  <a:pt x="503307" y="6231803"/>
                  <a:pt x="529723" y="6238508"/>
                </a:cubicBezTo>
                <a:cubicBezTo>
                  <a:pt x="541560" y="6241512"/>
                  <a:pt x="552389" y="6248375"/>
                  <a:pt x="564448" y="6250258"/>
                </a:cubicBezTo>
                <a:cubicBezTo>
                  <a:pt x="602772" y="6256244"/>
                  <a:pt x="641612" y="6258093"/>
                  <a:pt x="680194" y="6262009"/>
                </a:cubicBezTo>
                <a:cubicBezTo>
                  <a:pt x="698642" y="6249524"/>
                  <a:pt x="740261" y="6224684"/>
                  <a:pt x="749642" y="6203254"/>
                </a:cubicBezTo>
                <a:cubicBezTo>
                  <a:pt x="772735" y="6150505"/>
                  <a:pt x="755215" y="6077905"/>
                  <a:pt x="749642" y="6026987"/>
                </a:cubicBezTo>
                <a:lnTo>
                  <a:pt x="761218" y="5956480"/>
                </a:lnTo>
                <a:cubicBezTo>
                  <a:pt x="763223" y="5944261"/>
                  <a:pt x="768934" y="5932978"/>
                  <a:pt x="772792" y="5921227"/>
                </a:cubicBezTo>
                <a:lnTo>
                  <a:pt x="795941" y="5850720"/>
                </a:lnTo>
                <a:cubicBezTo>
                  <a:pt x="838764" y="5807245"/>
                  <a:pt x="813038" y="5836436"/>
                  <a:pt x="865389" y="5756711"/>
                </a:cubicBezTo>
                <a:cubicBezTo>
                  <a:pt x="927353" y="5714772"/>
                  <a:pt x="890276" y="5743195"/>
                  <a:pt x="969561" y="5662702"/>
                </a:cubicBezTo>
                <a:cubicBezTo>
                  <a:pt x="1006962" y="5655108"/>
                  <a:pt x="1063843" y="5646084"/>
                  <a:pt x="1096884" y="5627448"/>
                </a:cubicBezTo>
                <a:cubicBezTo>
                  <a:pt x="1111193" y="5619378"/>
                  <a:pt x="1119032" y="5602834"/>
                  <a:pt x="1131607" y="5592195"/>
                </a:cubicBezTo>
                <a:cubicBezTo>
                  <a:pt x="1167709" y="5561653"/>
                  <a:pt x="1162537" y="5579383"/>
                  <a:pt x="1189480" y="5545190"/>
                </a:cubicBezTo>
                <a:cubicBezTo>
                  <a:pt x="1198170" y="5534162"/>
                  <a:pt x="1209716" y="5523746"/>
                  <a:pt x="1212630" y="5509937"/>
                </a:cubicBezTo>
                <a:cubicBezTo>
                  <a:pt x="1221559" y="5467633"/>
                  <a:pt x="1220347" y="5423762"/>
                  <a:pt x="1224205" y="5380675"/>
                </a:cubicBezTo>
                <a:lnTo>
                  <a:pt x="1212630" y="5345422"/>
                </a:lnTo>
                <a:lnTo>
                  <a:pt x="1189480" y="5274915"/>
                </a:lnTo>
                <a:lnTo>
                  <a:pt x="1166332" y="5251412"/>
                </a:lnTo>
                <a:lnTo>
                  <a:pt x="1096884" y="5180906"/>
                </a:lnTo>
                <a:cubicBezTo>
                  <a:pt x="1101176" y="5181341"/>
                  <a:pt x="1255975" y="5194469"/>
                  <a:pt x="1282078" y="5204407"/>
                </a:cubicBezTo>
                <a:cubicBezTo>
                  <a:pt x="1292296" y="5208298"/>
                  <a:pt x="1295870" y="5222210"/>
                  <a:pt x="1305227" y="5227910"/>
                </a:cubicBezTo>
                <a:cubicBezTo>
                  <a:pt x="1338596" y="5248237"/>
                  <a:pt x="1449027" y="5250735"/>
                  <a:pt x="1455698" y="5251412"/>
                </a:cubicBezTo>
                <a:cubicBezTo>
                  <a:pt x="1467273" y="5247495"/>
                  <a:pt x="1478691" y="5243064"/>
                  <a:pt x="1490422" y="5239661"/>
                </a:cubicBezTo>
                <a:cubicBezTo>
                  <a:pt x="1505719" y="5235224"/>
                  <a:pt x="1522910" y="5235923"/>
                  <a:pt x="1536722" y="5227910"/>
                </a:cubicBezTo>
                <a:cubicBezTo>
                  <a:pt x="1554641" y="5217514"/>
                  <a:pt x="1585006" y="5176873"/>
                  <a:pt x="1594594" y="5157404"/>
                </a:cubicBezTo>
                <a:cubicBezTo>
                  <a:pt x="1600050" y="5146324"/>
                  <a:pt x="1600713" y="5133230"/>
                  <a:pt x="1606170" y="5122150"/>
                </a:cubicBezTo>
                <a:cubicBezTo>
                  <a:pt x="1612390" y="5109519"/>
                  <a:pt x="1624434" y="5100121"/>
                  <a:pt x="1629319" y="5086897"/>
                </a:cubicBezTo>
                <a:cubicBezTo>
                  <a:pt x="1636227" y="5068195"/>
                  <a:pt x="1637035" y="5047726"/>
                  <a:pt x="1640893" y="5028141"/>
                </a:cubicBezTo>
                <a:cubicBezTo>
                  <a:pt x="1647133" y="4996467"/>
                  <a:pt x="1652226" y="4964123"/>
                  <a:pt x="1664042" y="4934132"/>
                </a:cubicBezTo>
                <a:cubicBezTo>
                  <a:pt x="1668095" y="4923846"/>
                  <a:pt x="1679475" y="4918464"/>
                  <a:pt x="1687192" y="4910629"/>
                </a:cubicBezTo>
                <a:cubicBezTo>
                  <a:pt x="1687192" y="4910629"/>
                  <a:pt x="1733098" y="4893645"/>
                  <a:pt x="1756640" y="4887128"/>
                </a:cubicBezTo>
                <a:cubicBezTo>
                  <a:pt x="1832071" y="4866242"/>
                  <a:pt x="1796799" y="4893360"/>
                  <a:pt x="1837663" y="4851874"/>
                </a:cubicBezTo>
                <a:cubicBezTo>
                  <a:pt x="1891050" y="4833807"/>
                  <a:pt x="1860423" y="4842552"/>
                  <a:pt x="1930260" y="4828372"/>
                </a:cubicBezTo>
                <a:cubicBezTo>
                  <a:pt x="1957542" y="4822833"/>
                  <a:pt x="1977451" y="4798315"/>
                  <a:pt x="1999708" y="4781368"/>
                </a:cubicBezTo>
                <a:cubicBezTo>
                  <a:pt x="2008438" y="4774720"/>
                  <a:pt x="2020572" y="4768698"/>
                  <a:pt x="2022858" y="4757865"/>
                </a:cubicBezTo>
                <a:cubicBezTo>
                  <a:pt x="2032593" y="4711744"/>
                  <a:pt x="2034432" y="4664019"/>
                  <a:pt x="2034432" y="4616851"/>
                </a:cubicBezTo>
                <a:cubicBezTo>
                  <a:pt x="2034432" y="4589153"/>
                  <a:pt x="2026717" y="4562013"/>
                  <a:pt x="2022858" y="4534593"/>
                </a:cubicBezTo>
                <a:lnTo>
                  <a:pt x="2011283" y="4499340"/>
                </a:lnTo>
                <a:lnTo>
                  <a:pt x="1999708" y="4464087"/>
                </a:lnTo>
                <a:lnTo>
                  <a:pt x="1964984" y="4358327"/>
                </a:lnTo>
                <a:cubicBezTo>
                  <a:pt x="1959193" y="4340687"/>
                  <a:pt x="1930271" y="4252592"/>
                  <a:pt x="1930260" y="4252567"/>
                </a:cubicBezTo>
                <a:cubicBezTo>
                  <a:pt x="1910063" y="4206432"/>
                  <a:pt x="1902985" y="4231216"/>
                  <a:pt x="1895537" y="4182060"/>
                </a:cubicBezTo>
                <a:cubicBezTo>
                  <a:pt x="1877885" y="4065581"/>
                  <a:pt x="1878446" y="4092543"/>
                  <a:pt x="1895537" y="4005793"/>
                </a:cubicBezTo>
                <a:cubicBezTo>
                  <a:pt x="1907111" y="3994042"/>
                  <a:pt x="1916941" y="3980199"/>
                  <a:pt x="1930260" y="3970540"/>
                </a:cubicBezTo>
                <a:cubicBezTo>
                  <a:pt x="1955293" y="3952386"/>
                  <a:pt x="1982943" y="3944877"/>
                  <a:pt x="2011283" y="3935287"/>
                </a:cubicBezTo>
                <a:cubicBezTo>
                  <a:pt x="2096165" y="3931370"/>
                  <a:pt x="2180958" y="3923535"/>
                  <a:pt x="2265926" y="3923535"/>
                </a:cubicBezTo>
                <a:cubicBezTo>
                  <a:pt x="2304701" y="3923535"/>
                  <a:pt x="2343058" y="3931723"/>
                  <a:pt x="2381674" y="3935287"/>
                </a:cubicBezTo>
                <a:lnTo>
                  <a:pt x="2520569" y="3947037"/>
                </a:lnTo>
                <a:lnTo>
                  <a:pt x="2555293" y="3923535"/>
                </a:lnTo>
                <a:cubicBezTo>
                  <a:pt x="2668261" y="3847077"/>
                  <a:pt x="2584912" y="3963971"/>
                  <a:pt x="2694190" y="3853028"/>
                </a:cubicBezTo>
                <a:cubicBezTo>
                  <a:pt x="2702817" y="3844270"/>
                  <a:pt x="2703909" y="3830018"/>
                  <a:pt x="2705764" y="3817775"/>
                </a:cubicBezTo>
                <a:cubicBezTo>
                  <a:pt x="2711661" y="3778867"/>
                  <a:pt x="2713482" y="3739434"/>
                  <a:pt x="2717340" y="3700264"/>
                </a:cubicBezTo>
                <a:cubicBezTo>
                  <a:pt x="2703085" y="3656850"/>
                  <a:pt x="2694190" y="3636764"/>
                  <a:pt x="2694190" y="3582752"/>
                </a:cubicBezTo>
                <a:cubicBezTo>
                  <a:pt x="2694190" y="3570365"/>
                  <a:pt x="2701906" y="3559250"/>
                  <a:pt x="2705764" y="3547499"/>
                </a:cubicBezTo>
                <a:cubicBezTo>
                  <a:pt x="2717340" y="3535747"/>
                  <a:pt x="2727913" y="3522884"/>
                  <a:pt x="2740488" y="3512246"/>
                </a:cubicBezTo>
                <a:cubicBezTo>
                  <a:pt x="2751175" y="3503204"/>
                  <a:pt x="2770458" y="3502016"/>
                  <a:pt x="2775212" y="3488744"/>
                </a:cubicBezTo>
                <a:cubicBezTo>
                  <a:pt x="2802180" y="3413450"/>
                  <a:pt x="2792931" y="3401694"/>
                  <a:pt x="2775212" y="3347729"/>
                </a:cubicBezTo>
                <a:cubicBezTo>
                  <a:pt x="2707743" y="3324898"/>
                  <a:pt x="2764462" y="3349931"/>
                  <a:pt x="2682615" y="3277223"/>
                </a:cubicBezTo>
                <a:cubicBezTo>
                  <a:pt x="2672146" y="3267923"/>
                  <a:pt x="2660333" y="3260037"/>
                  <a:pt x="2647892" y="3253721"/>
                </a:cubicBezTo>
                <a:cubicBezTo>
                  <a:pt x="2636978" y="3248182"/>
                  <a:pt x="2621794" y="3250728"/>
                  <a:pt x="2613167" y="3241969"/>
                </a:cubicBezTo>
                <a:cubicBezTo>
                  <a:pt x="2604540" y="3233211"/>
                  <a:pt x="2594271" y="3216626"/>
                  <a:pt x="2601593" y="3206716"/>
                </a:cubicBezTo>
                <a:cubicBezTo>
                  <a:pt x="2611138" y="3193796"/>
                  <a:pt x="2642541" y="3210175"/>
                  <a:pt x="2647892" y="3194966"/>
                </a:cubicBezTo>
                <a:cubicBezTo>
                  <a:pt x="2664810" y="3146869"/>
                  <a:pt x="2655607" y="3093122"/>
                  <a:pt x="2659465" y="3042201"/>
                </a:cubicBezTo>
                <a:cubicBezTo>
                  <a:pt x="2621184" y="2983901"/>
                  <a:pt x="2646154" y="3016934"/>
                  <a:pt x="2578442" y="2948191"/>
                </a:cubicBezTo>
                <a:cubicBezTo>
                  <a:pt x="2561188" y="2930674"/>
                  <a:pt x="2565204" y="2900323"/>
                  <a:pt x="2555293" y="2877685"/>
                </a:cubicBezTo>
                <a:cubicBezTo>
                  <a:pt x="2537479" y="2836991"/>
                  <a:pt x="2533047" y="2849454"/>
                  <a:pt x="2508994" y="2818929"/>
                </a:cubicBezTo>
                <a:cubicBezTo>
                  <a:pt x="2500304" y="2807901"/>
                  <a:pt x="2494535" y="2794705"/>
                  <a:pt x="2485845" y="2783676"/>
                </a:cubicBezTo>
                <a:cubicBezTo>
                  <a:pt x="2479028" y="2775024"/>
                  <a:pt x="2468312" y="2769674"/>
                  <a:pt x="2462696" y="2760173"/>
                </a:cubicBezTo>
                <a:cubicBezTo>
                  <a:pt x="2417954" y="2684466"/>
                  <a:pt x="2490689" y="2766074"/>
                  <a:pt x="2427973" y="2689667"/>
                </a:cubicBezTo>
                <a:cubicBezTo>
                  <a:pt x="2346520" y="2590433"/>
                  <a:pt x="2452854" y="2738431"/>
                  <a:pt x="2323799" y="2607408"/>
                </a:cubicBezTo>
                <a:cubicBezTo>
                  <a:pt x="2294864" y="2578031"/>
                  <a:pt x="2327658" y="2525148"/>
                  <a:pt x="2335375" y="2501649"/>
                </a:cubicBezTo>
                <a:cubicBezTo>
                  <a:pt x="2339331" y="2501283"/>
                  <a:pt x="2506823" y="2495776"/>
                  <a:pt x="2532144" y="2466395"/>
                </a:cubicBezTo>
                <a:cubicBezTo>
                  <a:pt x="2570305" y="2422118"/>
                  <a:pt x="2538361" y="2398504"/>
                  <a:pt x="2532144" y="2360635"/>
                </a:cubicBezTo>
                <a:cubicBezTo>
                  <a:pt x="2526401" y="2325648"/>
                  <a:pt x="2524427" y="2290128"/>
                  <a:pt x="2520569" y="2254875"/>
                </a:cubicBezTo>
                <a:cubicBezTo>
                  <a:pt x="2549663" y="2166265"/>
                  <a:pt x="2510417" y="2275488"/>
                  <a:pt x="2555293" y="2184369"/>
                </a:cubicBezTo>
                <a:cubicBezTo>
                  <a:pt x="2560749" y="2173289"/>
                  <a:pt x="2560592" y="2159737"/>
                  <a:pt x="2566868" y="2149115"/>
                </a:cubicBezTo>
                <a:cubicBezTo>
                  <a:pt x="2572483" y="2139614"/>
                  <a:pt x="2588223" y="2136540"/>
                  <a:pt x="2590017" y="2125612"/>
                </a:cubicBezTo>
                <a:cubicBezTo>
                  <a:pt x="2600185" y="2063671"/>
                  <a:pt x="2597734" y="2000267"/>
                  <a:pt x="2601593" y="1937594"/>
                </a:cubicBezTo>
                <a:lnTo>
                  <a:pt x="2590017" y="1902341"/>
                </a:lnTo>
                <a:cubicBezTo>
                  <a:pt x="2582302" y="1878839"/>
                  <a:pt x="2577782" y="1853992"/>
                  <a:pt x="2566868" y="1831834"/>
                </a:cubicBezTo>
                <a:cubicBezTo>
                  <a:pt x="2561988" y="1821924"/>
                  <a:pt x="2547550" y="1818706"/>
                  <a:pt x="2543718" y="1808332"/>
                </a:cubicBezTo>
                <a:cubicBezTo>
                  <a:pt x="2535478" y="1786023"/>
                  <a:pt x="2536003" y="1761327"/>
                  <a:pt x="2532144" y="1737826"/>
                </a:cubicBezTo>
                <a:lnTo>
                  <a:pt x="2543718" y="1702572"/>
                </a:lnTo>
                <a:cubicBezTo>
                  <a:pt x="2551434" y="1679070"/>
                  <a:pt x="2560950" y="1656099"/>
                  <a:pt x="2566868" y="1632066"/>
                </a:cubicBezTo>
                <a:cubicBezTo>
                  <a:pt x="2572560" y="1608950"/>
                  <a:pt x="2570203" y="1583868"/>
                  <a:pt x="2578442" y="1561559"/>
                </a:cubicBezTo>
                <a:cubicBezTo>
                  <a:pt x="2591690" y="1525691"/>
                  <a:pt x="2647809" y="1530236"/>
                  <a:pt x="2671041" y="1526305"/>
                </a:cubicBezTo>
                <a:cubicBezTo>
                  <a:pt x="2678756" y="1538056"/>
                  <a:pt x="2685499" y="1550530"/>
                  <a:pt x="2694190" y="1561559"/>
                </a:cubicBezTo>
                <a:cubicBezTo>
                  <a:pt x="2701007" y="1570210"/>
                  <a:pt x="2715866" y="1574083"/>
                  <a:pt x="2717340" y="1585061"/>
                </a:cubicBezTo>
                <a:cubicBezTo>
                  <a:pt x="2727778" y="1662781"/>
                  <a:pt x="2722221" y="1741939"/>
                  <a:pt x="2728913" y="1820084"/>
                </a:cubicBezTo>
                <a:cubicBezTo>
                  <a:pt x="2729970" y="1832424"/>
                  <a:pt x="2729895" y="1849192"/>
                  <a:pt x="2740488" y="1855337"/>
                </a:cubicBezTo>
                <a:cubicBezTo>
                  <a:pt x="2760865" y="1867158"/>
                  <a:pt x="2786787" y="1863171"/>
                  <a:pt x="2809936" y="1867087"/>
                </a:cubicBezTo>
                <a:cubicBezTo>
                  <a:pt x="2835955" y="1858282"/>
                  <a:pt x="2868546" y="1853093"/>
                  <a:pt x="2879385" y="1820084"/>
                </a:cubicBezTo>
                <a:cubicBezTo>
                  <a:pt x="2904433" y="1743790"/>
                  <a:pt x="2881517" y="1532201"/>
                  <a:pt x="2879385" y="1491051"/>
                </a:cubicBezTo>
                <a:cubicBezTo>
                  <a:pt x="2888798" y="1462380"/>
                  <a:pt x="2891671" y="1443324"/>
                  <a:pt x="2914109" y="1420545"/>
                </a:cubicBezTo>
                <a:cubicBezTo>
                  <a:pt x="2923945" y="1410558"/>
                  <a:pt x="2937258" y="1404876"/>
                  <a:pt x="2948832" y="1397043"/>
                </a:cubicBezTo>
                <a:cubicBezTo>
                  <a:pt x="2993884" y="1391960"/>
                  <a:pt x="3078089" y="1389939"/>
                  <a:pt x="3122453" y="1361789"/>
                </a:cubicBezTo>
                <a:cubicBezTo>
                  <a:pt x="3134249" y="1354304"/>
                  <a:pt x="3142688" y="1340345"/>
                  <a:pt x="3145602" y="1326536"/>
                </a:cubicBezTo>
                <a:cubicBezTo>
                  <a:pt x="3154531" y="1284231"/>
                  <a:pt x="3153319" y="1240361"/>
                  <a:pt x="3157178" y="1197273"/>
                </a:cubicBezTo>
                <a:lnTo>
                  <a:pt x="3145602" y="1162020"/>
                </a:lnTo>
                <a:cubicBezTo>
                  <a:pt x="3141203" y="1148622"/>
                  <a:pt x="3130169" y="1138518"/>
                  <a:pt x="3122453" y="1126766"/>
                </a:cubicBezTo>
                <a:lnTo>
                  <a:pt x="3076154" y="1056260"/>
                </a:lnTo>
                <a:cubicBezTo>
                  <a:pt x="3064579" y="1048426"/>
                  <a:pt x="3053872" y="1039074"/>
                  <a:pt x="3041430" y="1032758"/>
                </a:cubicBezTo>
                <a:cubicBezTo>
                  <a:pt x="3030518" y="1027219"/>
                  <a:pt x="3016858" y="1027878"/>
                  <a:pt x="3006706" y="1021007"/>
                </a:cubicBezTo>
                <a:cubicBezTo>
                  <a:pt x="2993086" y="1011788"/>
                  <a:pt x="2984557" y="996392"/>
                  <a:pt x="2971982" y="985753"/>
                </a:cubicBezTo>
                <a:cubicBezTo>
                  <a:pt x="2961295" y="976711"/>
                  <a:pt x="2947945" y="971293"/>
                  <a:pt x="2937259" y="962251"/>
                </a:cubicBezTo>
                <a:cubicBezTo>
                  <a:pt x="2896461" y="927735"/>
                  <a:pt x="2888499" y="905624"/>
                  <a:pt x="2856235" y="856491"/>
                </a:cubicBezTo>
                <a:cubicBezTo>
                  <a:pt x="2844660" y="852574"/>
                  <a:pt x="2830138" y="853498"/>
                  <a:pt x="2821511" y="844740"/>
                </a:cubicBezTo>
                <a:cubicBezTo>
                  <a:pt x="2812885" y="835981"/>
                  <a:pt x="2812329" y="821633"/>
                  <a:pt x="2809936" y="809486"/>
                </a:cubicBezTo>
                <a:cubicBezTo>
                  <a:pt x="2804585" y="782327"/>
                  <a:pt x="2802220" y="754648"/>
                  <a:pt x="2798361" y="727228"/>
                </a:cubicBezTo>
                <a:cubicBezTo>
                  <a:pt x="2798361" y="727228"/>
                  <a:pt x="2771761" y="681246"/>
                  <a:pt x="2775212" y="656722"/>
                </a:cubicBezTo>
                <a:cubicBezTo>
                  <a:pt x="2776937" y="644460"/>
                  <a:pt x="2798361" y="648887"/>
                  <a:pt x="2809936" y="644970"/>
                </a:cubicBezTo>
                <a:cubicBezTo>
                  <a:pt x="2850341" y="685990"/>
                  <a:pt x="2822733" y="664970"/>
                  <a:pt x="2902534" y="691975"/>
                </a:cubicBezTo>
                <a:cubicBezTo>
                  <a:pt x="2975840" y="695892"/>
                  <a:pt x="3049347" y="696979"/>
                  <a:pt x="3122453" y="703727"/>
                </a:cubicBezTo>
                <a:cubicBezTo>
                  <a:pt x="3182480" y="709267"/>
                  <a:pt x="3132028" y="727228"/>
                  <a:pt x="3203476" y="727228"/>
                </a:cubicBezTo>
                <a:cubicBezTo>
                  <a:pt x="3215677" y="727228"/>
                  <a:pt x="3233668" y="726978"/>
                  <a:pt x="3238199" y="715477"/>
                </a:cubicBezTo>
                <a:cubicBezTo>
                  <a:pt x="3251175" y="682543"/>
                  <a:pt x="3245917" y="644970"/>
                  <a:pt x="3249775" y="609717"/>
                </a:cubicBezTo>
                <a:cubicBezTo>
                  <a:pt x="3220680" y="521106"/>
                  <a:pt x="3259926" y="630329"/>
                  <a:pt x="3215050" y="539210"/>
                </a:cubicBezTo>
                <a:cubicBezTo>
                  <a:pt x="3209594" y="528131"/>
                  <a:pt x="3207333" y="515708"/>
                  <a:pt x="3203476" y="503957"/>
                </a:cubicBezTo>
                <a:cubicBezTo>
                  <a:pt x="3194677" y="477161"/>
                  <a:pt x="3172610" y="456952"/>
                  <a:pt x="3157178" y="433450"/>
                </a:cubicBezTo>
                <a:lnTo>
                  <a:pt x="3122453" y="409948"/>
                </a:lnTo>
                <a:cubicBezTo>
                  <a:pt x="3102150" y="396206"/>
                  <a:pt x="3101998" y="364063"/>
                  <a:pt x="3099303" y="339441"/>
                </a:cubicBezTo>
                <a:cubicBezTo>
                  <a:pt x="3090346" y="257594"/>
                  <a:pt x="3091588" y="174926"/>
                  <a:pt x="3087729" y="92667"/>
                </a:cubicBezTo>
                <a:cubicBezTo>
                  <a:pt x="3105405" y="38829"/>
                  <a:pt x="3099689" y="61605"/>
                  <a:pt x="3106894" y="4819"/>
                </a:cubicBezTo>
                <a:close/>
              </a:path>
            </a:pathLst>
          </a:custGeom>
          <a:solidFill>
            <a:schemeClr val="tx1">
              <a:alpha val="65000"/>
            </a:schemeClr>
          </a:solidFill>
          <a:ln>
            <a:noFill/>
          </a:ln>
          <a:effectLst>
            <a:innerShdw blurRad="63500" dist="50800" dir="135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Diagram 4">
            <a:extLst>
              <a:ext uri="{FF2B5EF4-FFF2-40B4-BE49-F238E27FC236}">
                <a16:creationId xmlns="" xmlns:a16="http://schemas.microsoft.com/office/drawing/2014/main" id="{47558C66-7965-45AD-8525-0170C0340FAC}"/>
              </a:ext>
            </a:extLst>
          </p:cNvPr>
          <p:cNvGraphicFramePr/>
          <p:nvPr>
            <p:extLst>
              <p:ext uri="{D42A27DB-BD31-4B8C-83A1-F6EECF244321}">
                <p14:modId xmlns:p14="http://schemas.microsoft.com/office/powerpoint/2010/main" val="1475708210"/>
              </p:ext>
            </p:extLst>
          </p:nvPr>
        </p:nvGraphicFramePr>
        <p:xfrm>
          <a:off x="7170058" y="3048000"/>
          <a:ext cx="5136742" cy="3508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9059218" y="2421973"/>
            <a:ext cx="3880073" cy="369332"/>
          </a:xfrm>
          <a:prstGeom prst="rect">
            <a:avLst/>
          </a:prstGeom>
          <a:noFill/>
        </p:spPr>
        <p:txBody>
          <a:bodyPr wrap="square" rtlCol="0">
            <a:spAutoFit/>
          </a:bodyPr>
          <a:lstStyle/>
          <a:p>
            <a:r>
              <a:rPr lang="en-US" b="1" i="1" u="sng" dirty="0" smtClean="0">
                <a:solidFill>
                  <a:schemeClr val="bg1">
                    <a:lumMod val="95000"/>
                    <a:lumOff val="5000"/>
                  </a:schemeClr>
                </a:solidFill>
              </a:rPr>
              <a:t>A PRESENTATION BY “ORBIT”</a:t>
            </a:r>
            <a:endParaRPr lang="en-US" b="1" i="1" u="sng" dirty="0">
              <a:solidFill>
                <a:schemeClr val="bg1">
                  <a:lumMod val="95000"/>
                  <a:lumOff val="5000"/>
                </a:schemeClr>
              </a:solidFill>
            </a:endParaRPr>
          </a:p>
        </p:txBody>
      </p:sp>
      <p:sp>
        <p:nvSpPr>
          <p:cNvPr id="11" name="Rectangle 10"/>
          <p:cNvSpPr/>
          <p:nvPr/>
        </p:nvSpPr>
        <p:spPr>
          <a:xfrm>
            <a:off x="5220579" y="1779242"/>
            <a:ext cx="8099708" cy="769441"/>
          </a:xfrm>
          <a:prstGeom prst="rect">
            <a:avLst/>
          </a:prstGeom>
          <a:noFill/>
        </p:spPr>
        <p:txBody>
          <a:bodyPr wrap="square" lIns="91440" tIns="45720" rIns="91440" bIns="45720">
            <a:spAutoFit/>
          </a:bodyPr>
          <a:lstStyle/>
          <a:p>
            <a:pPr algn="ctr"/>
            <a:r>
              <a:rPr lang="en-US" sz="4400" i="1" dirty="0" smtClean="0">
                <a:ln w="0"/>
                <a:solidFill>
                  <a:srgbClr val="FF0000"/>
                </a:solidFill>
                <a:effectLst>
                  <a:reflection blurRad="6350" stA="53000" endA="300" endPos="35500" dir="5400000" sy="-90000" algn="bl" rotWithShape="0"/>
                </a:effectLst>
                <a:latin typeface="Arial Black" panose="020B0A04020102020204" pitchFamily="34" charset="0"/>
              </a:rPr>
              <a:t>CABLE vs NETFLIX</a:t>
            </a:r>
            <a:endParaRPr lang="en-US" sz="44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22589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33024443"/>
              </p:ext>
            </p:extLst>
          </p:nvPr>
        </p:nvGraphicFramePr>
        <p:xfrm>
          <a:off x="504967" y="150125"/>
          <a:ext cx="11395881" cy="659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925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864" y="3048000"/>
            <a:ext cx="9404723" cy="1400530"/>
          </a:xfrm>
        </p:spPr>
        <p:txBody>
          <a:bodyPr/>
          <a:lstStyle/>
          <a:p>
            <a:r>
              <a:rPr lang="en-US" sz="6000" b="1" dirty="0" smtClean="0">
                <a:solidFill>
                  <a:srgbClr val="FF0000"/>
                </a:solidFill>
              </a:rPr>
              <a:t>THANK YOU</a:t>
            </a:r>
            <a:br>
              <a:rPr lang="en-US" sz="6000" b="1" dirty="0" smtClean="0">
                <a:solidFill>
                  <a:srgbClr val="FF0000"/>
                </a:solidFill>
              </a:rPr>
            </a:br>
            <a:endParaRPr lang="en-US" sz="6000" b="1" dirty="0">
              <a:solidFill>
                <a:srgbClr val="FF0000"/>
              </a:solidFill>
            </a:endParaRPr>
          </a:p>
        </p:txBody>
      </p:sp>
    </p:spTree>
    <p:extLst>
      <p:ext uri="{BB962C8B-B14F-4D97-AF65-F5344CB8AC3E}">
        <p14:creationId xmlns:p14="http://schemas.microsoft.com/office/powerpoint/2010/main" val="1414833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30306"/>
            <a:ext cx="8825658" cy="850840"/>
          </a:xfrm>
        </p:spPr>
        <p:txBody>
          <a:bodyPr/>
          <a:lstStyle/>
          <a:p>
            <a:r>
              <a:rPr lang="en-US" sz="4000" b="1" dirty="0" smtClean="0"/>
              <a:t>OUTLINE:</a:t>
            </a:r>
            <a:endParaRPr lang="en-US" sz="4000" b="1" dirty="0"/>
          </a:p>
        </p:txBody>
      </p:sp>
      <p:sp>
        <p:nvSpPr>
          <p:cNvPr id="3" name="Subtitle 2"/>
          <p:cNvSpPr>
            <a:spLocks noGrp="1"/>
          </p:cNvSpPr>
          <p:nvPr>
            <p:ph type="subTitle" idx="1"/>
          </p:nvPr>
        </p:nvSpPr>
        <p:spPr>
          <a:xfrm>
            <a:off x="1154955" y="1281146"/>
            <a:ext cx="8825658" cy="3721160"/>
          </a:xfrm>
        </p:spPr>
        <p:txBody>
          <a:bodyPr/>
          <a:lstStyle/>
          <a:p>
            <a:r>
              <a:rPr lang="en-US" b="1" i="1" dirty="0" smtClean="0"/>
              <a:t>1.Cable</a:t>
            </a:r>
          </a:p>
          <a:p>
            <a:r>
              <a:rPr lang="en-US" b="1" i="1" dirty="0" smtClean="0"/>
              <a:t>2.Netflix</a:t>
            </a:r>
          </a:p>
          <a:p>
            <a:r>
              <a:rPr lang="en-US" b="1" i="1" dirty="0" smtClean="0"/>
              <a:t>3.Advantage of cable</a:t>
            </a:r>
          </a:p>
          <a:p>
            <a:r>
              <a:rPr lang="en-US" b="1" i="1" dirty="0" smtClean="0"/>
              <a:t>4.Advantage of Netflix</a:t>
            </a:r>
          </a:p>
          <a:p>
            <a:r>
              <a:rPr lang="en-US" b="1" i="1" dirty="0" smtClean="0"/>
              <a:t>5.Disadvantage of cable provider</a:t>
            </a:r>
          </a:p>
          <a:p>
            <a:r>
              <a:rPr lang="en-US" b="1" i="1" dirty="0" smtClean="0"/>
              <a:t>6.Disadvantage of Netflix</a:t>
            </a:r>
          </a:p>
          <a:p>
            <a:r>
              <a:rPr lang="en-US" b="1" i="1" dirty="0" smtClean="0"/>
              <a:t>7.Why Netflix is better than cable?</a:t>
            </a:r>
          </a:p>
          <a:p>
            <a:r>
              <a:rPr lang="en-US" b="1" i="1" dirty="0" smtClean="0"/>
              <a:t>8.conclusion</a:t>
            </a:r>
          </a:p>
          <a:p>
            <a:endParaRPr lang="en-US" dirty="0" smtClean="0"/>
          </a:p>
          <a:p>
            <a:endParaRPr lang="en-US" dirty="0"/>
          </a:p>
        </p:txBody>
      </p:sp>
    </p:spTree>
    <p:extLst>
      <p:ext uri="{BB962C8B-B14F-4D97-AF65-F5344CB8AC3E}">
        <p14:creationId xmlns:p14="http://schemas.microsoft.com/office/powerpoint/2010/main" val="3339927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45594801"/>
              </p:ext>
            </p:extLst>
          </p:nvPr>
        </p:nvGraphicFramePr>
        <p:xfrm>
          <a:off x="837127" y="90152"/>
          <a:ext cx="11354873" cy="5777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799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0202131"/>
              </p:ext>
            </p:extLst>
          </p:nvPr>
        </p:nvGraphicFramePr>
        <p:xfrm>
          <a:off x="489397" y="719666"/>
          <a:ext cx="1075385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27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786966545"/>
              </p:ext>
            </p:extLst>
          </p:nvPr>
        </p:nvGraphicFramePr>
        <p:xfrm>
          <a:off x="614150" y="-1"/>
          <a:ext cx="10680622" cy="7001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0636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9069735"/>
              </p:ext>
            </p:extLst>
          </p:nvPr>
        </p:nvGraphicFramePr>
        <p:xfrm>
          <a:off x="871939" y="1"/>
          <a:ext cx="10641774" cy="672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030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37063498"/>
              </p:ext>
            </p:extLst>
          </p:nvPr>
        </p:nvGraphicFramePr>
        <p:xfrm>
          <a:off x="2031999" y="719666"/>
          <a:ext cx="8531367" cy="5844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 Diagonal Corner Rectangle 8"/>
          <p:cNvSpPr/>
          <p:nvPr/>
        </p:nvSpPr>
        <p:spPr>
          <a:xfrm>
            <a:off x="2031999" y="583188"/>
            <a:ext cx="8026400" cy="1774209"/>
          </a:xfrm>
          <a:prstGeom prst="round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smtClean="0">
                <a:solidFill>
                  <a:schemeClr val="tx1"/>
                </a:solidFill>
                <a:latin typeface="Arial Black" panose="020B0A04020102020204" pitchFamily="34" charset="0"/>
              </a:rPr>
              <a:t>DISADVANTAGE  OF CABLE PROVIDER</a:t>
            </a:r>
            <a:endParaRPr lang="en-US" sz="36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51744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93426063"/>
              </p:ext>
            </p:extLst>
          </p:nvPr>
        </p:nvGraphicFramePr>
        <p:xfrm>
          <a:off x="1705971" y="532263"/>
          <a:ext cx="9498842" cy="6550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 Diagonal Corner Rectangle 4"/>
          <p:cNvSpPr/>
          <p:nvPr/>
        </p:nvSpPr>
        <p:spPr>
          <a:xfrm>
            <a:off x="1431497" y="532263"/>
            <a:ext cx="7908119" cy="1856095"/>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b="1" i="1" dirty="0">
                <a:ln w="0"/>
                <a:solidFill>
                  <a:schemeClr val="accent1"/>
                </a:solidFill>
                <a:effectLst>
                  <a:outerShdw blurRad="38100" dist="25400" dir="5400000" algn="ctr" rotWithShape="0">
                    <a:srgbClr val="6E747A">
                      <a:alpha val="43000"/>
                    </a:srgbClr>
                  </a:outerShdw>
                </a:effectLst>
              </a:rPr>
              <a:t>DISADVANTAGE OF NETFLIX</a:t>
            </a:r>
            <a:endParaRPr lang="en-US" sz="48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6936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78759167"/>
              </p:ext>
            </p:extLst>
          </p:nvPr>
        </p:nvGraphicFramePr>
        <p:xfrm>
          <a:off x="-1" y="0"/>
          <a:ext cx="11101589" cy="6138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183</TotalTime>
  <Words>591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Arial Black</vt:lpstr>
      <vt:lpstr>Berlin Sans FB Demi</vt:lpstr>
      <vt:lpstr>Century Gothic</vt:lpstr>
      <vt:lpstr>Wingdings 3</vt:lpstr>
      <vt:lpstr>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sakib Rijon</dc:creator>
  <cp:lastModifiedBy>efaj rahman</cp:lastModifiedBy>
  <cp:revision>51</cp:revision>
  <dcterms:created xsi:type="dcterms:W3CDTF">2019-02-07T18:55:25Z</dcterms:created>
  <dcterms:modified xsi:type="dcterms:W3CDTF">2019-02-24T03:08:05Z</dcterms:modified>
</cp:coreProperties>
</file>