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6" r:id="rId10"/>
    <p:sldId id="263" r:id="rId11"/>
    <p:sldId id="265" r:id="rId12"/>
    <p:sldId id="269" r:id="rId13"/>
    <p:sldId id="268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2B649C-D0FE-4632-82B2-EAE9D8DC3BF0}" v="8" dt="2019-02-20T10:04:07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7b81d584215cd9c7" providerId="Windows Live" clId="Web-{A79A7958-23F2-4794-811B-364F9E3B918E}"/>
    <pc:docChg chg="modSld sldOrd">
      <pc:chgData name="Guest User" userId="7b81d584215cd9c7" providerId="Windows Live" clId="Web-{A79A7958-23F2-4794-811B-364F9E3B918E}" dt="2019-02-22T08:46:53.458" v="1630" actId="14100"/>
      <pc:docMkLst>
        <pc:docMk/>
      </pc:docMkLst>
      <pc:sldChg chg="addSp delSp modSp mod modShow">
        <pc:chgData name="Guest User" userId="7b81d584215cd9c7" providerId="Windows Live" clId="Web-{A79A7958-23F2-4794-811B-364F9E3B918E}" dt="2019-02-22T08:45:01.473" v="1618"/>
        <pc:sldMkLst>
          <pc:docMk/>
          <pc:sldMk cId="109857222" sldId="256"/>
        </pc:sldMkLst>
        <pc:spChg chg="mod">
          <ac:chgData name="Guest User" userId="7b81d584215cd9c7" providerId="Windows Live" clId="Web-{A79A7958-23F2-4794-811B-364F9E3B918E}" dt="2019-02-22T08:34:58.033" v="1306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est User" userId="7b81d584215cd9c7" providerId="Windows Live" clId="Web-{A79A7958-23F2-4794-811B-364F9E3B918E}" dt="2019-02-22T08:35:14.626" v="1308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Guest User" userId="7b81d584215cd9c7" providerId="Windows Live" clId="Web-{A79A7958-23F2-4794-811B-364F9E3B918E}" dt="2019-02-22T08:41:21.347" v="1602" actId="1076"/>
          <ac:spMkLst>
            <pc:docMk/>
            <pc:sldMk cId="109857222" sldId="256"/>
            <ac:spMk id="5" creationId="{0E2393F3-C935-4CD2-942A-B54128378FD5}"/>
          </ac:spMkLst>
        </pc:spChg>
        <pc:spChg chg="add del">
          <ac:chgData name="Guest User" userId="7b81d584215cd9c7" providerId="Windows Live" clId="Web-{A79A7958-23F2-4794-811B-364F9E3B918E}" dt="2019-02-22T08:38:29.565" v="1489"/>
          <ac:spMkLst>
            <pc:docMk/>
            <pc:sldMk cId="109857222" sldId="256"/>
            <ac:spMk id="7" creationId="{F84F0540-2D58-47B4-9EDF-821292441B4F}"/>
          </ac:spMkLst>
        </pc:spChg>
        <pc:picChg chg="mod">
          <ac:chgData name="Guest User" userId="7b81d584215cd9c7" providerId="Windows Live" clId="Web-{A79A7958-23F2-4794-811B-364F9E3B918E}" dt="2019-02-22T08:34:51.564" v="1303" actId="1076"/>
          <ac:picMkLst>
            <pc:docMk/>
            <pc:sldMk cId="109857222" sldId="256"/>
            <ac:picMk id="4" creationId="{DD3A00B8-5A74-487E-AAD2-01F4F8F2EF44}"/>
          </ac:picMkLst>
        </pc:picChg>
        <pc:picChg chg="mod">
          <ac:chgData name="Guest User" userId="7b81d584215cd9c7" providerId="Windows Live" clId="Web-{A79A7958-23F2-4794-811B-364F9E3B918E}" dt="2019-02-22T08:35:05.626" v="1307" actId="1076"/>
          <ac:picMkLst>
            <pc:docMk/>
            <pc:sldMk cId="109857222" sldId="256"/>
            <ac:picMk id="6" creationId="{1D351E17-9130-42D1-A8D3-1D3A381760E6}"/>
          </ac:picMkLst>
        </pc:picChg>
      </pc:sldChg>
      <pc:sldChg chg="addSp delSp">
        <pc:chgData name="Guest User" userId="7b81d584215cd9c7" providerId="Windows Live" clId="Web-{A79A7958-23F2-4794-811B-364F9E3B918E}" dt="2019-02-22T08:35:37.548" v="1310"/>
        <pc:sldMkLst>
          <pc:docMk/>
          <pc:sldMk cId="225457723" sldId="257"/>
        </pc:sldMkLst>
        <pc:spChg chg="add del">
          <ac:chgData name="Guest User" userId="7b81d584215cd9c7" providerId="Windows Live" clId="Web-{A79A7958-23F2-4794-811B-364F9E3B918E}" dt="2019-02-22T08:35:37.548" v="1310"/>
          <ac:spMkLst>
            <pc:docMk/>
            <pc:sldMk cId="225457723" sldId="257"/>
            <ac:spMk id="3" creationId="{A20E00CD-2DE0-482B-B01F-480C0C4C4A55}"/>
          </ac:spMkLst>
        </pc:spChg>
      </pc:sldChg>
      <pc:sldChg chg="ord">
        <pc:chgData name="Guest User" userId="7b81d584215cd9c7" providerId="Windows Live" clId="Web-{A79A7958-23F2-4794-811B-364F9E3B918E}" dt="2019-02-22T08:32:26.500" v="1288"/>
        <pc:sldMkLst>
          <pc:docMk/>
          <pc:sldMk cId="1861788564" sldId="262"/>
        </pc:sldMkLst>
      </pc:sldChg>
      <pc:sldChg chg="addSp modSp">
        <pc:chgData name="Guest User" userId="7b81d584215cd9c7" providerId="Windows Live" clId="Web-{A79A7958-23F2-4794-811B-364F9E3B918E}" dt="2019-02-22T08:30:54.641" v="1286"/>
        <pc:sldMkLst>
          <pc:docMk/>
          <pc:sldMk cId="3575106791" sldId="263"/>
        </pc:sldMkLst>
        <pc:graphicFrameChg chg="add mod modGraphic">
          <ac:chgData name="Guest User" userId="7b81d584215cd9c7" providerId="Windows Live" clId="Web-{A79A7958-23F2-4794-811B-364F9E3B918E}" dt="2019-02-22T08:30:54.641" v="1286"/>
          <ac:graphicFrameMkLst>
            <pc:docMk/>
            <pc:sldMk cId="3575106791" sldId="263"/>
            <ac:graphicFrameMk id="2" creationId="{67C4D263-F585-406B-A256-18CEAF9E5442}"/>
          </ac:graphicFrameMkLst>
        </pc:graphicFrameChg>
      </pc:sldChg>
      <pc:sldChg chg="ord">
        <pc:chgData name="Guest User" userId="7b81d584215cd9c7" providerId="Windows Live" clId="Web-{A79A7958-23F2-4794-811B-364F9E3B918E}" dt="2019-02-22T08:31:54.297" v="1287"/>
        <pc:sldMkLst>
          <pc:docMk/>
          <pc:sldMk cId="1805505640" sldId="264"/>
        </pc:sldMkLst>
      </pc:sldChg>
      <pc:sldChg chg="modSp">
        <pc:chgData name="Guest User" userId="7b81d584215cd9c7" providerId="Windows Live" clId="Web-{A79A7958-23F2-4794-811B-364F9E3B918E}" dt="2019-02-22T08:46:53.458" v="1630" actId="14100"/>
        <pc:sldMkLst>
          <pc:docMk/>
          <pc:sldMk cId="3710174040" sldId="265"/>
        </pc:sldMkLst>
        <pc:spChg chg="mod">
          <ac:chgData name="Guest User" userId="7b81d584215cd9c7" providerId="Windows Live" clId="Web-{A79A7958-23F2-4794-811B-364F9E3B918E}" dt="2019-02-22T08:46:53.458" v="1630" actId="14100"/>
          <ac:spMkLst>
            <pc:docMk/>
            <pc:sldMk cId="3710174040" sldId="265"/>
            <ac:spMk id="8" creationId="{A3F5C380-80D5-4EBA-9792-5EBC2B5839BC}"/>
          </ac:spMkLst>
        </pc:spChg>
      </pc:sldChg>
      <pc:sldChg chg="ord">
        <pc:chgData name="Guest User" userId="7b81d584215cd9c7" providerId="Windows Live" clId="Web-{A79A7958-23F2-4794-811B-364F9E3B918E}" dt="2019-02-22T08:32:28.719" v="1289"/>
        <pc:sldMkLst>
          <pc:docMk/>
          <pc:sldMk cId="516052067" sldId="266"/>
        </pc:sldMkLst>
      </pc:sldChg>
    </pc:docChg>
  </pc:docChgLst>
  <pc:docChgLst>
    <pc:chgData name="Guest User" userId="7b81d584215cd9c7" providerId="Windows Live" clId="Web-{4226A07F-B102-4F8F-8183-8D9E07C0D761}"/>
    <pc:docChg chg="addSld delSld modSld sldOrd">
      <pc:chgData name="Guest User" userId="7b81d584215cd9c7" providerId="Windows Live" clId="Web-{4226A07F-B102-4F8F-8183-8D9E07C0D761}" dt="2019-02-23T18:00:48.068" v="1003" actId="20577"/>
      <pc:docMkLst>
        <pc:docMk/>
      </pc:docMkLst>
      <pc:sldChg chg="modSp">
        <pc:chgData name="Guest User" userId="7b81d584215cd9c7" providerId="Windows Live" clId="Web-{4226A07F-B102-4F8F-8183-8D9E07C0D761}" dt="2019-02-23T17:23:00.774" v="0" actId="20577"/>
        <pc:sldMkLst>
          <pc:docMk/>
          <pc:sldMk cId="109857222" sldId="256"/>
        </pc:sldMkLst>
        <pc:spChg chg="mod">
          <ac:chgData name="Guest User" userId="7b81d584215cd9c7" providerId="Windows Live" clId="Web-{4226A07F-B102-4F8F-8183-8D9E07C0D761}" dt="2019-02-23T17:23:00.774" v="0" actId="20577"/>
          <ac:spMkLst>
            <pc:docMk/>
            <pc:sldMk cId="109857222" sldId="256"/>
            <ac:spMk id="5" creationId="{0E2393F3-C935-4CD2-942A-B54128378FD5}"/>
          </ac:spMkLst>
        </pc:spChg>
      </pc:sldChg>
      <pc:sldChg chg="modSp">
        <pc:chgData name="Guest User" userId="7b81d584215cd9c7" providerId="Windows Live" clId="Web-{4226A07F-B102-4F8F-8183-8D9E07C0D761}" dt="2019-02-23T17:23:26.696" v="14" actId="1076"/>
        <pc:sldMkLst>
          <pc:docMk/>
          <pc:sldMk cId="225457723" sldId="257"/>
        </pc:sldMkLst>
        <pc:spChg chg="mod">
          <ac:chgData name="Guest User" userId="7b81d584215cd9c7" providerId="Windows Live" clId="Web-{4226A07F-B102-4F8F-8183-8D9E07C0D761}" dt="2019-02-23T17:23:26.696" v="14" actId="1076"/>
          <ac:spMkLst>
            <pc:docMk/>
            <pc:sldMk cId="225457723" sldId="257"/>
            <ac:spMk id="8" creationId="{18821B46-2942-48C8-8CF5-A79CBA9F98C7}"/>
          </ac:spMkLst>
        </pc:spChg>
      </pc:sldChg>
      <pc:sldChg chg="ord">
        <pc:chgData name="Guest User" userId="7b81d584215cd9c7" providerId="Windows Live" clId="Web-{4226A07F-B102-4F8F-8183-8D9E07C0D761}" dt="2019-02-23T17:44:01.537" v="828"/>
        <pc:sldMkLst>
          <pc:docMk/>
          <pc:sldMk cId="3895900010" sldId="261"/>
        </pc:sldMkLst>
      </pc:sldChg>
      <pc:sldChg chg="modSp">
        <pc:chgData name="Guest User" userId="7b81d584215cd9c7" providerId="Windows Live" clId="Web-{4226A07F-B102-4F8F-8183-8D9E07C0D761}" dt="2019-02-23T17:32:08.062" v="239" actId="1076"/>
        <pc:sldMkLst>
          <pc:docMk/>
          <pc:sldMk cId="1861788564" sldId="262"/>
        </pc:sldMkLst>
        <pc:spChg chg="mod">
          <ac:chgData name="Guest User" userId="7b81d584215cd9c7" providerId="Windows Live" clId="Web-{4226A07F-B102-4F8F-8183-8D9E07C0D761}" dt="2019-02-23T17:29:08.061" v="166" actId="20577"/>
          <ac:spMkLst>
            <pc:docMk/>
            <pc:sldMk cId="1861788564" sldId="262"/>
            <ac:spMk id="2" creationId="{015A086E-6FFF-4745-BF42-5080B756E053}"/>
          </ac:spMkLst>
        </pc:spChg>
        <pc:spChg chg="mod">
          <ac:chgData name="Guest User" userId="7b81d584215cd9c7" providerId="Windows Live" clId="Web-{4226A07F-B102-4F8F-8183-8D9E07C0D761}" dt="2019-02-23T17:32:08.062" v="239" actId="1076"/>
          <ac:spMkLst>
            <pc:docMk/>
            <pc:sldMk cId="1861788564" sldId="262"/>
            <ac:spMk id="3" creationId="{BA074CCA-3A32-4BCB-87B9-E09184C965E0}"/>
          </ac:spMkLst>
        </pc:spChg>
      </pc:sldChg>
      <pc:sldChg chg="addSp delSp modSp del">
        <pc:chgData name="Guest User" userId="7b81d584215cd9c7" providerId="Windows Live" clId="Web-{4226A07F-B102-4F8F-8183-8D9E07C0D761}" dt="2019-02-23T17:43:54.459" v="826"/>
        <pc:sldMkLst>
          <pc:docMk/>
          <pc:sldMk cId="1805505640" sldId="264"/>
        </pc:sldMkLst>
        <pc:spChg chg="del mod">
          <ac:chgData name="Guest User" userId="7b81d584215cd9c7" providerId="Windows Live" clId="Web-{4226A07F-B102-4F8F-8183-8D9E07C0D761}" dt="2019-02-23T17:43:42.365" v="823"/>
          <ac:spMkLst>
            <pc:docMk/>
            <pc:sldMk cId="1805505640" sldId="264"/>
            <ac:spMk id="10" creationId="{F3413B91-E3D6-4319-B04A-89B29FBE495A}"/>
          </ac:spMkLst>
        </pc:spChg>
        <pc:graphicFrameChg chg="del mod modGraphic">
          <ac:chgData name="Guest User" userId="7b81d584215cd9c7" providerId="Windows Live" clId="Web-{4226A07F-B102-4F8F-8183-8D9E07C0D761}" dt="2019-02-23T17:24:58.103" v="48"/>
          <ac:graphicFrameMkLst>
            <pc:docMk/>
            <pc:sldMk cId="1805505640" sldId="264"/>
            <ac:graphicFrameMk id="2" creationId="{26ACE669-AF97-4490-BE48-EDE7BD646318}"/>
          </ac:graphicFrameMkLst>
        </pc:graphicFrameChg>
        <pc:graphicFrameChg chg="add del mod modGraphic">
          <ac:chgData name="Guest User" userId="7b81d584215cd9c7" providerId="Windows Live" clId="Web-{4226A07F-B102-4F8F-8183-8D9E07C0D761}" dt="2019-02-23T17:26:58.685" v="109"/>
          <ac:graphicFrameMkLst>
            <pc:docMk/>
            <pc:sldMk cId="1805505640" sldId="264"/>
            <ac:graphicFrameMk id="3" creationId="{15408094-02C2-4D32-9326-46F61157F300}"/>
          </ac:graphicFrameMkLst>
        </pc:graphicFrameChg>
        <pc:graphicFrameChg chg="add del mod modGraphic">
          <ac:chgData name="Guest User" userId="7b81d584215cd9c7" providerId="Windows Live" clId="Web-{4226A07F-B102-4F8F-8183-8D9E07C0D761}" dt="2019-02-23T17:43:50.334" v="825"/>
          <ac:graphicFrameMkLst>
            <pc:docMk/>
            <pc:sldMk cId="1805505640" sldId="264"/>
            <ac:graphicFrameMk id="7" creationId="{FFFC2369-74F1-4961-9B49-FDEE247EF569}"/>
          </ac:graphicFrameMkLst>
        </pc:graphicFrameChg>
        <pc:picChg chg="del">
          <ac:chgData name="Guest User" userId="7b81d584215cd9c7" providerId="Windows Live" clId="Web-{4226A07F-B102-4F8F-8183-8D9E07C0D761}" dt="2019-02-23T17:23:56.165" v="24"/>
          <ac:picMkLst>
            <pc:docMk/>
            <pc:sldMk cId="1805505640" sldId="264"/>
            <ac:picMk id="4" creationId="{ECE5C361-9682-4A62-8470-4CAF454AA4B2}"/>
          </ac:picMkLst>
        </pc:picChg>
        <pc:picChg chg="del">
          <ac:chgData name="Guest User" userId="7b81d584215cd9c7" providerId="Windows Live" clId="Web-{4226A07F-B102-4F8F-8183-8D9E07C0D761}" dt="2019-02-23T17:24:32.650" v="43"/>
          <ac:picMkLst>
            <pc:docMk/>
            <pc:sldMk cId="1805505640" sldId="264"/>
            <ac:picMk id="6" creationId="{7C14E7F2-6599-42E0-B294-3D2435E7DD8D}"/>
          </ac:picMkLst>
        </pc:picChg>
        <pc:picChg chg="del">
          <ac:chgData name="Guest User" userId="7b81d584215cd9c7" providerId="Windows Live" clId="Web-{4226A07F-B102-4F8F-8183-8D9E07C0D761}" dt="2019-02-23T17:24:35.588" v="44"/>
          <ac:picMkLst>
            <pc:docMk/>
            <pc:sldMk cId="1805505640" sldId="264"/>
            <ac:picMk id="8" creationId="{2221B7F0-B62C-4848-B81D-5E992859FE3C}"/>
          </ac:picMkLst>
        </pc:picChg>
      </pc:sldChg>
      <pc:sldChg chg="modSp ord">
        <pc:chgData name="Guest User" userId="7b81d584215cd9c7" providerId="Windows Live" clId="Web-{4226A07F-B102-4F8F-8183-8D9E07C0D761}" dt="2019-02-23T17:49:42.618" v="844"/>
        <pc:sldMkLst>
          <pc:docMk/>
          <pc:sldMk cId="3710174040" sldId="265"/>
        </pc:sldMkLst>
        <pc:graphicFrameChg chg="mod modGraphic">
          <ac:chgData name="Guest User" userId="7b81d584215cd9c7" providerId="Windows Live" clId="Web-{4226A07F-B102-4F8F-8183-8D9E07C0D761}" dt="2019-02-23T17:47:09.929" v="842"/>
          <ac:graphicFrameMkLst>
            <pc:docMk/>
            <pc:sldMk cId="3710174040" sldId="265"/>
            <ac:graphicFrameMk id="2" creationId="{85B2A072-FED0-4291-884C-3EDE287A212E}"/>
          </ac:graphicFrameMkLst>
        </pc:graphicFrameChg>
      </pc:sldChg>
      <pc:sldChg chg="addSp modSp new ord">
        <pc:chgData name="Guest User" userId="7b81d584215cd9c7" providerId="Windows Live" clId="Web-{4226A07F-B102-4F8F-8183-8D9E07C0D761}" dt="2019-02-23T17:46:26.132" v="840"/>
        <pc:sldMkLst>
          <pc:docMk/>
          <pc:sldMk cId="3354212531" sldId="267"/>
        </pc:sldMkLst>
        <pc:spChg chg="add mod">
          <ac:chgData name="Guest User" userId="7b81d584215cd9c7" providerId="Windows Live" clId="Web-{4226A07F-B102-4F8F-8183-8D9E07C0D761}" dt="2019-02-23T17:37:43.971" v="556" actId="1076"/>
          <ac:spMkLst>
            <pc:docMk/>
            <pc:sldMk cId="3354212531" sldId="267"/>
            <ac:spMk id="2" creationId="{FE6D6A1B-1C7D-4A12-90AC-A643AB1388AA}"/>
          </ac:spMkLst>
        </pc:spChg>
        <pc:graphicFrameChg chg="add mod modGraphic">
          <ac:chgData name="Guest User" userId="7b81d584215cd9c7" providerId="Windows Live" clId="Web-{4226A07F-B102-4F8F-8183-8D9E07C0D761}" dt="2019-02-23T17:46:26.132" v="840"/>
          <ac:graphicFrameMkLst>
            <pc:docMk/>
            <pc:sldMk cId="3354212531" sldId="267"/>
            <ac:graphicFrameMk id="3" creationId="{BAC23074-C18B-43B6-85DA-8BCC74F9F89F}"/>
          </ac:graphicFrameMkLst>
        </pc:graphicFrameChg>
        <pc:picChg chg="add mod modCrop">
          <ac:chgData name="Guest User" userId="7b81d584215cd9c7" providerId="Windows Live" clId="Web-{4226A07F-B102-4F8F-8183-8D9E07C0D761}" dt="2019-02-23T17:41:05.942" v="611" actId="1076"/>
          <ac:picMkLst>
            <pc:docMk/>
            <pc:sldMk cId="3354212531" sldId="267"/>
            <ac:picMk id="5" creationId="{1181BEB0-DAF3-4037-B0FC-8E4D1F2FADD8}"/>
          </ac:picMkLst>
        </pc:picChg>
        <pc:picChg chg="add mod modCrop">
          <ac:chgData name="Guest User" userId="7b81d584215cd9c7" providerId="Windows Live" clId="Web-{4226A07F-B102-4F8F-8183-8D9E07C0D761}" dt="2019-02-23T17:43:02.318" v="800" actId="14100"/>
          <ac:picMkLst>
            <pc:docMk/>
            <pc:sldMk cId="3354212531" sldId="267"/>
            <ac:picMk id="7" creationId="{501DF3E0-0A82-4B32-9C4F-4950749A7A02}"/>
          </ac:picMkLst>
        </pc:picChg>
      </pc:sldChg>
      <pc:sldChg chg="addSp delSp modSp new mod setBg">
        <pc:chgData name="Guest User" userId="7b81d584215cd9c7" providerId="Windows Live" clId="Web-{4226A07F-B102-4F8F-8183-8D9E07C0D761}" dt="2019-02-23T17:54:55.230" v="926" actId="1076"/>
        <pc:sldMkLst>
          <pc:docMk/>
          <pc:sldMk cId="3031441361" sldId="268"/>
        </pc:sldMkLst>
        <pc:spChg chg="add mod">
          <ac:chgData name="Guest User" userId="7b81d584215cd9c7" providerId="Windows Live" clId="Web-{4226A07F-B102-4F8F-8183-8D9E07C0D761}" dt="2019-02-23T17:54:55.230" v="926" actId="1076"/>
          <ac:spMkLst>
            <pc:docMk/>
            <pc:sldMk cId="3031441361" sldId="268"/>
            <ac:spMk id="2" creationId="{23885939-9847-4337-98EC-674A8571BCB3}"/>
          </ac:spMkLst>
        </pc:spChg>
        <pc:spChg chg="add">
          <ac:chgData name="Guest User" userId="7b81d584215cd9c7" providerId="Windows Live" clId="Web-{4226A07F-B102-4F8F-8183-8D9E07C0D761}" dt="2019-02-23T17:54:28.855" v="922"/>
          <ac:spMkLst>
            <pc:docMk/>
            <pc:sldMk cId="3031441361" sldId="268"/>
            <ac:spMk id="13" creationId="{84867EAF-AE1D-4322-9DE8-383AE3F7BCD9}"/>
          </ac:spMkLst>
        </pc:spChg>
        <pc:picChg chg="add mod">
          <ac:chgData name="Guest User" userId="7b81d584215cd9c7" providerId="Windows Live" clId="Web-{4226A07F-B102-4F8F-8183-8D9E07C0D761}" dt="2019-02-23T17:54:28.855" v="922"/>
          <ac:picMkLst>
            <pc:docMk/>
            <pc:sldMk cId="3031441361" sldId="268"/>
            <ac:picMk id="6" creationId="{E106D3BE-AACF-4080-8482-C4FD9D79AF69}"/>
          </ac:picMkLst>
        </pc:picChg>
        <pc:picChg chg="add del">
          <ac:chgData name="Guest User" userId="7b81d584215cd9c7" providerId="Windows Live" clId="Web-{4226A07F-B102-4F8F-8183-8D9E07C0D761}" dt="2019-02-23T17:54:28.855" v="922"/>
          <ac:picMkLst>
            <pc:docMk/>
            <pc:sldMk cId="3031441361" sldId="268"/>
            <ac:picMk id="8" creationId="{5DF6B522-80C7-450F-955A-BCFC1478DE1B}"/>
          </ac:picMkLst>
        </pc:picChg>
        <pc:picChg chg="add">
          <ac:chgData name="Guest User" userId="7b81d584215cd9c7" providerId="Windows Live" clId="Web-{4226A07F-B102-4F8F-8183-8D9E07C0D761}" dt="2019-02-23T17:54:28.855" v="922"/>
          <ac:picMkLst>
            <pc:docMk/>
            <pc:sldMk cId="3031441361" sldId="268"/>
            <ac:picMk id="15" creationId="{40676238-7F95-4EEB-836A-7D23927873AD}"/>
          </ac:picMkLst>
        </pc:picChg>
      </pc:sldChg>
      <pc:sldChg chg="addSp delSp modSp new mod setBg">
        <pc:chgData name="Guest User" userId="7b81d584215cd9c7" providerId="Windows Live" clId="Web-{4226A07F-B102-4F8F-8183-8D9E07C0D761}" dt="2019-02-23T18:00:48.068" v="1003" actId="20577"/>
        <pc:sldMkLst>
          <pc:docMk/>
          <pc:sldMk cId="1580939700" sldId="269"/>
        </pc:sldMkLst>
        <pc:spChg chg="add mod">
          <ac:chgData name="Guest User" userId="7b81d584215cd9c7" providerId="Windows Live" clId="Web-{4226A07F-B102-4F8F-8183-8D9E07C0D761}" dt="2019-02-23T18:00:48.068" v="1003" actId="20577"/>
          <ac:spMkLst>
            <pc:docMk/>
            <pc:sldMk cId="1580939700" sldId="269"/>
            <ac:spMk id="2" creationId="{653AFC54-FCCF-4677-87FD-1A9EA8364981}"/>
          </ac:spMkLst>
        </pc:spChg>
        <pc:spChg chg="add del">
          <ac:chgData name="Guest User" userId="7b81d584215cd9c7" providerId="Windows Live" clId="Web-{4226A07F-B102-4F8F-8183-8D9E07C0D761}" dt="2019-02-23T17:58:47.942" v="983"/>
          <ac:spMkLst>
            <pc:docMk/>
            <pc:sldMk cId="1580939700" sldId="269"/>
            <ac:spMk id="9" creationId="{7905BA41-EE6E-4F80-8636-447F22DD729A}"/>
          </ac:spMkLst>
        </pc:spChg>
        <pc:spChg chg="add del">
          <ac:chgData name="Guest User" userId="7b81d584215cd9c7" providerId="Windows Live" clId="Web-{4226A07F-B102-4F8F-8183-8D9E07C0D761}" dt="2019-02-23T17:58:47.942" v="983"/>
          <ac:spMkLst>
            <pc:docMk/>
            <pc:sldMk cId="1580939700" sldId="269"/>
            <ac:spMk id="11" creationId="{CD7549B2-EE05-4558-8C64-AC46755F2B25}"/>
          </ac:spMkLst>
        </pc:spChg>
        <pc:spChg chg="add">
          <ac:chgData name="Guest User" userId="7b81d584215cd9c7" providerId="Windows Live" clId="Web-{4226A07F-B102-4F8F-8183-8D9E07C0D761}" dt="2019-02-23T17:59:46.942" v="992"/>
          <ac:spMkLst>
            <pc:docMk/>
            <pc:sldMk cId="1580939700" sldId="269"/>
            <ac:spMk id="17" creationId="{35555856-9970-4BC3-9AA9-6A917F53AFBD}"/>
          </ac:spMkLst>
        </pc:spChg>
        <pc:spChg chg="add">
          <ac:chgData name="Guest User" userId="7b81d584215cd9c7" providerId="Windows Live" clId="Web-{4226A07F-B102-4F8F-8183-8D9E07C0D761}" dt="2019-02-23T17:59:46.942" v="992"/>
          <ac:spMkLst>
            <pc:docMk/>
            <pc:sldMk cId="1580939700" sldId="269"/>
            <ac:spMk id="21" creationId="{13722DD7-BA73-4776-93A3-94491FEF7260}"/>
          </ac:spMkLst>
        </pc:spChg>
        <pc:picChg chg="add del">
          <ac:chgData name="Guest User" userId="7b81d584215cd9c7" providerId="Windows Live" clId="Web-{4226A07F-B102-4F8F-8183-8D9E07C0D761}" dt="2019-02-23T17:58:47.942" v="983"/>
          <ac:picMkLst>
            <pc:docMk/>
            <pc:sldMk cId="1580939700" sldId="269"/>
            <ac:picMk id="4" creationId="{108F3CBF-A022-4DF0-BF8C-8352A60E77B4}"/>
          </ac:picMkLst>
        </pc:picChg>
        <pc:picChg chg="add del">
          <ac:chgData name="Guest User" userId="7b81d584215cd9c7" providerId="Windows Live" clId="Web-{4226A07F-B102-4F8F-8183-8D9E07C0D761}" dt="2019-02-23T17:59:12.442" v="985"/>
          <ac:picMkLst>
            <pc:docMk/>
            <pc:sldMk cId="1580939700" sldId="269"/>
            <ac:picMk id="5" creationId="{2249CBF5-51F3-4692-AC2E-2B92BE116150}"/>
          </ac:picMkLst>
        </pc:picChg>
        <pc:picChg chg="add del">
          <ac:chgData name="Guest User" userId="7b81d584215cd9c7" providerId="Windows Live" clId="Web-{4226A07F-B102-4F8F-8183-8D9E07C0D761}" dt="2019-02-23T17:58:34.707" v="981"/>
          <ac:picMkLst>
            <pc:docMk/>
            <pc:sldMk cId="1580939700" sldId="269"/>
            <ac:picMk id="6" creationId="{C612D7F7-B565-4A2B-A813-006A0D2BCB3B}"/>
          </ac:picMkLst>
        </pc:picChg>
        <pc:picChg chg="add del">
          <ac:chgData name="Guest User" userId="7b81d584215cd9c7" providerId="Windows Live" clId="Web-{4226A07F-B102-4F8F-8183-8D9E07C0D761}" dt="2019-02-23T17:59:12.442" v="985"/>
          <ac:picMkLst>
            <pc:docMk/>
            <pc:sldMk cId="1580939700" sldId="269"/>
            <ac:picMk id="7" creationId="{A5012B1C-9BDF-458B-9F35-8A6821CE62AE}"/>
          </ac:picMkLst>
        </pc:picChg>
        <pc:picChg chg="add del">
          <ac:chgData name="Guest User" userId="7b81d584215cd9c7" providerId="Windows Live" clId="Web-{4226A07F-B102-4F8F-8183-8D9E07C0D761}" dt="2019-02-23T17:58:34.707" v="981"/>
          <ac:picMkLst>
            <pc:docMk/>
            <pc:sldMk cId="1580939700" sldId="269"/>
            <ac:picMk id="8" creationId="{DBE1DD57-3E38-4326-96E1-15785D5456AB}"/>
          </ac:picMkLst>
        </pc:picChg>
        <pc:picChg chg="add mod">
          <ac:chgData name="Guest User" userId="7b81d584215cd9c7" providerId="Windows Live" clId="Web-{4226A07F-B102-4F8F-8183-8D9E07C0D761}" dt="2019-02-23T17:59:46.942" v="992"/>
          <ac:picMkLst>
            <pc:docMk/>
            <pc:sldMk cId="1580939700" sldId="269"/>
            <ac:picMk id="10" creationId="{C612D7F7-B565-4A2B-A813-006A0D2BCB3B}"/>
          </ac:picMkLst>
        </pc:picChg>
        <pc:picChg chg="add del">
          <ac:chgData name="Guest User" userId="7b81d584215cd9c7" providerId="Windows Live" clId="Web-{4226A07F-B102-4F8F-8183-8D9E07C0D761}" dt="2019-02-23T17:59:46.942" v="992"/>
          <ac:picMkLst>
            <pc:docMk/>
            <pc:sldMk cId="1580939700" sldId="269"/>
            <ac:picMk id="12" creationId="{DBE1DD57-3E38-4326-96E1-15785D5456AB}"/>
          </ac:picMkLst>
        </pc:picChg>
        <pc:picChg chg="add">
          <ac:chgData name="Guest User" userId="7b81d584215cd9c7" providerId="Windows Live" clId="Web-{4226A07F-B102-4F8F-8183-8D9E07C0D761}" dt="2019-02-23T17:59:46.942" v="992"/>
          <ac:picMkLst>
            <pc:docMk/>
            <pc:sldMk cId="1580939700" sldId="269"/>
            <ac:picMk id="19" creationId="{7F487851-BFAF-46D8-A1ED-50CAD6E46F59}"/>
          </ac:picMkLst>
        </pc:picChg>
      </pc:sldChg>
    </pc:docChg>
  </pc:docChgLst>
  <pc:docChgLst>
    <pc:chgData name="Guest User" userId="7b81d584215cd9c7" providerId="Windows Live" clId="Web-{250F66A7-B54A-486A-AE0F-811A98DB9ED4}"/>
    <pc:docChg chg="addSld modSld sldOrd">
      <pc:chgData name="Guest User" userId="7b81d584215cd9c7" providerId="Windows Live" clId="Web-{250F66A7-B54A-486A-AE0F-811A98DB9ED4}" dt="2019-02-22T07:22:10.968" v="3650" actId="1076"/>
      <pc:docMkLst>
        <pc:docMk/>
      </pc:docMkLst>
      <pc:sldChg chg="addSp delSp modSp new mod setBg">
        <pc:chgData name="Guest User" userId="7b81d584215cd9c7" providerId="Windows Live" clId="Web-{250F66A7-B54A-486A-AE0F-811A98DB9ED4}" dt="2019-02-22T06:57:24.681" v="2689" actId="20577"/>
        <pc:sldMkLst>
          <pc:docMk/>
          <pc:sldMk cId="1255741947" sldId="258"/>
        </pc:sldMkLst>
        <pc:spChg chg="add del">
          <ac:chgData name="Guest User" userId="7b81d584215cd9c7" providerId="Windows Live" clId="Web-{250F66A7-B54A-486A-AE0F-811A98DB9ED4}" dt="2019-02-22T05:11:26.111" v="2"/>
          <ac:spMkLst>
            <pc:docMk/>
            <pc:sldMk cId="1255741947" sldId="258"/>
            <ac:spMk id="2" creationId="{A821CCBE-62F5-4F6D-80BF-A9F821B6A2E2}"/>
          </ac:spMkLst>
        </pc:spChg>
        <pc:spChg chg="add mod">
          <ac:chgData name="Guest User" userId="7b81d584215cd9c7" providerId="Windows Live" clId="Web-{250F66A7-B54A-486A-AE0F-811A98DB9ED4}" dt="2019-02-22T06:57:24.681" v="2689" actId="20577"/>
          <ac:spMkLst>
            <pc:docMk/>
            <pc:sldMk cId="1255741947" sldId="258"/>
            <ac:spMk id="3" creationId="{B7218A8E-D622-47B0-BF35-1DBA70713E4E}"/>
          </ac:spMkLst>
        </pc:spChg>
        <pc:spChg chg="add">
          <ac:chgData name="Guest User" userId="7b81d584215cd9c7" providerId="Windows Live" clId="Web-{250F66A7-B54A-486A-AE0F-811A98DB9ED4}" dt="2019-02-22T05:16:48.191" v="132"/>
          <ac:spMkLst>
            <pc:docMk/>
            <pc:sldMk cId="1255741947" sldId="258"/>
            <ac:spMk id="14" creationId="{C0B27210-D0CA-4654-B3E3-9ABB4F178EA1}"/>
          </ac:spMkLst>
        </pc:spChg>
        <pc:spChg chg="add">
          <ac:chgData name="Guest User" userId="7b81d584215cd9c7" providerId="Windows Live" clId="Web-{250F66A7-B54A-486A-AE0F-811A98DB9ED4}" dt="2019-02-22T05:16:48.191" v="132"/>
          <ac:spMkLst>
            <pc:docMk/>
            <pc:sldMk cId="1255741947" sldId="258"/>
            <ac:spMk id="16" creationId="{1DB7C82F-AB7E-4F0C-B829-FA1B9C415180}"/>
          </ac:spMkLst>
        </pc:spChg>
        <pc:spChg chg="add">
          <ac:chgData name="Guest User" userId="7b81d584215cd9c7" providerId="Windows Live" clId="Web-{250F66A7-B54A-486A-AE0F-811A98DB9ED4}" dt="2019-02-22T05:16:48.191" v="132"/>
          <ac:spMkLst>
            <pc:docMk/>
            <pc:sldMk cId="1255741947" sldId="258"/>
            <ac:spMk id="18" creationId="{70B66945-4967-4040-926D-DCA44313CDAB}"/>
          </ac:spMkLst>
        </pc:spChg>
        <pc:picChg chg="add mod">
          <ac:chgData name="Guest User" userId="7b81d584215cd9c7" providerId="Windows Live" clId="Web-{250F66A7-B54A-486A-AE0F-811A98DB9ED4}" dt="2019-02-22T05:16:48.191" v="132"/>
          <ac:picMkLst>
            <pc:docMk/>
            <pc:sldMk cId="1255741947" sldId="258"/>
            <ac:picMk id="7" creationId="{50D544D6-EC82-44AC-B84C-3CB9FF7B7047}"/>
          </ac:picMkLst>
        </pc:picChg>
        <pc:picChg chg="add del">
          <ac:chgData name="Guest User" userId="7b81d584215cd9c7" providerId="Windows Live" clId="Web-{250F66A7-B54A-486A-AE0F-811A98DB9ED4}" dt="2019-02-22T05:16:48.191" v="132"/>
          <ac:picMkLst>
            <pc:docMk/>
            <pc:sldMk cId="1255741947" sldId="258"/>
            <ac:picMk id="9" creationId="{67484D6E-EB4A-4D44-9C31-82B3317FA90C}"/>
          </ac:picMkLst>
        </pc:picChg>
      </pc:sldChg>
      <pc:sldChg chg="addSp delSp modSp new">
        <pc:chgData name="Guest User" userId="7b81d584215cd9c7" providerId="Windows Live" clId="Web-{250F66A7-B54A-486A-AE0F-811A98DB9ED4}" dt="2019-02-22T05:27:32.201" v="469"/>
        <pc:sldMkLst>
          <pc:docMk/>
          <pc:sldMk cId="306958170" sldId="259"/>
        </pc:sldMkLst>
        <pc:spChg chg="add del mod">
          <ac:chgData name="Guest User" userId="7b81d584215cd9c7" providerId="Windows Live" clId="Web-{250F66A7-B54A-486A-AE0F-811A98DB9ED4}" dt="2019-02-22T05:27:32.201" v="469"/>
          <ac:spMkLst>
            <pc:docMk/>
            <pc:sldMk cId="306958170" sldId="259"/>
            <ac:spMk id="4" creationId="{19FF2114-BF03-478B-8D11-9B5ACA505607}"/>
          </ac:spMkLst>
        </pc:spChg>
        <pc:graphicFrameChg chg="add mod modGraphic">
          <ac:chgData name="Guest User" userId="7b81d584215cd9c7" providerId="Windows Live" clId="Web-{250F66A7-B54A-486A-AE0F-811A98DB9ED4}" dt="2019-02-22T05:24:46.777" v="448"/>
          <ac:graphicFrameMkLst>
            <pc:docMk/>
            <pc:sldMk cId="306958170" sldId="259"/>
            <ac:graphicFrameMk id="2" creationId="{259D1180-7AFC-4927-9893-C757E2FD700A}"/>
          </ac:graphicFrameMkLst>
        </pc:graphicFrameChg>
      </pc:sldChg>
      <pc:sldChg chg="addSp delSp modSp new mod setBg">
        <pc:chgData name="Guest User" userId="7b81d584215cd9c7" providerId="Windows Live" clId="Web-{250F66A7-B54A-486A-AE0F-811A98DB9ED4}" dt="2019-02-22T06:57:03.713" v="2687" actId="1076"/>
        <pc:sldMkLst>
          <pc:docMk/>
          <pc:sldMk cId="2110644011" sldId="260"/>
        </pc:sldMkLst>
        <pc:spChg chg="add mod">
          <ac:chgData name="Guest User" userId="7b81d584215cd9c7" providerId="Windows Live" clId="Web-{250F66A7-B54A-486A-AE0F-811A98DB9ED4}" dt="2019-02-22T06:57:03.713" v="2687" actId="1076"/>
          <ac:spMkLst>
            <pc:docMk/>
            <pc:sldMk cId="2110644011" sldId="260"/>
            <ac:spMk id="2" creationId="{39524502-A399-4C86-86E6-F6505BE1BC6F}"/>
          </ac:spMkLst>
        </pc:spChg>
        <pc:spChg chg="add del">
          <ac:chgData name="Guest User" userId="7b81d584215cd9c7" providerId="Windows Live" clId="Web-{250F66A7-B54A-486A-AE0F-811A98DB9ED4}" dt="2019-02-22T05:29:44.704" v="520"/>
          <ac:spMkLst>
            <pc:docMk/>
            <pc:sldMk cId="2110644011" sldId="260"/>
            <ac:spMk id="5" creationId="{7905BA41-EE6E-4F80-8636-447F22DD729A}"/>
          </ac:spMkLst>
        </pc:spChg>
        <pc:spChg chg="add del">
          <ac:chgData name="Guest User" userId="7b81d584215cd9c7" providerId="Windows Live" clId="Web-{250F66A7-B54A-486A-AE0F-811A98DB9ED4}" dt="2019-02-22T05:29:44.704" v="520"/>
          <ac:spMkLst>
            <pc:docMk/>
            <pc:sldMk cId="2110644011" sldId="260"/>
            <ac:spMk id="7" creationId="{CD7549B2-EE05-4558-8C64-AC46755F2B25}"/>
          </ac:spMkLst>
        </pc:spChg>
        <pc:spChg chg="add del">
          <ac:chgData name="Guest User" userId="7b81d584215cd9c7" providerId="Windows Live" clId="Web-{250F66A7-B54A-486A-AE0F-811A98DB9ED4}" dt="2019-02-22T05:29:40.782" v="518"/>
          <ac:spMkLst>
            <pc:docMk/>
            <pc:sldMk cId="2110644011" sldId="260"/>
            <ac:spMk id="9" creationId="{7905BA41-EE6E-4F80-8636-447F22DD729A}"/>
          </ac:spMkLst>
        </pc:spChg>
        <pc:spChg chg="add del">
          <ac:chgData name="Guest User" userId="7b81d584215cd9c7" providerId="Windows Live" clId="Web-{250F66A7-B54A-486A-AE0F-811A98DB9ED4}" dt="2019-02-22T05:29:40.782" v="518"/>
          <ac:spMkLst>
            <pc:docMk/>
            <pc:sldMk cId="2110644011" sldId="260"/>
            <ac:spMk id="11" creationId="{CD7549B2-EE05-4558-8C64-AC46755F2B25}"/>
          </ac:spMkLst>
        </pc:spChg>
        <pc:spChg chg="add del">
          <ac:chgData name="Guest User" userId="7b81d584215cd9c7" providerId="Windows Live" clId="Web-{250F66A7-B54A-486A-AE0F-811A98DB9ED4}" dt="2019-02-22T05:30:39.594" v="523"/>
          <ac:spMkLst>
            <pc:docMk/>
            <pc:sldMk cId="2110644011" sldId="260"/>
            <ac:spMk id="18" creationId="{5B32A67F-3598-4A13-8552-DA884FFCCE57}"/>
          </ac:spMkLst>
        </pc:spChg>
        <pc:spChg chg="add del">
          <ac:chgData name="Guest User" userId="7b81d584215cd9c7" providerId="Windows Live" clId="Web-{250F66A7-B54A-486A-AE0F-811A98DB9ED4}" dt="2019-02-22T05:30:39.594" v="523"/>
          <ac:spMkLst>
            <pc:docMk/>
            <pc:sldMk cId="2110644011" sldId="260"/>
            <ac:spMk id="20" creationId="{BCC55ACC-A2F6-403C-A3A4-D59B3734D45F}"/>
          </ac:spMkLst>
        </pc:spChg>
        <pc:spChg chg="add del">
          <ac:chgData name="Guest User" userId="7b81d584215cd9c7" providerId="Windows Live" clId="Web-{250F66A7-B54A-486A-AE0F-811A98DB9ED4}" dt="2019-02-22T05:30:39.594" v="523"/>
          <ac:spMkLst>
            <pc:docMk/>
            <pc:sldMk cId="2110644011" sldId="260"/>
            <ac:spMk id="22" creationId="{598EBA13-C937-430B-9523-439FE21096E6}"/>
          </ac:spMkLst>
        </pc:spChg>
        <pc:spChg chg="add">
          <ac:chgData name="Guest User" userId="7b81d584215cd9c7" providerId="Windows Live" clId="Web-{250F66A7-B54A-486A-AE0F-811A98DB9ED4}" dt="2019-02-22T05:30:39.594" v="523"/>
          <ac:spMkLst>
            <pc:docMk/>
            <pc:sldMk cId="2110644011" sldId="260"/>
            <ac:spMk id="27" creationId="{C0B27210-D0CA-4654-B3E3-9ABB4F178EA1}"/>
          </ac:spMkLst>
        </pc:spChg>
        <pc:spChg chg="add">
          <ac:chgData name="Guest User" userId="7b81d584215cd9c7" providerId="Windows Live" clId="Web-{250F66A7-B54A-486A-AE0F-811A98DB9ED4}" dt="2019-02-22T05:30:39.594" v="523"/>
          <ac:spMkLst>
            <pc:docMk/>
            <pc:sldMk cId="2110644011" sldId="260"/>
            <ac:spMk id="29" creationId="{1DB7C82F-AB7E-4F0C-B829-FA1B9C415180}"/>
          </ac:spMkLst>
        </pc:spChg>
        <pc:spChg chg="add">
          <ac:chgData name="Guest User" userId="7b81d584215cd9c7" providerId="Windows Live" clId="Web-{250F66A7-B54A-486A-AE0F-811A98DB9ED4}" dt="2019-02-22T05:30:39.594" v="523"/>
          <ac:spMkLst>
            <pc:docMk/>
            <pc:sldMk cId="2110644011" sldId="260"/>
            <ac:spMk id="31" creationId="{70B66945-4967-4040-926D-DCA44313CDAB}"/>
          </ac:spMkLst>
        </pc:spChg>
        <pc:picChg chg="add del">
          <ac:chgData name="Guest User" userId="7b81d584215cd9c7" providerId="Windows Live" clId="Web-{250F66A7-B54A-486A-AE0F-811A98DB9ED4}" dt="2019-02-22T05:29:40.782" v="518"/>
          <ac:picMkLst>
            <pc:docMk/>
            <pc:sldMk cId="2110644011" sldId="260"/>
            <ac:picMk id="4" creationId="{68DA7CD6-CF87-4500-BF2F-7133F9EDA375}"/>
          </ac:picMkLst>
        </pc:picChg>
        <pc:picChg chg="add del">
          <ac:chgData name="Guest User" userId="7b81d584215cd9c7" providerId="Windows Live" clId="Web-{250F66A7-B54A-486A-AE0F-811A98DB9ED4}" dt="2019-02-22T05:29:22.813" v="516"/>
          <ac:picMkLst>
            <pc:docMk/>
            <pc:sldMk cId="2110644011" sldId="260"/>
            <ac:picMk id="6" creationId="{9DAE0C1A-8AE5-439F-B5B7-16E8C8DE7898}"/>
          </ac:picMkLst>
        </pc:picChg>
        <pc:picChg chg="add del">
          <ac:chgData name="Guest User" userId="7b81d584215cd9c7" providerId="Windows Live" clId="Web-{250F66A7-B54A-486A-AE0F-811A98DB9ED4}" dt="2019-02-22T05:29:22.813" v="516"/>
          <ac:picMkLst>
            <pc:docMk/>
            <pc:sldMk cId="2110644011" sldId="260"/>
            <ac:picMk id="8" creationId="{3F64E87D-19A6-4009-B7FC-5B1C23699555}"/>
          </ac:picMkLst>
        </pc:picChg>
        <pc:picChg chg="add del">
          <ac:chgData name="Guest User" userId="7b81d584215cd9c7" providerId="Windows Live" clId="Web-{250F66A7-B54A-486A-AE0F-811A98DB9ED4}" dt="2019-02-22T05:29:44.704" v="520"/>
          <ac:picMkLst>
            <pc:docMk/>
            <pc:sldMk cId="2110644011" sldId="260"/>
            <ac:picMk id="10" creationId="{42B6CF04-3174-4203-AA23-6832A0CDF3F0}"/>
          </ac:picMkLst>
        </pc:picChg>
        <pc:picChg chg="add mod">
          <ac:chgData name="Guest User" userId="7b81d584215cd9c7" providerId="Windows Live" clId="Web-{250F66A7-B54A-486A-AE0F-811A98DB9ED4}" dt="2019-02-22T05:30:39.594" v="523"/>
          <ac:picMkLst>
            <pc:docMk/>
            <pc:sldMk cId="2110644011" sldId="260"/>
            <ac:picMk id="12" creationId="{9DAE0C1A-8AE5-439F-B5B7-16E8C8DE7898}"/>
          </ac:picMkLst>
        </pc:picChg>
        <pc:picChg chg="add del">
          <ac:chgData name="Guest User" userId="7b81d584215cd9c7" providerId="Windows Live" clId="Web-{250F66A7-B54A-486A-AE0F-811A98DB9ED4}" dt="2019-02-22T05:30:18.735" v="522"/>
          <ac:picMkLst>
            <pc:docMk/>
            <pc:sldMk cId="2110644011" sldId="260"/>
            <ac:picMk id="13" creationId="{3F64E87D-19A6-4009-B7FC-5B1C23699555}"/>
          </ac:picMkLst>
        </pc:picChg>
      </pc:sldChg>
      <pc:sldChg chg="addSp modSp new">
        <pc:chgData name="Guest User" userId="7b81d584215cd9c7" providerId="Windows Live" clId="Web-{250F66A7-B54A-486A-AE0F-811A98DB9ED4}" dt="2019-02-22T05:47:54.271" v="1176"/>
        <pc:sldMkLst>
          <pc:docMk/>
          <pc:sldMk cId="3895900010" sldId="261"/>
        </pc:sldMkLst>
        <pc:graphicFrameChg chg="add mod modGraphic">
          <ac:chgData name="Guest User" userId="7b81d584215cd9c7" providerId="Windows Live" clId="Web-{250F66A7-B54A-486A-AE0F-811A98DB9ED4}" dt="2019-02-22T05:47:54.271" v="1176"/>
          <ac:graphicFrameMkLst>
            <pc:docMk/>
            <pc:sldMk cId="3895900010" sldId="261"/>
            <ac:graphicFrameMk id="2" creationId="{A685E245-C1E5-4B4D-8C30-2D6207045DFB}"/>
          </ac:graphicFrameMkLst>
        </pc:graphicFrameChg>
      </pc:sldChg>
      <pc:sldChg chg="addSp modSp new mod setBg">
        <pc:chgData name="Guest User" userId="7b81d584215cd9c7" providerId="Windows Live" clId="Web-{250F66A7-B54A-486A-AE0F-811A98DB9ED4}" dt="2019-02-22T06:02:22.166" v="1739" actId="20577"/>
        <pc:sldMkLst>
          <pc:docMk/>
          <pc:sldMk cId="1861788564" sldId="262"/>
        </pc:sldMkLst>
        <pc:spChg chg="add mod">
          <ac:chgData name="Guest User" userId="7b81d584215cd9c7" providerId="Windows Live" clId="Web-{250F66A7-B54A-486A-AE0F-811A98DB9ED4}" dt="2019-02-22T05:49:15.412" v="1205"/>
          <ac:spMkLst>
            <pc:docMk/>
            <pc:sldMk cId="1861788564" sldId="262"/>
            <ac:spMk id="2" creationId="{015A086E-6FFF-4745-BF42-5080B756E053}"/>
          </ac:spMkLst>
        </pc:spChg>
        <pc:spChg chg="add mod">
          <ac:chgData name="Guest User" userId="7b81d584215cd9c7" providerId="Windows Live" clId="Web-{250F66A7-B54A-486A-AE0F-811A98DB9ED4}" dt="2019-02-22T06:02:22.166" v="1739" actId="20577"/>
          <ac:spMkLst>
            <pc:docMk/>
            <pc:sldMk cId="1861788564" sldId="262"/>
            <ac:spMk id="3" creationId="{BA074CCA-3A32-4BCB-87B9-E09184C965E0}"/>
          </ac:spMkLst>
        </pc:spChg>
        <pc:spChg chg="add">
          <ac:chgData name="Guest User" userId="7b81d584215cd9c7" providerId="Windows Live" clId="Web-{250F66A7-B54A-486A-AE0F-811A98DB9ED4}" dt="2019-02-22T05:49:15.412" v="1205"/>
          <ac:spMkLst>
            <pc:docMk/>
            <pc:sldMk cId="1861788564" sldId="262"/>
            <ac:spMk id="7" creationId="{B547373F-AF2E-4907-B442-9F902B387FD0}"/>
          </ac:spMkLst>
        </pc:spChg>
      </pc:sldChg>
      <pc:sldChg chg="new ord">
        <pc:chgData name="Guest User" userId="7b81d584215cd9c7" providerId="Windows Live" clId="Web-{250F66A7-B54A-486A-AE0F-811A98DB9ED4}" dt="2019-02-22T06:03:57.948" v="1742"/>
        <pc:sldMkLst>
          <pc:docMk/>
          <pc:sldMk cId="3575106791" sldId="263"/>
        </pc:sldMkLst>
      </pc:sldChg>
      <pc:sldChg chg="addSp modSp new">
        <pc:chgData name="Guest User" userId="7b81d584215cd9c7" providerId="Windows Live" clId="Web-{250F66A7-B54A-486A-AE0F-811A98DB9ED4}" dt="2019-02-22T07:22:10.968" v="3650" actId="1076"/>
        <pc:sldMkLst>
          <pc:docMk/>
          <pc:sldMk cId="1805505640" sldId="264"/>
        </pc:sldMkLst>
        <pc:spChg chg="add mod">
          <ac:chgData name="Guest User" userId="7b81d584215cd9c7" providerId="Windows Live" clId="Web-{250F66A7-B54A-486A-AE0F-811A98DB9ED4}" dt="2019-02-22T07:22:10.968" v="3650" actId="1076"/>
          <ac:spMkLst>
            <pc:docMk/>
            <pc:sldMk cId="1805505640" sldId="264"/>
            <ac:spMk id="10" creationId="{F3413B91-E3D6-4319-B04A-89B29FBE495A}"/>
          </ac:spMkLst>
        </pc:spChg>
        <pc:graphicFrameChg chg="add mod modGraphic">
          <ac:chgData name="Guest User" userId="7b81d584215cd9c7" providerId="Windows Live" clId="Web-{250F66A7-B54A-486A-AE0F-811A98DB9ED4}" dt="2019-02-22T07:20:23.952" v="3600" actId="1076"/>
          <ac:graphicFrameMkLst>
            <pc:docMk/>
            <pc:sldMk cId="1805505640" sldId="264"/>
            <ac:graphicFrameMk id="2" creationId="{26ACE669-AF97-4490-BE48-EDE7BD646318}"/>
          </ac:graphicFrameMkLst>
        </pc:graphicFrameChg>
        <pc:picChg chg="add mod modCrop">
          <ac:chgData name="Guest User" userId="7b81d584215cd9c7" providerId="Windows Live" clId="Web-{250F66A7-B54A-486A-AE0F-811A98DB9ED4}" dt="2019-02-22T07:20:31.811" v="3601" actId="1076"/>
          <ac:picMkLst>
            <pc:docMk/>
            <pc:sldMk cId="1805505640" sldId="264"/>
            <ac:picMk id="4" creationId="{ECE5C361-9682-4A62-8470-4CAF454AA4B2}"/>
          </ac:picMkLst>
        </pc:picChg>
        <pc:picChg chg="add mod modCrop">
          <ac:chgData name="Guest User" userId="7b81d584215cd9c7" providerId="Windows Live" clId="Web-{250F66A7-B54A-486A-AE0F-811A98DB9ED4}" dt="2019-02-22T07:20:45.483" v="3604" actId="1076"/>
          <ac:picMkLst>
            <pc:docMk/>
            <pc:sldMk cId="1805505640" sldId="264"/>
            <ac:picMk id="6" creationId="{7C14E7F2-6599-42E0-B294-3D2435E7DD8D}"/>
          </ac:picMkLst>
        </pc:picChg>
        <pc:picChg chg="add mod modCrop">
          <ac:chgData name="Guest User" userId="7b81d584215cd9c7" providerId="Windows Live" clId="Web-{250F66A7-B54A-486A-AE0F-811A98DB9ED4}" dt="2019-02-22T07:20:38.467" v="3603" actId="1076"/>
          <ac:picMkLst>
            <pc:docMk/>
            <pc:sldMk cId="1805505640" sldId="264"/>
            <ac:picMk id="8" creationId="{2221B7F0-B62C-4848-B81D-5E992859FE3C}"/>
          </ac:picMkLst>
        </pc:picChg>
      </pc:sldChg>
      <pc:sldChg chg="addSp delSp modSp new">
        <pc:chgData name="Guest User" userId="7b81d584215cd9c7" providerId="Windows Live" clId="Web-{250F66A7-B54A-486A-AE0F-811A98DB9ED4}" dt="2019-02-22T06:53:07.821" v="2638"/>
        <pc:sldMkLst>
          <pc:docMk/>
          <pc:sldMk cId="3710174040" sldId="265"/>
        </pc:sldMkLst>
        <pc:spChg chg="add mod">
          <ac:chgData name="Guest User" userId="7b81d584215cd9c7" providerId="Windows Live" clId="Web-{250F66A7-B54A-486A-AE0F-811A98DB9ED4}" dt="2019-02-22T06:52:24.977" v="2594" actId="1076"/>
          <ac:spMkLst>
            <pc:docMk/>
            <pc:sldMk cId="3710174040" sldId="265"/>
            <ac:spMk id="8" creationId="{A3F5C380-80D5-4EBA-9792-5EBC2B5839BC}"/>
          </ac:spMkLst>
        </pc:spChg>
        <pc:spChg chg="add mod">
          <ac:chgData name="Guest User" userId="7b81d584215cd9c7" providerId="Windows Live" clId="Web-{250F66A7-B54A-486A-AE0F-811A98DB9ED4}" dt="2019-02-22T06:41:45.335" v="2244" actId="1076"/>
          <ac:spMkLst>
            <pc:docMk/>
            <pc:sldMk cId="3710174040" sldId="265"/>
            <ac:spMk id="9" creationId="{0E4D8543-7943-440B-96AE-B6C8C6580E76}"/>
          </ac:spMkLst>
        </pc:spChg>
        <pc:graphicFrameChg chg="add mod modGraphic">
          <ac:chgData name="Guest User" userId="7b81d584215cd9c7" providerId="Windows Live" clId="Web-{250F66A7-B54A-486A-AE0F-811A98DB9ED4}" dt="2019-02-22T06:53:07.821" v="2638"/>
          <ac:graphicFrameMkLst>
            <pc:docMk/>
            <pc:sldMk cId="3710174040" sldId="265"/>
            <ac:graphicFrameMk id="2" creationId="{85B2A072-FED0-4291-884C-3EDE287A212E}"/>
          </ac:graphicFrameMkLst>
        </pc:graphicFrameChg>
        <pc:graphicFrameChg chg="add del mod modGraphic">
          <ac:chgData name="Guest User" userId="7b81d584215cd9c7" providerId="Windows Live" clId="Web-{250F66A7-B54A-486A-AE0F-811A98DB9ED4}" dt="2019-02-22T06:44:51.616" v="2282"/>
          <ac:graphicFrameMkLst>
            <pc:docMk/>
            <pc:sldMk cId="3710174040" sldId="265"/>
            <ac:graphicFrameMk id="4" creationId="{89BF337C-767C-41EB-89A8-2532EDD56FE0}"/>
          </ac:graphicFrameMkLst>
        </pc:graphicFrameChg>
        <pc:graphicFrameChg chg="add del mod modGraphic">
          <ac:chgData name="Guest User" userId="7b81d584215cd9c7" providerId="Windows Live" clId="Web-{250F66A7-B54A-486A-AE0F-811A98DB9ED4}" dt="2019-02-22T06:34:51.552" v="2004"/>
          <ac:graphicFrameMkLst>
            <pc:docMk/>
            <pc:sldMk cId="3710174040" sldId="265"/>
            <ac:graphicFrameMk id="7" creationId="{EA275E63-E6A2-46AE-8DA6-E68D4F91F21A}"/>
          </ac:graphicFrameMkLst>
        </pc:graphicFrameChg>
        <pc:graphicFrameChg chg="add del">
          <ac:chgData name="Guest User" userId="7b81d584215cd9c7" providerId="Windows Live" clId="Web-{250F66A7-B54A-486A-AE0F-811A98DB9ED4}" dt="2019-02-22T06:39:02.834" v="2177"/>
          <ac:graphicFrameMkLst>
            <pc:docMk/>
            <pc:sldMk cId="3710174040" sldId="265"/>
            <ac:graphicFrameMk id="10" creationId="{10977193-DFCE-41A1-ABBA-EF99FE62EAE3}"/>
          </ac:graphicFrameMkLst>
        </pc:graphicFrameChg>
        <pc:graphicFrameChg chg="add del mod modGraphic">
          <ac:chgData name="Guest User" userId="7b81d584215cd9c7" providerId="Windows Live" clId="Web-{250F66A7-B54A-486A-AE0F-811A98DB9ED4}" dt="2019-02-22T06:45:39.210" v="2333"/>
          <ac:graphicFrameMkLst>
            <pc:docMk/>
            <pc:sldMk cId="3710174040" sldId="265"/>
            <ac:graphicFrameMk id="12" creationId="{7EF7164D-5D84-4B42-B89E-FA65D6CC15F1}"/>
          </ac:graphicFrameMkLst>
        </pc:graphicFrameChg>
        <pc:graphicFrameChg chg="add del mod modGraphic">
          <ac:chgData name="Guest User" userId="7b81d584215cd9c7" providerId="Windows Live" clId="Web-{250F66A7-B54A-486A-AE0F-811A98DB9ED4}" dt="2019-02-22T06:47:57.840" v="2348"/>
          <ac:graphicFrameMkLst>
            <pc:docMk/>
            <pc:sldMk cId="3710174040" sldId="265"/>
            <ac:graphicFrameMk id="14" creationId="{7C690472-04BA-46E7-8B0A-1F5F32D1C428}"/>
          </ac:graphicFrameMkLst>
        </pc:graphicFrameChg>
        <pc:graphicFrameChg chg="add del mod modGraphic">
          <ac:chgData name="Guest User" userId="7b81d584215cd9c7" providerId="Windows Live" clId="Web-{250F66A7-B54A-486A-AE0F-811A98DB9ED4}" dt="2019-02-22T06:49:00.977" v="2364"/>
          <ac:graphicFrameMkLst>
            <pc:docMk/>
            <pc:sldMk cId="3710174040" sldId="265"/>
            <ac:graphicFrameMk id="17" creationId="{B33C1B50-4C25-4A28-AA08-CF695F42AAD2}"/>
          </ac:graphicFrameMkLst>
        </pc:graphicFrameChg>
      </pc:sldChg>
      <pc:sldChg chg="addSp delSp modSp new mod ord setBg">
        <pc:chgData name="Guest User" userId="7b81d584215cd9c7" providerId="Windows Live" clId="Web-{250F66A7-B54A-486A-AE0F-811A98DB9ED4}" dt="2019-02-22T06:57:46.853" v="2690"/>
        <pc:sldMkLst>
          <pc:docMk/>
          <pc:sldMk cId="516052067" sldId="266"/>
        </pc:sldMkLst>
        <pc:spChg chg="add mod">
          <ac:chgData name="Guest User" userId="7b81d584215cd9c7" providerId="Windows Live" clId="Web-{250F66A7-B54A-486A-AE0F-811A98DB9ED4}" dt="2019-02-22T06:56:42.509" v="2686" actId="1076"/>
          <ac:spMkLst>
            <pc:docMk/>
            <pc:sldMk cId="516052067" sldId="266"/>
            <ac:spMk id="2" creationId="{B9669FC2-F724-4BAA-9D05-80D4DDFDE6DC}"/>
          </ac:spMkLst>
        </pc:spChg>
        <pc:spChg chg="add del">
          <ac:chgData name="Guest User" userId="7b81d584215cd9c7" providerId="Windows Live" clId="Web-{250F66A7-B54A-486A-AE0F-811A98DB9ED4}" dt="2019-02-22T06:56:30.025" v="2682"/>
          <ac:spMkLst>
            <pc:docMk/>
            <pc:sldMk cId="516052067" sldId="266"/>
            <ac:spMk id="9" creationId="{5B32A67F-3598-4A13-8552-DA884FFCCE57}"/>
          </ac:spMkLst>
        </pc:spChg>
        <pc:spChg chg="add del">
          <ac:chgData name="Guest User" userId="7b81d584215cd9c7" providerId="Windows Live" clId="Web-{250F66A7-B54A-486A-AE0F-811A98DB9ED4}" dt="2019-02-22T06:56:30.025" v="2682"/>
          <ac:spMkLst>
            <pc:docMk/>
            <pc:sldMk cId="516052067" sldId="266"/>
            <ac:spMk id="11" creationId="{BCC55ACC-A2F6-403C-A3A4-D59B3734D45F}"/>
          </ac:spMkLst>
        </pc:spChg>
        <pc:spChg chg="add del">
          <ac:chgData name="Guest User" userId="7b81d584215cd9c7" providerId="Windows Live" clId="Web-{250F66A7-B54A-486A-AE0F-811A98DB9ED4}" dt="2019-02-22T06:56:30.025" v="2682"/>
          <ac:spMkLst>
            <pc:docMk/>
            <pc:sldMk cId="516052067" sldId="266"/>
            <ac:spMk id="13" creationId="{598EBA13-C937-430B-9523-439FE21096E6}"/>
          </ac:spMkLst>
        </pc:spChg>
        <pc:spChg chg="add">
          <ac:chgData name="Guest User" userId="7b81d584215cd9c7" providerId="Windows Live" clId="Web-{250F66A7-B54A-486A-AE0F-811A98DB9ED4}" dt="2019-02-22T06:56:30.025" v="2682"/>
          <ac:spMkLst>
            <pc:docMk/>
            <pc:sldMk cId="516052067" sldId="266"/>
            <ac:spMk id="18" creationId="{C0B27210-D0CA-4654-B3E3-9ABB4F178EA1}"/>
          </ac:spMkLst>
        </pc:spChg>
        <pc:spChg chg="add">
          <ac:chgData name="Guest User" userId="7b81d584215cd9c7" providerId="Windows Live" clId="Web-{250F66A7-B54A-486A-AE0F-811A98DB9ED4}" dt="2019-02-22T06:56:30.025" v="2682"/>
          <ac:spMkLst>
            <pc:docMk/>
            <pc:sldMk cId="516052067" sldId="266"/>
            <ac:spMk id="20" creationId="{1DB7C82F-AB7E-4F0C-B829-FA1B9C415180}"/>
          </ac:spMkLst>
        </pc:spChg>
        <pc:spChg chg="add">
          <ac:chgData name="Guest User" userId="7b81d584215cd9c7" providerId="Windows Live" clId="Web-{250F66A7-B54A-486A-AE0F-811A98DB9ED4}" dt="2019-02-22T06:56:30.025" v="2682"/>
          <ac:spMkLst>
            <pc:docMk/>
            <pc:sldMk cId="516052067" sldId="266"/>
            <ac:spMk id="22" creationId="{70B66945-4967-4040-926D-DCA44313CDAB}"/>
          </ac:spMkLst>
        </pc:spChg>
        <pc:picChg chg="add mod">
          <ac:chgData name="Guest User" userId="7b81d584215cd9c7" providerId="Windows Live" clId="Web-{250F66A7-B54A-486A-AE0F-811A98DB9ED4}" dt="2019-02-22T06:56:30.025" v="2682"/>
          <ac:picMkLst>
            <pc:docMk/>
            <pc:sldMk cId="516052067" sldId="266"/>
            <ac:picMk id="6" creationId="{9564A66F-A9BF-4AE9-8663-55D346F6D64A}"/>
          </ac:picMkLst>
        </pc:picChg>
      </pc:sldChg>
    </pc:docChg>
  </pc:docChgLst>
  <pc:docChgLst>
    <pc:chgData name="Guest User" userId="7b81d584215cd9c7" providerId="Windows Live" clId="Web-{9C2B649C-D0FE-4632-82B2-EAE9D8DC3BF0}"/>
    <pc:docChg chg="addSld delSld modSld">
      <pc:chgData name="Guest User" userId="7b81d584215cd9c7" providerId="Windows Live" clId="Web-{9C2B649C-D0FE-4632-82B2-EAE9D8DC3BF0}" dt="2019-02-20T11:30:17.591" v="896" actId="1076"/>
      <pc:docMkLst>
        <pc:docMk/>
      </pc:docMkLst>
      <pc:sldChg chg="addSp delSp modSp mod setBg delDesignElem">
        <pc:chgData name="Guest User" userId="7b81d584215cd9c7" providerId="Windows Live" clId="Web-{9C2B649C-D0FE-4632-82B2-EAE9D8DC3BF0}" dt="2019-02-20T11:30:17.591" v="896" actId="1076"/>
        <pc:sldMkLst>
          <pc:docMk/>
          <pc:sldMk cId="109857222" sldId="256"/>
        </pc:sldMkLst>
        <pc:spChg chg="mod">
          <ac:chgData name="Guest User" userId="7b81d584215cd9c7" providerId="Windows Live" clId="Web-{9C2B649C-D0FE-4632-82B2-EAE9D8DC3BF0}" dt="2019-02-20T09:59:37.246" v="119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est User" userId="7b81d584215cd9c7" providerId="Windows Live" clId="Web-{9C2B649C-D0FE-4632-82B2-EAE9D8DC3BF0}" dt="2019-02-20T09:59:26.730" v="11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uest User" userId="7b81d584215cd9c7" providerId="Windows Live" clId="Web-{9C2B649C-D0FE-4632-82B2-EAE9D8DC3BF0}" dt="2019-02-20T09:54:06.354" v="33"/>
          <ac:spMkLst>
            <pc:docMk/>
            <pc:sldMk cId="109857222" sldId="256"/>
            <ac:spMk id="8" creationId="{72257994-BD97-4691-8B89-198A6D2BABDC}"/>
          </ac:spMkLst>
        </pc:spChg>
        <pc:spChg chg="add del">
          <ac:chgData name="Guest User" userId="7b81d584215cd9c7" providerId="Windows Live" clId="Web-{9C2B649C-D0FE-4632-82B2-EAE9D8DC3BF0}" dt="2019-02-20T09:58:56.900" v="116"/>
          <ac:spMkLst>
            <pc:docMk/>
            <pc:sldMk cId="109857222" sldId="256"/>
            <ac:spMk id="9" creationId="{41F18803-BE79-4916-AE6B-5DE238B367F0}"/>
          </ac:spMkLst>
        </pc:spChg>
        <pc:spChg chg="add del">
          <ac:chgData name="Guest User" userId="7b81d584215cd9c7" providerId="Windows Live" clId="Web-{9C2B649C-D0FE-4632-82B2-EAE9D8DC3BF0}" dt="2019-02-20T09:58:56.900" v="116"/>
          <ac:spMkLst>
            <pc:docMk/>
            <pc:sldMk cId="109857222" sldId="256"/>
            <ac:spMk id="10" creationId="{C15229F3-7A2E-4558-98FE-7A5F69409DCE}"/>
          </ac:spMkLst>
        </pc:spChg>
        <pc:spChg chg="add del">
          <ac:chgData name="Guest User" userId="7b81d584215cd9c7" providerId="Windows Live" clId="Web-{9C2B649C-D0FE-4632-82B2-EAE9D8DC3BF0}" dt="2019-02-20T09:53:31.790" v="29"/>
          <ac:spMkLst>
            <pc:docMk/>
            <pc:sldMk cId="109857222" sldId="256"/>
            <ac:spMk id="13" creationId="{823AC064-BC96-4F32-8AE1-B2FD38754823}"/>
          </ac:spMkLst>
        </pc:spChg>
        <pc:spChg chg="add del">
          <ac:chgData name="Guest User" userId="7b81d584215cd9c7" providerId="Windows Live" clId="Web-{9C2B649C-D0FE-4632-82B2-EAE9D8DC3BF0}" dt="2019-02-20T09:59:26.730" v="118"/>
          <ac:spMkLst>
            <pc:docMk/>
            <pc:sldMk cId="109857222" sldId="256"/>
            <ac:spMk id="17" creationId="{823AC064-BC96-4F32-8AE1-B2FD38754823}"/>
          </ac:spMkLst>
        </pc:spChg>
        <pc:picChg chg="add mod">
          <ac:chgData name="Guest User" userId="7b81d584215cd9c7" providerId="Windows Live" clId="Web-{9C2B649C-D0FE-4632-82B2-EAE9D8DC3BF0}" dt="2019-02-20T11:30:17.591" v="896" actId="1076"/>
          <ac:picMkLst>
            <pc:docMk/>
            <pc:sldMk cId="109857222" sldId="256"/>
            <ac:picMk id="4" creationId="{DD3A00B8-5A74-487E-AAD2-01F4F8F2EF44}"/>
          </ac:picMkLst>
        </pc:picChg>
        <pc:picChg chg="add mod">
          <ac:chgData name="Guest User" userId="7b81d584215cd9c7" providerId="Windows Live" clId="Web-{9C2B649C-D0FE-4632-82B2-EAE9D8DC3BF0}" dt="2019-02-20T09:59:26.730" v="118"/>
          <ac:picMkLst>
            <pc:docMk/>
            <pc:sldMk cId="109857222" sldId="256"/>
            <ac:picMk id="6" creationId="{1D351E17-9130-42D1-A8D3-1D3A381760E6}"/>
          </ac:picMkLst>
        </pc:picChg>
        <pc:cxnChg chg="add del">
          <ac:chgData name="Guest User" userId="7b81d584215cd9c7" providerId="Windows Live" clId="Web-{9C2B649C-D0FE-4632-82B2-EAE9D8DC3BF0}" dt="2019-02-20T09:53:31.790" v="29"/>
          <ac:cxnSpMkLst>
            <pc:docMk/>
            <pc:sldMk cId="109857222" sldId="256"/>
            <ac:cxnSpMk id="11" creationId="{DB146403-F3D6-484B-B2ED-97F9565D0370}"/>
          </ac:cxnSpMkLst>
        </pc:cxnChg>
        <pc:cxnChg chg="add del">
          <ac:chgData name="Guest User" userId="7b81d584215cd9c7" providerId="Windows Live" clId="Web-{9C2B649C-D0FE-4632-82B2-EAE9D8DC3BF0}" dt="2019-02-20T09:59:26.730" v="118"/>
          <ac:cxnSpMkLst>
            <pc:docMk/>
            <pc:sldMk cId="109857222" sldId="256"/>
            <ac:cxnSpMk id="12" creationId="{DB146403-F3D6-484B-B2ED-97F9565D0370}"/>
          </ac:cxnSpMkLst>
        </pc:cxnChg>
        <pc:cxnChg chg="add del">
          <ac:chgData name="Guest User" userId="7b81d584215cd9c7" providerId="Windows Live" clId="Web-{9C2B649C-D0FE-4632-82B2-EAE9D8DC3BF0}" dt="2019-02-20T09:53:31.790" v="29"/>
          <ac:cxnSpMkLst>
            <pc:docMk/>
            <pc:sldMk cId="109857222" sldId="256"/>
            <ac:cxnSpMk id="15" creationId="{7E7C77BC-7138-40B1-A15B-20F57A494629}"/>
          </ac:cxnSpMkLst>
        </pc:cxnChg>
        <pc:cxnChg chg="add del">
          <ac:chgData name="Guest User" userId="7b81d584215cd9c7" providerId="Windows Live" clId="Web-{9C2B649C-D0FE-4632-82B2-EAE9D8DC3BF0}" dt="2019-02-20T09:59:26.730" v="118"/>
          <ac:cxnSpMkLst>
            <pc:docMk/>
            <pc:sldMk cId="109857222" sldId="256"/>
            <ac:cxnSpMk id="19" creationId="{7E7C77BC-7138-40B1-A15B-20F57A494629}"/>
          </ac:cxnSpMkLst>
        </pc:cxnChg>
      </pc:sldChg>
      <pc:sldChg chg="addSp delSp modSp new mod setBg">
        <pc:chgData name="Guest User" userId="7b81d584215cd9c7" providerId="Windows Live" clId="Web-{9C2B649C-D0FE-4632-82B2-EAE9D8DC3BF0}" dt="2019-02-20T10:51:00.017" v="895" actId="1076"/>
        <pc:sldMkLst>
          <pc:docMk/>
          <pc:sldMk cId="225457723" sldId="257"/>
        </pc:sldMkLst>
        <pc:spChg chg="add mod">
          <ac:chgData name="Guest User" userId="7b81d584215cd9c7" providerId="Windows Live" clId="Web-{9C2B649C-D0FE-4632-82B2-EAE9D8DC3BF0}" dt="2019-02-20T10:51:00.017" v="895" actId="1076"/>
          <ac:spMkLst>
            <pc:docMk/>
            <pc:sldMk cId="225457723" sldId="257"/>
            <ac:spMk id="6" creationId="{C1A4C0FA-95E8-455B-B4AF-C4659CBD1269}"/>
          </ac:spMkLst>
        </pc:spChg>
        <pc:spChg chg="add del">
          <ac:chgData name="Guest User" userId="7b81d584215cd9c7" providerId="Windows Live" clId="Web-{9C2B649C-D0FE-4632-82B2-EAE9D8DC3BF0}" dt="2019-02-20T10:04:09.619" v="160"/>
          <ac:spMkLst>
            <pc:docMk/>
            <pc:sldMk cId="225457723" sldId="257"/>
            <ac:spMk id="7" creationId="{32BC26D8-82FB-445E-AA49-62A77D7C1EE0}"/>
          </ac:spMkLst>
        </pc:spChg>
        <pc:spChg chg="add mod">
          <ac:chgData name="Guest User" userId="7b81d584215cd9c7" providerId="Windows Live" clId="Web-{9C2B649C-D0FE-4632-82B2-EAE9D8DC3BF0}" dt="2019-02-20T10:39:14.296" v="595" actId="1076"/>
          <ac:spMkLst>
            <pc:docMk/>
            <pc:sldMk cId="225457723" sldId="257"/>
            <ac:spMk id="8" creationId="{18821B46-2942-48C8-8CF5-A79CBA9F98C7}"/>
          </ac:spMkLst>
        </pc:spChg>
        <pc:spChg chg="add del">
          <ac:chgData name="Guest User" userId="7b81d584215cd9c7" providerId="Windows Live" clId="Web-{9C2B649C-D0FE-4632-82B2-EAE9D8DC3BF0}" dt="2019-02-20T10:04:09.619" v="160"/>
          <ac:spMkLst>
            <pc:docMk/>
            <pc:sldMk cId="225457723" sldId="257"/>
            <ac:spMk id="9" creationId="{CB44330D-EA18-4254-AA95-EB49948539B8}"/>
          </ac:spMkLst>
        </pc:spChg>
        <pc:spChg chg="add mod">
          <ac:chgData name="Guest User" userId="7b81d584215cd9c7" providerId="Windows Live" clId="Web-{9C2B649C-D0FE-4632-82B2-EAE9D8DC3BF0}" dt="2019-02-20T10:50:52.001" v="894" actId="1076"/>
          <ac:spMkLst>
            <pc:docMk/>
            <pc:sldMk cId="225457723" sldId="257"/>
            <ac:spMk id="10" creationId="{FEA782FD-6025-4325-9300-8C8137A3C86F}"/>
          </ac:spMkLst>
        </pc:spChg>
        <pc:spChg chg="add mod">
          <ac:chgData name="Guest User" userId="7b81d584215cd9c7" providerId="Windows Live" clId="Web-{9C2B649C-D0FE-4632-82B2-EAE9D8DC3BF0}" dt="2019-02-20T10:50:24.906" v="878" actId="20577"/>
          <ac:spMkLst>
            <pc:docMk/>
            <pc:sldMk cId="225457723" sldId="257"/>
            <ac:spMk id="11" creationId="{859C7109-2879-445B-BD21-11806934858F}"/>
          </ac:spMkLst>
        </pc:spChg>
        <pc:graphicFrameChg chg="add del mod modGraphic">
          <ac:chgData name="Guest User" userId="7b81d584215cd9c7" providerId="Windows Live" clId="Web-{9C2B649C-D0FE-4632-82B2-EAE9D8DC3BF0}" dt="2019-02-20T10:34:35.014" v="554"/>
          <ac:graphicFrameMkLst>
            <pc:docMk/>
            <pc:sldMk cId="225457723" sldId="257"/>
            <ac:graphicFrameMk id="4" creationId="{A72819CE-C16D-4BBB-A0E3-5FEDB88A63BB}"/>
          </ac:graphicFrameMkLst>
        </pc:graphicFrameChg>
        <pc:picChg chg="add mod modCrop">
          <ac:chgData name="Guest User" userId="7b81d584215cd9c7" providerId="Windows Live" clId="Web-{9C2B649C-D0FE-4632-82B2-EAE9D8DC3BF0}" dt="2019-02-20T10:37:20.116" v="578" actId="14100"/>
          <ac:picMkLst>
            <pc:docMk/>
            <pc:sldMk cId="225457723" sldId="257"/>
            <ac:picMk id="2" creationId="{6DA2C354-1185-4598-AEA7-20DE345906A1}"/>
          </ac:picMkLst>
        </pc:picChg>
        <pc:picChg chg="add del">
          <ac:chgData name="Guest User" userId="7b81d584215cd9c7" providerId="Windows Live" clId="Web-{9C2B649C-D0FE-4632-82B2-EAE9D8DC3BF0}" dt="2019-02-20T10:04:09.619" v="160"/>
          <ac:picMkLst>
            <pc:docMk/>
            <pc:sldMk cId="225457723" sldId="257"/>
            <ac:picMk id="14" creationId="{CB607B98-7700-4DC9-8BE8-A876255F9C52}"/>
          </ac:picMkLst>
        </pc:picChg>
        <pc:cxnChg chg="add del mod">
          <ac:chgData name="Guest User" userId="7b81d584215cd9c7" providerId="Windows Live" clId="Web-{9C2B649C-D0FE-4632-82B2-EAE9D8DC3BF0}" dt="2019-02-20T10:44:42.748" v="710"/>
          <ac:cxnSpMkLst>
            <pc:docMk/>
            <pc:sldMk cId="225457723" sldId="257"/>
            <ac:cxnSpMk id="12" creationId="{F5F9C922-6E9A-45BF-8E25-39D9AE828E6F}"/>
          </ac:cxnSpMkLst>
        </pc:cxnChg>
      </pc:sldChg>
      <pc:sldChg chg="modSp new del">
        <pc:chgData name="Guest User" userId="7b81d584215cd9c7" providerId="Windows Live" clId="Web-{9C2B649C-D0FE-4632-82B2-EAE9D8DC3BF0}" dt="2019-02-20T10:02:13.676" v="145"/>
        <pc:sldMkLst>
          <pc:docMk/>
          <pc:sldMk cId="2082117650" sldId="257"/>
        </pc:sldMkLst>
        <pc:spChg chg="mod">
          <ac:chgData name="Guest User" userId="7b81d584215cd9c7" providerId="Windows Live" clId="Web-{9C2B649C-D0FE-4632-82B2-EAE9D8DC3BF0}" dt="2019-02-20T10:00:31.983" v="139" actId="20577"/>
          <ac:spMkLst>
            <pc:docMk/>
            <pc:sldMk cId="2082117650" sldId="257"/>
            <ac:spMk id="2" creationId="{C066B0F7-14B8-44B3-9074-1DE8B9D6CF5C}"/>
          </ac:spMkLst>
        </pc:spChg>
        <pc:spChg chg="mod">
          <ac:chgData name="Guest User" userId="7b81d584215cd9c7" providerId="Windows Live" clId="Web-{9C2B649C-D0FE-4632-82B2-EAE9D8DC3BF0}" dt="2019-02-20T10:02:06.597" v="142" actId="20577"/>
          <ac:spMkLst>
            <pc:docMk/>
            <pc:sldMk cId="2082117650" sldId="257"/>
            <ac:spMk id="3" creationId="{4D6DD8D4-53F8-4C97-98A9-85F070CCC9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39" y="1264413"/>
            <a:ext cx="9144000" cy="1151147"/>
          </a:xfrm>
        </p:spPr>
        <p:txBody>
          <a:bodyPr>
            <a:noAutofit/>
          </a:bodyPr>
          <a:lstStyle/>
          <a:p>
            <a:r>
              <a:rPr lang="en-GB" sz="9600" b="1" dirty="0">
                <a:latin typeface="Comic Sans MS"/>
                <a:cs typeface="Calibri Light"/>
              </a:rPr>
              <a:t>vs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8981" y="2952578"/>
            <a:ext cx="951781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4800" b="1" dirty="0">
                <a:solidFill>
                  <a:srgbClr val="002060"/>
                </a:solidFill>
                <a:cs typeface="Calibri"/>
              </a:rPr>
              <a:t>Why MacOS is better than windows?</a:t>
            </a:r>
          </a:p>
          <a:p>
            <a:endParaRPr lang="en-GB" dirty="0">
              <a:cs typeface="Calibri"/>
            </a:endParaRP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DD3A00B8-5A74-487E-AAD2-01F4F8F2E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731" y="518678"/>
            <a:ext cx="2143125" cy="214312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D351E17-9130-42D1-A8D3-1D3A38176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752" y="706024"/>
            <a:ext cx="2056862" cy="20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C4D263-F585-406B-A256-18CEAF9E5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100393"/>
              </p:ext>
            </p:extLst>
          </p:nvPr>
        </p:nvGraphicFramePr>
        <p:xfrm>
          <a:off x="407275" y="183931"/>
          <a:ext cx="11487186" cy="6582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3593">
                  <a:extLst>
                    <a:ext uri="{9D8B030D-6E8A-4147-A177-3AD203B41FA5}">
                      <a16:colId xmlns:a16="http://schemas.microsoft.com/office/drawing/2014/main" val="2585962977"/>
                    </a:ext>
                  </a:extLst>
                </a:gridCol>
                <a:gridCol w="5743593">
                  <a:extLst>
                    <a:ext uri="{9D8B030D-6E8A-4147-A177-3AD203B41FA5}">
                      <a16:colId xmlns:a16="http://schemas.microsoft.com/office/drawing/2014/main" val="2629663370"/>
                    </a:ext>
                  </a:extLst>
                </a:gridCol>
              </a:tblGrid>
              <a:tr h="387182">
                <a:tc>
                  <a:txBody>
                    <a:bodyPr/>
                    <a:lstStyle/>
                    <a:p>
                      <a:r>
                        <a:rPr lang="en-US" dirty="0"/>
                        <a:t>                                            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                                      Windows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3222"/>
                  </a:ext>
                </a:extLst>
              </a:tr>
              <a:tr h="387182">
                <a:tc>
                  <a:txBody>
                    <a:bodyPr/>
                    <a:lstStyle/>
                    <a:p>
                      <a:r>
                        <a:rPr lang="en-US" dirty="0"/>
                        <a:t>                                                 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                                  Window Snapping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44245"/>
                  </a:ext>
                </a:extLst>
              </a:tr>
              <a:tr h="387182">
                <a:tc>
                  <a:txBody>
                    <a:bodyPr/>
                    <a:lstStyle/>
                    <a:p>
                      <a:r>
                        <a:rPr lang="en-US" dirty="0"/>
                        <a:t>                        Good for developers(none C#)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                                     Good VR System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011589"/>
                  </a:ext>
                </a:extLst>
              </a:tr>
              <a:tr h="387182">
                <a:tc>
                  <a:txBody>
                    <a:bodyPr/>
                    <a:lstStyle/>
                    <a:p>
                      <a:r>
                        <a:rPr lang="en-US" dirty="0"/>
                        <a:t>                                  Better for Designers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                                  Better for Al and 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25812"/>
                  </a:ext>
                </a:extLst>
              </a:tr>
              <a:tr h="387182">
                <a:tc>
                  <a:txBody>
                    <a:bodyPr/>
                    <a:lstStyle/>
                    <a:p>
                      <a:r>
                        <a:rPr lang="en-US" dirty="0"/>
                        <a:t>                                  Mostly Open Source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                              Great User Group Polices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8015"/>
                  </a:ext>
                </a:extLst>
              </a:tr>
              <a:tr h="387182">
                <a:tc>
                  <a:txBody>
                    <a:bodyPr/>
                    <a:lstStyle/>
                    <a:p>
                      <a:r>
                        <a:rPr lang="en-US" dirty="0"/>
                        <a:t>                                Unix Based (</a:t>
                      </a:r>
                      <a:r>
                        <a:rPr lang="en-US" b="1" dirty="0"/>
                        <a:t>terminal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927360"/>
                  </a:ext>
                </a:extLst>
              </a:tr>
              <a:tr h="387182">
                <a:tc>
                  <a:txBody>
                    <a:bodyPr/>
                    <a:lstStyle/>
                    <a:p>
                      <a:r>
                        <a:rPr lang="en-US" dirty="0"/>
                        <a:t>                                     Virtual Desktops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                                      Virtual Desktop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23131"/>
                  </a:ext>
                </a:extLst>
              </a:tr>
              <a:tr h="387182">
                <a:tc>
                  <a:txBody>
                    <a:bodyPr/>
                    <a:lstStyle/>
                    <a:p>
                      <a:r>
                        <a:rPr lang="en-US" dirty="0"/>
                        <a:t>                                       Full 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451446"/>
                  </a:ext>
                </a:extLst>
              </a:tr>
              <a:tr h="3871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                                     Proper Backups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018970"/>
                  </a:ext>
                </a:extLst>
              </a:tr>
              <a:tr h="3871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                                    </a:t>
                      </a:r>
                      <a:r>
                        <a:rPr lang="en-US" b="1" dirty="0"/>
                        <a:t>Spotlight</a:t>
                      </a:r>
                      <a:r>
                        <a:rPr lang="en-US" dirty="0"/>
                        <a:t> Search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178588"/>
                  </a:ext>
                </a:extLst>
              </a:tr>
              <a:tr h="3871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                                       Better Privacy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20102"/>
                  </a:ext>
                </a:extLst>
              </a:tr>
              <a:tr h="3871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                                      Better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701521"/>
                  </a:ext>
                </a:extLst>
              </a:tr>
              <a:tr h="3871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                   Easily run win/</a:t>
                      </a:r>
                      <a:r>
                        <a:rPr lang="en-US" dirty="0" err="1"/>
                        <a:t>linux</a:t>
                      </a:r>
                      <a:r>
                        <a:rPr lang="en-US" dirty="0"/>
                        <a:t>(virtual machine)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                   Easily run win / </a:t>
                      </a:r>
                      <a:r>
                        <a:rPr lang="en-US" dirty="0" err="1"/>
                        <a:t>linux</a:t>
                      </a:r>
                      <a:r>
                        <a:rPr lang="en-US" dirty="0"/>
                        <a:t> (virtual machine)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963950"/>
                  </a:ext>
                </a:extLst>
              </a:tr>
              <a:tr h="3871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                      Easily run Mac(virtual machine)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14970"/>
                  </a:ext>
                </a:extLst>
              </a:tr>
              <a:tr h="3871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                              Powerful Screenshots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283813"/>
                  </a:ext>
                </a:extLst>
              </a:tr>
              <a:tr h="3871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                                  Screen Recorder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772231"/>
                  </a:ext>
                </a:extLst>
              </a:tr>
              <a:tr h="3871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                       Revert Files to Older Versions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866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10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B2A072-FED0-4291-884C-3EDE287A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201766"/>
              </p:ext>
            </p:extLst>
          </p:nvPr>
        </p:nvGraphicFramePr>
        <p:xfrm>
          <a:off x="623454" y="1316181"/>
          <a:ext cx="10876721" cy="5263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25">
                  <a:extLst>
                    <a:ext uri="{9D8B030D-6E8A-4147-A177-3AD203B41FA5}">
                      <a16:colId xmlns:a16="http://schemas.microsoft.com/office/drawing/2014/main" val="2623935742"/>
                    </a:ext>
                  </a:extLst>
                </a:gridCol>
                <a:gridCol w="3334548">
                  <a:extLst>
                    <a:ext uri="{9D8B030D-6E8A-4147-A177-3AD203B41FA5}">
                      <a16:colId xmlns:a16="http://schemas.microsoft.com/office/drawing/2014/main" val="138494385"/>
                    </a:ext>
                  </a:extLst>
                </a:gridCol>
                <a:gridCol w="3334548">
                  <a:extLst>
                    <a:ext uri="{9D8B030D-6E8A-4147-A177-3AD203B41FA5}">
                      <a16:colId xmlns:a16="http://schemas.microsoft.com/office/drawing/2014/main" val="1025221327"/>
                    </a:ext>
                  </a:extLst>
                </a:gridCol>
              </a:tblGrid>
              <a:tr h="400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         OS  X EL Captain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            Windows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550044"/>
                  </a:ext>
                </a:extLst>
              </a:tr>
              <a:tr h="400558">
                <a:tc>
                  <a:txBody>
                    <a:bodyPr/>
                    <a:lstStyle/>
                    <a:p>
                      <a:r>
                        <a:rPr lang="en-US" sz="20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56903"/>
                  </a:ext>
                </a:extLst>
              </a:tr>
              <a:tr h="400558">
                <a:tc>
                  <a:txBody>
                    <a:bodyPr/>
                    <a:lstStyle/>
                    <a:p>
                      <a:r>
                        <a:rPr lang="en-US" sz="2000" dirty="0"/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229100"/>
                  </a:ext>
                </a:extLst>
              </a:tr>
              <a:tr h="400558">
                <a:tc>
                  <a:txBody>
                    <a:bodyPr/>
                    <a:lstStyle/>
                    <a:p>
                      <a:r>
                        <a:rPr lang="en-US" sz="2000" dirty="0"/>
                        <a:t>Web browsing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824853"/>
                  </a:ext>
                </a:extLst>
              </a:tr>
              <a:tr h="400558">
                <a:tc>
                  <a:txBody>
                    <a:bodyPr/>
                    <a:lstStyle/>
                    <a:p>
                      <a:r>
                        <a:rPr lang="en-US" sz="200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57502"/>
                  </a:ext>
                </a:extLst>
              </a:tr>
              <a:tr h="400558">
                <a:tc>
                  <a:txBody>
                    <a:bodyPr/>
                    <a:lstStyle/>
                    <a:p>
                      <a:r>
                        <a:rPr lang="en-US" sz="2000" dirty="0"/>
                        <a:t>multitasking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963217"/>
                  </a:ext>
                </a:extLst>
              </a:tr>
              <a:tr h="400558">
                <a:tc>
                  <a:txBody>
                    <a:bodyPr/>
                    <a:lstStyle/>
                    <a:p>
                      <a:r>
                        <a:rPr lang="en-US" sz="2000" dirty="0"/>
                        <a:t>Phone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65427"/>
                  </a:ext>
                </a:extLst>
              </a:tr>
              <a:tr h="400558">
                <a:tc>
                  <a:txBody>
                    <a:bodyPr/>
                    <a:lstStyle/>
                    <a:p>
                      <a:r>
                        <a:rPr lang="en-US" sz="2000" dirty="0"/>
                        <a:t>Apps and app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156815"/>
                  </a:ext>
                </a:extLst>
              </a:tr>
              <a:tr h="4005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Sharing and social integration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79113"/>
                  </a:ext>
                </a:extLst>
              </a:tr>
              <a:tr h="4005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015721"/>
                  </a:ext>
                </a:extLst>
              </a:tr>
              <a:tr h="4005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95523"/>
                  </a:ext>
                </a:extLst>
              </a:tr>
              <a:tr h="4005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Special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13624"/>
                  </a:ext>
                </a:extLst>
              </a:tr>
              <a:tr h="4005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Total points: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1848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3F5C380-80D5-4EBA-9792-5EBC2B5839BC}"/>
              </a:ext>
            </a:extLst>
          </p:cNvPr>
          <p:cNvSpPr txBox="1"/>
          <p:nvPr/>
        </p:nvSpPr>
        <p:spPr>
          <a:xfrm>
            <a:off x="501361" y="771240"/>
            <a:ext cx="4326498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Operating System face off: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4D8543-7943-440B-96AE-B6C8C6580E76}"/>
              </a:ext>
            </a:extLst>
          </p:cNvPr>
          <p:cNvSpPr txBox="1"/>
          <p:nvPr/>
        </p:nvSpPr>
        <p:spPr>
          <a:xfrm>
            <a:off x="4662054" y="55850"/>
            <a:ext cx="2599457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cs typeface="Calibri"/>
              </a:rPr>
              <a:t>Score card</a:t>
            </a:r>
          </a:p>
        </p:txBody>
      </p:sp>
    </p:spTree>
    <p:extLst>
      <p:ext uri="{BB962C8B-B14F-4D97-AF65-F5344CB8AC3E}">
        <p14:creationId xmlns:p14="http://schemas.microsoft.com/office/powerpoint/2010/main" val="371017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3AFC54-FCCF-4677-87FD-1A9EA8364981}"/>
              </a:ext>
            </a:extLst>
          </p:cNvPr>
          <p:cNvSpPr txBox="1"/>
          <p:nvPr/>
        </p:nvSpPr>
        <p:spPr>
          <a:xfrm>
            <a:off x="286900" y="3405191"/>
            <a:ext cx="5812410" cy="6501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Personal Thoughts</a:t>
            </a:r>
            <a:endParaRPr lang="en-US" sz="5400" b="1" kern="1200">
              <a:solidFill>
                <a:srgbClr val="000000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21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5" descr="Light Bulb and Gear">
            <a:extLst>
              <a:ext uri="{FF2B5EF4-FFF2-40B4-BE49-F238E27FC236}">
                <a16:creationId xmlns:a16="http://schemas.microsoft.com/office/drawing/2014/main" id="{C612D7F7-B565-4A2B-A813-006A0D2BC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3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885939-9847-4337-98EC-674A8571BCB3}"/>
              </a:ext>
            </a:extLst>
          </p:cNvPr>
          <p:cNvSpPr txBox="1"/>
          <p:nvPr/>
        </p:nvSpPr>
        <p:spPr>
          <a:xfrm>
            <a:off x="424133" y="2862908"/>
            <a:ext cx="4017486" cy="17865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7200" b="1" kern="1200" dirty="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E106D3BE-AACF-4080-8482-C4FD9D79A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9341" y="916459"/>
            <a:ext cx="5017318" cy="5017318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03144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close up of a newspaper&#10;&#10;Description generated with high confidence">
            <a:extLst>
              <a:ext uri="{FF2B5EF4-FFF2-40B4-BE49-F238E27FC236}">
                <a16:creationId xmlns:a16="http://schemas.microsoft.com/office/drawing/2014/main" id="{6DA2C354-1185-4598-AEA7-20DE34590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21" r="260" b="62563"/>
          <a:stretch/>
        </p:blipFill>
        <p:spPr>
          <a:xfrm>
            <a:off x="1359413" y="542828"/>
            <a:ext cx="9430041" cy="3160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A4C0FA-95E8-455B-B4AF-C4659CBD1269}"/>
              </a:ext>
            </a:extLst>
          </p:cNvPr>
          <p:cNvSpPr txBox="1"/>
          <p:nvPr/>
        </p:nvSpPr>
        <p:spPr>
          <a:xfrm>
            <a:off x="2668705" y="3617342"/>
            <a:ext cx="156425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(ROLE MODEL)</a:t>
            </a:r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21B46-2942-48C8-8CF5-A79CBA9F98C7}"/>
              </a:ext>
            </a:extLst>
          </p:cNvPr>
          <p:cNvSpPr txBox="1"/>
          <p:nvPr/>
        </p:nvSpPr>
        <p:spPr>
          <a:xfrm>
            <a:off x="7153771" y="3646439"/>
            <a:ext cx="303917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(AGGRESSIVE BUSINESSMAN)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A782FD-6025-4325-9300-8C8137A3C86F}"/>
              </a:ext>
            </a:extLst>
          </p:cNvPr>
          <p:cNvSpPr txBox="1"/>
          <p:nvPr/>
        </p:nvSpPr>
        <p:spPr>
          <a:xfrm>
            <a:off x="1173460" y="4003935"/>
            <a:ext cx="4928556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February 24, 1955 - October 5, 2011</a:t>
            </a:r>
          </a:p>
          <a:p>
            <a:r>
              <a:rPr lang="en-US" sz="2400" dirty="0">
                <a:cs typeface="Calibri"/>
              </a:rPr>
              <a:t>Chief executive officer (CEO), and co-founder of</a:t>
            </a:r>
            <a:r>
              <a:rPr lang="en-US" sz="2400" i="1" dirty="0">
                <a:cs typeface="Calibri"/>
              </a:rPr>
              <a:t> </a:t>
            </a:r>
            <a:r>
              <a:rPr lang="en-US" sz="2400" i="1">
                <a:solidFill>
                  <a:schemeClr val="accent1"/>
                </a:solidFill>
                <a:cs typeface="Calibri"/>
              </a:rPr>
              <a:t>Apple Inc.</a:t>
            </a:r>
            <a:endParaRPr lang="en-US" i="1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9C7109-2879-445B-BD21-11806934858F}"/>
              </a:ext>
            </a:extLst>
          </p:cNvPr>
          <p:cNvSpPr txBox="1"/>
          <p:nvPr/>
        </p:nvSpPr>
        <p:spPr>
          <a:xfrm>
            <a:off x="6661884" y="4008460"/>
            <a:ext cx="4577642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October 28,1955  –   TBA</a:t>
            </a:r>
            <a:endParaRPr lang="en-US"/>
          </a:p>
          <a:p>
            <a:r>
              <a:rPr lang="en-US" sz="2400">
                <a:cs typeface="Calibri"/>
              </a:rPr>
              <a:t>Chairman,CEO and chief software architect   Of</a:t>
            </a:r>
            <a:r>
              <a:rPr lang="en-US" sz="2400" i="1" dirty="0">
                <a:cs typeface="Calibri"/>
              </a:rPr>
              <a:t> </a:t>
            </a:r>
            <a:r>
              <a:rPr lang="en-US" sz="2400" i="1">
                <a:solidFill>
                  <a:schemeClr val="accent1"/>
                </a:solidFill>
                <a:cs typeface="Calibri"/>
              </a:rPr>
              <a:t>Microsoft</a:t>
            </a:r>
            <a:r>
              <a:rPr lang="en-US" sz="2400" dirty="0">
                <a:solidFill>
                  <a:schemeClr val="accent1"/>
                </a:solidFill>
                <a:cs typeface="Calibri"/>
              </a:rPr>
              <a:t> </a:t>
            </a:r>
            <a:r>
              <a:rPr lang="en-US" sz="2400" i="1" dirty="0">
                <a:solidFill>
                  <a:schemeClr val="accent1"/>
                </a:solidFill>
                <a:cs typeface="Calibri"/>
              </a:rPr>
              <a:t>corporation.</a:t>
            </a:r>
          </a:p>
        </p:txBody>
      </p:sp>
    </p:spTree>
    <p:extLst>
      <p:ext uri="{BB962C8B-B14F-4D97-AF65-F5344CB8AC3E}">
        <p14:creationId xmlns:p14="http://schemas.microsoft.com/office/powerpoint/2010/main" val="22545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218A8E-D622-47B0-BF35-1DBA70713E4E}"/>
              </a:ext>
            </a:extLst>
          </p:cNvPr>
          <p:cNvSpPr txBox="1"/>
          <p:nvPr/>
        </p:nvSpPr>
        <p:spPr>
          <a:xfrm>
            <a:off x="5970517" y="1783959"/>
            <a:ext cx="6183359" cy="28891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Advantages/Disadvantages Of MAC &amp; Windows- Operating System</a:t>
            </a:r>
            <a:endParaRPr lang="en-US" sz="4400" b="1" kern="1200">
              <a:solidFill>
                <a:schemeClr val="bg1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50D544D6-EC82-44AC-B84C-3CB9FF7B7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4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59D1180-7AFC-4927-9893-C757E2FD7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582829"/>
              </p:ext>
            </p:extLst>
          </p:nvPr>
        </p:nvGraphicFramePr>
        <p:xfrm>
          <a:off x="451555" y="1001888"/>
          <a:ext cx="11156455" cy="4957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919">
                  <a:extLst>
                    <a:ext uri="{9D8B030D-6E8A-4147-A177-3AD203B41FA5}">
                      <a16:colId xmlns:a16="http://schemas.microsoft.com/office/drawing/2014/main" val="2119509817"/>
                    </a:ext>
                  </a:extLst>
                </a:gridCol>
                <a:gridCol w="3612268">
                  <a:extLst>
                    <a:ext uri="{9D8B030D-6E8A-4147-A177-3AD203B41FA5}">
                      <a16:colId xmlns:a16="http://schemas.microsoft.com/office/drawing/2014/main" val="4055933086"/>
                    </a:ext>
                  </a:extLst>
                </a:gridCol>
                <a:gridCol w="3612268">
                  <a:extLst>
                    <a:ext uri="{9D8B030D-6E8A-4147-A177-3AD203B41FA5}">
                      <a16:colId xmlns:a16="http://schemas.microsoft.com/office/drawing/2014/main" val="4221811403"/>
                    </a:ext>
                  </a:extLst>
                </a:gridCol>
              </a:tblGrid>
              <a:tr h="9914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            MacOS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         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38318"/>
                  </a:ext>
                </a:extLst>
              </a:tr>
              <a:tr h="991407">
                <a:tc>
                  <a:txBody>
                    <a:bodyPr/>
                    <a:lstStyle/>
                    <a:p>
                      <a:r>
                        <a:rPr lang="en-US" sz="2400" dirty="0"/>
                        <a:t>Operating system</a:t>
                      </a:r>
                    </a:p>
                    <a:p>
                      <a:pPr lvl="0">
                        <a:buNone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$120+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200760"/>
                  </a:ext>
                </a:extLst>
              </a:tr>
              <a:tr h="991407">
                <a:tc>
                  <a:txBody>
                    <a:bodyPr/>
                    <a:lstStyle/>
                    <a:p>
                      <a:r>
                        <a:rPr lang="en-US" sz="2400" dirty="0"/>
                        <a:t>Write docs, books..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Free</a:t>
                      </a:r>
                      <a:endParaRPr lang="en-US" sz="2400" b="0" i="0" u="none" strike="noStrike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Buy office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654872"/>
                  </a:ext>
                </a:extLst>
              </a:tr>
              <a:tr h="991407">
                <a:tc>
                  <a:txBody>
                    <a:bodyPr/>
                    <a:lstStyle/>
                    <a:p>
                      <a:r>
                        <a:rPr lang="en-US" sz="2400" dirty="0"/>
                        <a:t>Make a video or a 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Free</a:t>
                      </a:r>
                      <a:endParaRPr lang="en-US" sz="2400" b="0" i="0" u="none" strike="noStrike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Well... trial software?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56663"/>
                  </a:ext>
                </a:extLst>
              </a:tr>
              <a:tr h="991407">
                <a:tc>
                  <a:txBody>
                    <a:bodyPr/>
                    <a:lstStyle/>
                    <a:p>
                      <a:r>
                        <a:rPr lang="en-US" sz="2400" dirty="0"/>
                        <a:t>Spread sheets,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2400" dirty="0"/>
                        <a:t>presentations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Free</a:t>
                      </a:r>
                      <a:endParaRPr lang="en-US" sz="2400" b="0" i="0" u="none" strike="noStrike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Buy office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40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5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524502-A399-4C86-86E6-F6505BE1BC6F}"/>
              </a:ext>
            </a:extLst>
          </p:cNvPr>
          <p:cNvSpPr txBox="1"/>
          <p:nvPr/>
        </p:nvSpPr>
        <p:spPr>
          <a:xfrm>
            <a:off x="6669017" y="2814070"/>
            <a:ext cx="4869616" cy="9079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Price &amp;</a:t>
            </a:r>
            <a:r>
              <a:rPr lang="en-US" sz="6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Quality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Graphic 5" descr="Tag">
            <a:extLst>
              <a:ext uri="{FF2B5EF4-FFF2-40B4-BE49-F238E27FC236}">
                <a16:creationId xmlns:a16="http://schemas.microsoft.com/office/drawing/2014/main" id="{9DAE0C1A-8AE5-439F-B5B7-16E8C8DE7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4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685E245-C1E5-4B4D-8C30-2D6207045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83139"/>
              </p:ext>
            </p:extLst>
          </p:nvPr>
        </p:nvGraphicFramePr>
        <p:xfrm>
          <a:off x="498763" y="124690"/>
          <a:ext cx="11296011" cy="6533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337">
                  <a:extLst>
                    <a:ext uri="{9D8B030D-6E8A-4147-A177-3AD203B41FA5}">
                      <a16:colId xmlns:a16="http://schemas.microsoft.com/office/drawing/2014/main" val="2232851421"/>
                    </a:ext>
                  </a:extLst>
                </a:gridCol>
                <a:gridCol w="3765337">
                  <a:extLst>
                    <a:ext uri="{9D8B030D-6E8A-4147-A177-3AD203B41FA5}">
                      <a16:colId xmlns:a16="http://schemas.microsoft.com/office/drawing/2014/main" val="1027844082"/>
                    </a:ext>
                  </a:extLst>
                </a:gridCol>
                <a:gridCol w="3765337">
                  <a:extLst>
                    <a:ext uri="{9D8B030D-6E8A-4147-A177-3AD203B41FA5}">
                      <a16:colId xmlns:a16="http://schemas.microsoft.com/office/drawing/2014/main" val="2237205046"/>
                    </a:ext>
                  </a:extLst>
                </a:gridCol>
              </a:tblGrid>
              <a:tr h="951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        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         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488580"/>
                  </a:ext>
                </a:extLst>
              </a:tr>
              <a:tr h="951038">
                <a:tc>
                  <a:txBody>
                    <a:bodyPr/>
                    <a:lstStyle/>
                    <a:p>
                      <a:r>
                        <a:rPr lang="en-US" sz="2400" dirty="0"/>
                        <a:t>Software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Windows 10 home/ pro </a:t>
                      </a:r>
                    </a:p>
                    <a:p>
                      <a:pPr lvl="0">
                        <a:buNone/>
                      </a:pPr>
                      <a:r>
                        <a:rPr lang="en-US" sz="2400" dirty="0"/>
                        <a:t>$120 / $200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17170"/>
                  </a:ext>
                </a:extLst>
              </a:tr>
              <a:tr h="2095044">
                <a:tc>
                  <a:txBody>
                    <a:bodyPr/>
                    <a:lstStyle/>
                    <a:p>
                      <a:r>
                        <a:rPr lang="en-US" sz="2400" dirty="0"/>
                        <a:t>Buy 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Free</a:t>
                      </a:r>
                      <a:endParaRPr lang="en-US" sz="2400" b="0" i="0" u="none" strike="noStrike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Office 365 home $79.99 (per year) / office 365 personal $59.99 (per year) / office home &amp; student 2016 for PC $119.99(one time purchase)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079316"/>
                  </a:ext>
                </a:extLst>
              </a:tr>
              <a:tr h="1295613">
                <a:tc>
                  <a:txBody>
                    <a:bodyPr/>
                    <a:lstStyle/>
                    <a:p>
                      <a:r>
                        <a:rPr lang="en-US" sz="2400" dirty="0"/>
                        <a:t>Video /content 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imovie</a:t>
                      </a:r>
                      <a:r>
                        <a:rPr lang="en-US" sz="2400" dirty="0"/>
                        <a:t> (official software)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Free</a:t>
                      </a:r>
                      <a:endParaRPr lang="en-US" sz="2400" b="0" i="0" u="none" strike="noStrike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Well... Trial software ?/</a:t>
                      </a:r>
                    </a:p>
                    <a:p>
                      <a:pPr lvl="0">
                        <a:buNone/>
                      </a:pPr>
                      <a:r>
                        <a:rPr lang="en-US" sz="2400" dirty="0"/>
                        <a:t>Have to buy</a:t>
                      </a:r>
                    </a:p>
                    <a:p>
                      <a:pPr lvl="0">
                        <a:buNone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415577"/>
                  </a:ext>
                </a:extLst>
              </a:tr>
              <a:tr h="1240484">
                <a:tc>
                  <a:txBody>
                    <a:bodyPr/>
                    <a:lstStyle/>
                    <a:p>
                      <a:r>
                        <a:rPr lang="en-US" sz="2400" dirty="0"/>
                        <a:t>Create a 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Garage 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                    </a:t>
                      </a:r>
                      <a:r>
                        <a:rPr lang="en-US" sz="4000" dirty="0"/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565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90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6D6A1B-1C7D-4A12-90AC-A643AB1388AA}"/>
              </a:ext>
            </a:extLst>
          </p:cNvPr>
          <p:cNvSpPr txBox="1"/>
          <p:nvPr/>
        </p:nvSpPr>
        <p:spPr>
          <a:xfrm>
            <a:off x="4987159" y="47297"/>
            <a:ext cx="1508235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>
                <a:cs typeface="Calibri"/>
              </a:rPr>
              <a:t>Laptops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AC23074-C18B-43B6-85DA-8BCC74F9F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155639"/>
              </p:ext>
            </p:extLst>
          </p:nvPr>
        </p:nvGraphicFramePr>
        <p:xfrm>
          <a:off x="512379" y="762000"/>
          <a:ext cx="11184788" cy="576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517">
                  <a:extLst>
                    <a:ext uri="{9D8B030D-6E8A-4147-A177-3AD203B41FA5}">
                      <a16:colId xmlns:a16="http://schemas.microsoft.com/office/drawing/2014/main" val="182555342"/>
                    </a:ext>
                  </a:extLst>
                </a:gridCol>
                <a:gridCol w="4204137">
                  <a:extLst>
                    <a:ext uri="{9D8B030D-6E8A-4147-A177-3AD203B41FA5}">
                      <a16:colId xmlns:a16="http://schemas.microsoft.com/office/drawing/2014/main" val="2328222580"/>
                    </a:ext>
                  </a:extLst>
                </a:gridCol>
                <a:gridCol w="4550134">
                  <a:extLst>
                    <a:ext uri="{9D8B030D-6E8A-4147-A177-3AD203B41FA5}">
                      <a16:colId xmlns:a16="http://schemas.microsoft.com/office/drawing/2014/main" val="337467509"/>
                    </a:ext>
                  </a:extLst>
                </a:gridCol>
              </a:tblGrid>
              <a:tr h="8010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  Expensive windows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                      </a:t>
                      </a:r>
                      <a:r>
                        <a:rPr lang="en-US" sz="2400" b="1" dirty="0" err="1"/>
                        <a:t>Macbook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380154"/>
                  </a:ext>
                </a:extLst>
              </a:tr>
              <a:tr h="640839">
                <a:tc>
                  <a:txBody>
                    <a:bodyPr/>
                    <a:lstStyle/>
                    <a:p>
                      <a:r>
                        <a:rPr lang="en-US" sz="2400" dirty="0"/>
                        <a:t>Stability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                      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                    Very  Stable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65269"/>
                  </a:ext>
                </a:extLst>
              </a:tr>
              <a:tr h="720943">
                <a:tc>
                  <a:txBody>
                    <a:bodyPr/>
                    <a:lstStyle/>
                    <a:p>
                      <a:r>
                        <a:rPr lang="en-US" sz="2400" dirty="0"/>
                        <a:t>Price(approx.)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                     =$1400?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                     =$1500?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56598"/>
                  </a:ext>
                </a:extLst>
              </a:tr>
              <a:tr h="2029324">
                <a:tc>
                  <a:txBody>
                    <a:bodyPr/>
                    <a:lstStyle/>
                    <a:p>
                      <a:r>
                        <a:rPr lang="en-US" sz="24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81042"/>
                  </a:ext>
                </a:extLst>
              </a:tr>
              <a:tr h="827750">
                <a:tc>
                  <a:txBody>
                    <a:bodyPr/>
                    <a:lstStyle/>
                    <a:p>
                      <a:r>
                        <a:rPr lang="en-US" sz="2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              Lasts some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                     5-7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73837"/>
                  </a:ext>
                </a:extLst>
              </a:tr>
              <a:tr h="747645">
                <a:tc>
                  <a:txBody>
                    <a:bodyPr/>
                    <a:lstStyle/>
                    <a:p>
                      <a:r>
                        <a:rPr lang="en-US" sz="2400" dirty="0"/>
                        <a:t>Resell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                 Acceptable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                      Very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093902"/>
                  </a:ext>
                </a:extLst>
              </a:tr>
            </a:tbl>
          </a:graphicData>
        </a:graphic>
      </p:graphicFrame>
      <p:pic>
        <p:nvPicPr>
          <p:cNvPr id="5" name="Picture 5" descr="A computer&#10;&#10;Description generated with very high confidence">
            <a:extLst>
              <a:ext uri="{FF2B5EF4-FFF2-40B4-BE49-F238E27FC236}">
                <a16:creationId xmlns:a16="http://schemas.microsoft.com/office/drawing/2014/main" id="{1181BEB0-DAF3-4037-B0FC-8E4D1F2FAD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" t="21182" r="-493" b="24138"/>
          <a:stretch/>
        </p:blipFill>
        <p:spPr>
          <a:xfrm>
            <a:off x="3212224" y="2896914"/>
            <a:ext cx="3691759" cy="2010104"/>
          </a:xfrm>
          <a:prstGeom prst="rect">
            <a:avLst/>
          </a:prstGeom>
        </p:spPr>
      </p:pic>
      <p:pic>
        <p:nvPicPr>
          <p:cNvPr id="7" name="Picture 7" descr="A close up of a computer&#10;&#10;Description generated with very high confidence">
            <a:extLst>
              <a:ext uri="{FF2B5EF4-FFF2-40B4-BE49-F238E27FC236}">
                <a16:creationId xmlns:a16="http://schemas.microsoft.com/office/drawing/2014/main" id="{501DF3E0-0A82-4B32-9C4F-4950749A7A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09" t="5161" r="5917" b="4516"/>
          <a:stretch/>
        </p:blipFill>
        <p:spPr>
          <a:xfrm>
            <a:off x="8147816" y="2891167"/>
            <a:ext cx="2424859" cy="20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1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5A086E-6FFF-4745-BF42-5080B756E053}"/>
              </a:ext>
            </a:extLst>
          </p:cNvPr>
          <p:cNvSpPr txBox="1"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 reasons to get an Apple Mac instead of a Windows </a:t>
            </a:r>
            <a:endParaRPr lang="en-US" sz="3600" b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74CCA-3A32-4BCB-87B9-E09184C965E0}"/>
              </a:ext>
            </a:extLst>
          </p:cNvPr>
          <p:cNvSpPr txBox="1"/>
          <p:nvPr/>
        </p:nvSpPr>
        <p:spPr>
          <a:xfrm>
            <a:off x="4547875" y="775855"/>
            <a:ext cx="7647708" cy="55092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cs typeface="Calibri"/>
              </a:rPr>
              <a:t>1.Macs are easier to buy.</a:t>
            </a:r>
          </a:p>
          <a:p>
            <a:endParaRPr lang="en-US" sz="3200" b="1" dirty="0">
              <a:cs typeface="Calibri"/>
            </a:endParaRPr>
          </a:p>
          <a:p>
            <a:r>
              <a:rPr lang="en-US" sz="3200" b="1" dirty="0">
                <a:cs typeface="Calibri"/>
              </a:rPr>
              <a:t>2.Apple </a:t>
            </a:r>
            <a:r>
              <a:rPr lang="en-US" sz="3200" b="1" dirty="0" err="1">
                <a:cs typeface="Calibri"/>
              </a:rPr>
              <a:t>MacOs</a:t>
            </a:r>
            <a:r>
              <a:rPr lang="en-US" sz="3200" b="1" dirty="0">
                <a:cs typeface="Calibri"/>
              </a:rPr>
              <a:t> can be simpler to use, but that depends  on personal preference.</a:t>
            </a:r>
          </a:p>
          <a:p>
            <a:endParaRPr lang="en-US" sz="3200" b="1" dirty="0">
              <a:cs typeface="Calibri"/>
            </a:endParaRPr>
          </a:p>
          <a:p>
            <a:r>
              <a:rPr lang="en-US" sz="3200" b="1" dirty="0">
                <a:cs typeface="Calibri"/>
              </a:rPr>
              <a:t>3.The Apple ecosystem.</a:t>
            </a:r>
          </a:p>
          <a:p>
            <a:endParaRPr lang="en-US" sz="3200" b="1" dirty="0">
              <a:cs typeface="Calibri"/>
            </a:endParaRPr>
          </a:p>
          <a:p>
            <a:r>
              <a:rPr lang="en-US" sz="3200" b="1" dirty="0">
                <a:cs typeface="Calibri"/>
              </a:rPr>
              <a:t>4.New versions of </a:t>
            </a:r>
            <a:r>
              <a:rPr lang="en-US" sz="3200" b="1" dirty="0" err="1">
                <a:cs typeface="Calibri"/>
              </a:rPr>
              <a:t>MacOs</a:t>
            </a:r>
            <a:r>
              <a:rPr lang="en-US" sz="3200" b="1" dirty="0">
                <a:cs typeface="Calibri"/>
              </a:rPr>
              <a:t> are always free. </a:t>
            </a:r>
          </a:p>
          <a:p>
            <a:endParaRPr lang="en-US" sz="3200" b="1" dirty="0">
              <a:cs typeface="Calibri"/>
            </a:endParaRPr>
          </a:p>
          <a:p>
            <a:r>
              <a:rPr lang="en-US" sz="3200" b="1" dirty="0">
                <a:cs typeface="Calibri"/>
              </a:rPr>
              <a:t>5.You can run Windows on Macs if you want.</a:t>
            </a:r>
          </a:p>
        </p:txBody>
      </p:sp>
    </p:spTree>
    <p:extLst>
      <p:ext uri="{BB962C8B-B14F-4D97-AF65-F5344CB8AC3E}">
        <p14:creationId xmlns:p14="http://schemas.microsoft.com/office/powerpoint/2010/main" val="1861788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669FC2-F724-4BAA-9D05-80D4DDFDE6DC}"/>
              </a:ext>
            </a:extLst>
          </p:cNvPr>
          <p:cNvSpPr txBox="1"/>
          <p:nvPr/>
        </p:nvSpPr>
        <p:spPr>
          <a:xfrm>
            <a:off x="7042961" y="2785847"/>
            <a:ext cx="4645250" cy="18307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Accessibility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Braille">
            <a:extLst>
              <a:ext uri="{FF2B5EF4-FFF2-40B4-BE49-F238E27FC236}">
                <a16:creationId xmlns:a16="http://schemas.microsoft.com/office/drawing/2014/main" id="{9564A66F-A9BF-4AE9-8663-55D346F6D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5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</TotalTime>
  <Words>1490</Words>
  <Application>Microsoft Office PowerPoint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office theme</vt:lpstr>
      <vt:lpstr>vs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Windows</cp:lastModifiedBy>
  <cp:revision>1725</cp:revision>
  <dcterms:created xsi:type="dcterms:W3CDTF">2013-07-15T20:26:40Z</dcterms:created>
  <dcterms:modified xsi:type="dcterms:W3CDTF">2021-07-11T11:56:55Z</dcterms:modified>
</cp:coreProperties>
</file>