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8" r:id="rId9"/>
    <p:sldId id="269" r:id="rId10"/>
    <p:sldId id="263" r:id="rId11"/>
    <p:sldId id="271" r:id="rId12"/>
    <p:sldId id="264" r:id="rId13"/>
    <p:sldId id="265" r:id="rId14"/>
    <p:sldId id="266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9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53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9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14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1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9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2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9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3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9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2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0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5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1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CC2B14-7A65-4A5A-A205-2E6A8D34AAB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39E2-0C1B-4923-ADB2-D2E9B52F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00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366554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welcome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58923"/>
            <a:ext cx="8825658" cy="861420"/>
          </a:xfrm>
        </p:spPr>
        <p:txBody>
          <a:bodyPr/>
          <a:lstStyle/>
          <a:p>
            <a:r>
              <a:rPr lang="en-US" dirty="0" smtClean="0"/>
              <a:t>TO our presentation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36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3ABIR MD. ASRAFUZZAMAN  - 19-40356-1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smtClean="0"/>
              <a:t>    Function </a:t>
            </a:r>
            <a:r>
              <a:rPr lang="en-GB" sz="3200" dirty="0"/>
              <a:t>and Component of OS Functions of </a:t>
            </a:r>
            <a:r>
              <a:rPr lang="en-GB" sz="3200" dirty="0" smtClean="0"/>
              <a:t>OS :</a:t>
            </a:r>
          </a:p>
          <a:p>
            <a:endParaRPr lang="en-GB" dirty="0"/>
          </a:p>
          <a:p>
            <a:r>
              <a:rPr lang="en-GB" dirty="0"/>
              <a:t>• Providing a user interface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Running application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Support for built in utility programs.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Control to the computer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7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idx="1"/>
          </p:nvPr>
        </p:nvSpPr>
        <p:spPr>
          <a:xfrm>
            <a:off x="1103313" y="709613"/>
            <a:ext cx="8947150" cy="5538787"/>
          </a:xfrm>
        </p:spPr>
        <p:txBody>
          <a:bodyPr/>
          <a:lstStyle/>
          <a:p>
            <a:r>
              <a:rPr lang="en-GB" dirty="0"/>
              <a:t>C</a:t>
            </a:r>
            <a:r>
              <a:rPr lang="en-GB" sz="3600" dirty="0"/>
              <a:t>omponents of </a:t>
            </a:r>
            <a:r>
              <a:rPr lang="en-GB" sz="3600" dirty="0" smtClean="0"/>
              <a:t>OS: </a:t>
            </a:r>
          </a:p>
          <a:p>
            <a:r>
              <a:rPr lang="en-GB" dirty="0" smtClean="0"/>
              <a:t>• </a:t>
            </a:r>
            <a:r>
              <a:rPr lang="en-GB" dirty="0"/>
              <a:t>Process Management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Memory management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Network management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Network </a:t>
            </a:r>
            <a:r>
              <a:rPr lang="en-GB" dirty="0" smtClean="0"/>
              <a:t>service</a:t>
            </a:r>
          </a:p>
          <a:p>
            <a:r>
              <a:rPr lang="en-GB" dirty="0" smtClean="0"/>
              <a:t> </a:t>
            </a:r>
            <a:r>
              <a:rPr lang="en-GB" dirty="0"/>
              <a:t>•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0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4. ZAMIL AHMAD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:- 19-40400-1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&amp; A PROGRAM :</a:t>
            </a:r>
          </a:p>
          <a:p>
            <a:r>
              <a:rPr lang="en-US" dirty="0"/>
              <a:t>Process : In computing, a </a:t>
            </a:r>
            <a:r>
              <a:rPr lang="en-US" b="1" dirty="0"/>
              <a:t>process</a:t>
            </a:r>
            <a:r>
              <a:rPr lang="en-US" dirty="0"/>
              <a:t> is the instance of a </a:t>
            </a:r>
            <a:r>
              <a:rPr lang="en-US" dirty="0" smtClean="0"/>
              <a:t>computer </a:t>
            </a:r>
            <a:r>
              <a:rPr lang="en-US" dirty="0"/>
              <a:t>program that is being executed. It contains the program code and its activity. Depending on the operating system (OS), a process may be made up of multiple threads of execution that execute instructions concurrently.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Program : A computer program is usually written by a </a:t>
            </a:r>
            <a:r>
              <a:rPr lang="en-US" dirty="0" smtClean="0"/>
              <a:t>computer </a:t>
            </a:r>
            <a:r>
              <a:rPr lang="en-US" dirty="0"/>
              <a:t>programmer in a programming language. Alternatively, a computer program may be executed with the aid of an interpreter.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0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4" y="1293224"/>
            <a:ext cx="9305270" cy="4955176"/>
          </a:xfrm>
        </p:spPr>
        <p:txBody>
          <a:bodyPr/>
          <a:lstStyle/>
          <a:p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Features of operating system :</a:t>
            </a:r>
          </a:p>
          <a:p>
            <a:pPr lvl="0"/>
            <a:r>
              <a:rPr lang="en-US" dirty="0"/>
              <a:t>GUI</a:t>
            </a:r>
          </a:p>
          <a:p>
            <a:pPr lvl="0"/>
            <a:r>
              <a:rPr lang="en-US" dirty="0"/>
              <a:t>MULTIUSER</a:t>
            </a:r>
          </a:p>
          <a:p>
            <a:pPr lvl="0"/>
            <a:r>
              <a:rPr lang="en-US" dirty="0"/>
              <a:t>MULTITASKING</a:t>
            </a:r>
          </a:p>
          <a:p>
            <a:pPr lvl="0"/>
            <a:r>
              <a:rPr lang="en-US" dirty="0"/>
              <a:t>MULTIPROCESSING</a:t>
            </a:r>
          </a:p>
          <a:p>
            <a:pPr lvl="0"/>
            <a:r>
              <a:rPr lang="en-US" dirty="0"/>
              <a:t>MULTITHREADING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40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5. TOFAYET SULTAN   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- 19-40385-1 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Main point(2):different views of operating system (1)users view  </a:t>
            </a: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(2)system </a:t>
            </a:r>
            <a:r>
              <a:rPr lang="en-US" dirty="0"/>
              <a:t>view </a:t>
            </a:r>
            <a:endParaRPr lang="en-US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Operating system goals :1.convenience for the computer user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            2. efficient operation of the computer system 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Usefulness and effect (2): 1.advantage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    2. Disadvantage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4650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810649">
            <a:off x="2442164" y="2313317"/>
            <a:ext cx="42450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</a:t>
            </a:r>
          </a:p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EVERYONE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6557555" y="2583206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83828" y="3040406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 TO COMPUTER</a:t>
            </a:r>
            <a:b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STUDIES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 name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1. RAHMAN MD. ASSIQUR         - 19-40375-1</a:t>
            </a:r>
          </a:p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2. MD.EMRUL HASAN EMON   - 19-40357-1</a:t>
            </a:r>
          </a:p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3ABIR MD. ASRAFUZZAMAN  - 19-40356-1</a:t>
            </a:r>
          </a:p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4. ZAMIL AHMAD                      - 19-40400-1</a:t>
            </a:r>
          </a:p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5. TOFAYET SULTAN                 - 19-40385-1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30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Topic name :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Operating System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8" y="1712223"/>
            <a:ext cx="8548605" cy="426067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93" y="2207623"/>
            <a:ext cx="6934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90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RAHMAN MD ASSIQUR:19-40375-1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We will present this presentation in some parts like: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Types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of OS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Functions and components of OS. </a:t>
            </a:r>
            <a:endParaRPr lang="en-US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Process and a program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conclusion</a:t>
            </a:r>
          </a:p>
          <a:p>
            <a:endParaRPr lang="en-GB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63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253"/>
          </a:xfrm>
        </p:spPr>
        <p:txBody>
          <a:bodyPr/>
          <a:lstStyle/>
          <a:p>
            <a:r>
              <a:rPr lang="en-US" dirty="0" smtClean="0"/>
              <a:t>Introduction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</a:t>
            </a:r>
            <a:r>
              <a:rPr lang="en-US" b="1" dirty="0"/>
              <a:t>Operating </a:t>
            </a:r>
            <a:r>
              <a:rPr lang="en-US" b="1" dirty="0" smtClean="0"/>
              <a:t>System.</a:t>
            </a:r>
          </a:p>
          <a:p>
            <a:r>
              <a:rPr lang="en-US" dirty="0" smtClean="0"/>
              <a:t>Views of operating system:</a:t>
            </a:r>
          </a:p>
          <a:p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b="1" dirty="0"/>
              <a:t>Two Views of Operating </a:t>
            </a:r>
            <a:r>
              <a:rPr lang="en-US" b="1" dirty="0" smtClean="0"/>
              <a:t>System : 1</a:t>
            </a:r>
            <a:r>
              <a:rPr lang="en-US" dirty="0" smtClean="0"/>
              <a:t>User's </a:t>
            </a:r>
            <a:r>
              <a:rPr lang="en-US" dirty="0"/>
              <a:t>View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2 System View)    </a:t>
            </a:r>
          </a:p>
          <a:p>
            <a:r>
              <a:rPr lang="en-US" dirty="0"/>
              <a:t> </a:t>
            </a:r>
            <a:r>
              <a:rPr lang="en-US" b="1" dirty="0"/>
              <a:t>Operating System Management </a:t>
            </a:r>
            <a:r>
              <a:rPr lang="en-US" b="1" dirty="0" smtClean="0"/>
              <a:t>Tasks :</a:t>
            </a:r>
          </a:p>
          <a:p>
            <a:r>
              <a:rPr lang="en-US" b="1" dirty="0"/>
              <a:t>Functions of Operating </a:t>
            </a:r>
            <a:r>
              <a:rPr lang="en-US" b="1" dirty="0" smtClean="0"/>
              <a:t>System :</a:t>
            </a:r>
          </a:p>
          <a:p>
            <a:r>
              <a:rPr lang="en-US" b="1" dirty="0"/>
              <a:t>Types of Operating Systems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 descr="Components of Comput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01" y="1572921"/>
            <a:ext cx="3762104" cy="4675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846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2. MD.EMRUL HASAN EMON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:-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19-40357-1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Available And Types Of Operating </a:t>
            </a:r>
            <a:r>
              <a:rPr lang="en-US" sz="2800" i="1" dirty="0" smtClean="0"/>
              <a:t>System </a:t>
            </a:r>
            <a:r>
              <a:rPr lang="en-US" i="1" dirty="0" smtClean="0"/>
              <a:t>:</a:t>
            </a:r>
          </a:p>
          <a:p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                          Some </a:t>
            </a:r>
            <a:r>
              <a:rPr lang="en-US" b="1" i="1" dirty="0"/>
              <a:t>common operating system 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r>
              <a:rPr lang="en-US" dirty="0"/>
              <a:t>1.Mac OSX</a:t>
            </a:r>
          </a:p>
          <a:p>
            <a:r>
              <a:rPr lang="en-US" dirty="0"/>
              <a:t>2.Linux</a:t>
            </a:r>
          </a:p>
          <a:p>
            <a:r>
              <a:rPr lang="en-US" dirty="0"/>
              <a:t>3.windows</a:t>
            </a:r>
          </a:p>
          <a:p>
            <a:r>
              <a:rPr lang="en-US" dirty="0"/>
              <a:t>4.Android </a:t>
            </a:r>
          </a:p>
          <a:p>
            <a:r>
              <a:rPr lang="en-US" dirty="0"/>
              <a:t>5.IOS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45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92210"/>
            <a:ext cx="8946541" cy="5556190"/>
          </a:xfrm>
        </p:spPr>
        <p:txBody>
          <a:bodyPr/>
          <a:lstStyle/>
          <a:p>
            <a:r>
              <a:rPr lang="en-US" sz="28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Different types of operating </a:t>
            </a:r>
            <a:r>
              <a:rPr lang="en-US" sz="28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system : </a:t>
            </a:r>
          </a:p>
          <a:p>
            <a:r>
              <a:rPr lang="en-US" b="1" dirty="0"/>
              <a:t>1.Real time operating system</a:t>
            </a:r>
          </a:p>
          <a:p>
            <a:r>
              <a:rPr lang="en-US" dirty="0"/>
              <a:t>	Example : OS 9,Symbian,Windows,CE,Lyns OX</a:t>
            </a:r>
          </a:p>
          <a:p>
            <a:r>
              <a:rPr lang="en-US" b="1" dirty="0"/>
              <a:t>2.Muiti user &amp; single user  operating system</a:t>
            </a:r>
          </a:p>
          <a:p>
            <a:r>
              <a:rPr lang="en-US" dirty="0"/>
              <a:t>	Example : Windows 95,Windows 2000,Plam </a:t>
            </a:r>
            <a:r>
              <a:rPr lang="en-US" dirty="0" err="1"/>
              <a:t>OS,Mac</a:t>
            </a:r>
            <a:r>
              <a:rPr lang="en-US" dirty="0"/>
              <a:t> OS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3.Multi tasking  &amp; single tasking operating system </a:t>
            </a:r>
          </a:p>
          <a:p>
            <a:r>
              <a:rPr lang="en-US" dirty="0"/>
              <a:t>	Example : Windows 9X,DOS Plus 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4.Distributed operating system </a:t>
            </a:r>
          </a:p>
          <a:p>
            <a:r>
              <a:rPr lang="en-US" dirty="0"/>
              <a:t>	Example : Amoeba, </a:t>
            </a:r>
            <a:r>
              <a:rPr lang="en-US" dirty="0" smtClean="0"/>
              <a:t>Plan9,LOCUS.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97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4419"/>
            <a:ext cx="8946541" cy="4863980"/>
          </a:xfrm>
        </p:spPr>
        <p:txBody>
          <a:bodyPr/>
          <a:lstStyle/>
          <a:p>
            <a:r>
              <a:rPr lang="en-US" b="1" dirty="0"/>
              <a:t>5.Mobile operating system</a:t>
            </a:r>
          </a:p>
          <a:p>
            <a:r>
              <a:rPr lang="en-US" dirty="0"/>
              <a:t>	Example : Black berry </a:t>
            </a:r>
            <a:r>
              <a:rPr lang="en-US" dirty="0" err="1"/>
              <a:t>OS,Googles,Android,Apples</a:t>
            </a:r>
            <a:r>
              <a:rPr lang="en-US" dirty="0"/>
              <a:t> IOS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6.Embedded operating system</a:t>
            </a:r>
          </a:p>
          <a:p>
            <a:r>
              <a:rPr lang="en-US" dirty="0"/>
              <a:t>	Example : Windows </a:t>
            </a:r>
            <a:r>
              <a:rPr lang="en-US" dirty="0" err="1"/>
              <a:t>CE,Free</a:t>
            </a:r>
            <a:r>
              <a:rPr lang="en-US" dirty="0"/>
              <a:t> </a:t>
            </a:r>
            <a:r>
              <a:rPr lang="en-US" dirty="0" err="1"/>
              <a:t>BSD,Minix</a:t>
            </a:r>
            <a:r>
              <a:rPr lang="en-US" dirty="0"/>
              <a:t> 3 </a:t>
            </a:r>
            <a:endParaRPr lang="en-US" dirty="0" smtClean="0"/>
          </a:p>
          <a:p>
            <a:r>
              <a:rPr lang="en-US" b="1" dirty="0"/>
              <a:t>7.Network operating system</a:t>
            </a:r>
          </a:p>
          <a:p>
            <a:pPr lvl="0"/>
            <a:r>
              <a:rPr lang="en-US" dirty="0"/>
              <a:t>Example : Microsoft Windows Server 2003,Microsoft                             Windows Server 2008,UNIX,Linux,BSD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6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485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welcome</vt:lpstr>
      <vt:lpstr>INTRODUCTION TO COMPUTER STUDIES</vt:lpstr>
      <vt:lpstr>Group members name :</vt:lpstr>
      <vt:lpstr>Topic name : Operating System</vt:lpstr>
      <vt:lpstr>RAHMAN MD ASSIQUR:19-40375-1</vt:lpstr>
      <vt:lpstr>Introduction : </vt:lpstr>
      <vt:lpstr> 2. MD.EMRUL HASAN EMON :-19-40357-1 </vt:lpstr>
      <vt:lpstr>PowerPoint Presentation</vt:lpstr>
      <vt:lpstr>PowerPoint Presentation</vt:lpstr>
      <vt:lpstr>3ABIR MD. ASRAFUZZAMAN  - 19-40356-1 </vt:lpstr>
      <vt:lpstr>PowerPoint Presentation</vt:lpstr>
      <vt:lpstr>4. ZAMIL AHMAD :- 19-40400-1 </vt:lpstr>
      <vt:lpstr>PowerPoint Presentation</vt:lpstr>
      <vt:lpstr> 5. TOFAYET SULTAN          - 19-40385-1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Sayem Don</dc:creator>
  <cp:lastModifiedBy>Windows</cp:lastModifiedBy>
  <cp:revision>17</cp:revision>
  <dcterms:created xsi:type="dcterms:W3CDTF">2019-02-26T17:25:19Z</dcterms:created>
  <dcterms:modified xsi:type="dcterms:W3CDTF">2021-07-11T12:06:53Z</dcterms:modified>
</cp:coreProperties>
</file>