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9" r:id="rId2"/>
    <p:sldId id="265" r:id="rId3"/>
    <p:sldId id="266" r:id="rId4"/>
    <p:sldId id="256" r:id="rId5"/>
    <p:sldId id="261" r:id="rId6"/>
    <p:sldId id="262" r:id="rId7"/>
    <p:sldId id="263" r:id="rId8"/>
    <p:sldId id="267" r:id="rId9"/>
    <p:sldId id="268" r:id="rId10"/>
    <p:sldId id="269" r:id="rId11"/>
    <p:sldId id="257" r:id="rId12"/>
    <p:sldId id="25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96F29-84F6-4CBF-9AE3-EA83D62592DC}" type="doc">
      <dgm:prSet loTypeId="urn:microsoft.com/office/officeart/2005/8/layout/vList3#1" loCatId="picture" qsTypeId="urn:microsoft.com/office/officeart/2005/8/quickstyle/3d1" qsCatId="3D" csTypeId="urn:microsoft.com/office/officeart/2005/8/colors/colorful1#1" csCatId="colorful" phldr="1"/>
      <dgm:spPr/>
      <dgm:t>
        <a:bodyPr/>
        <a:lstStyle/>
        <a:p>
          <a:endParaRPr lang="en-US"/>
        </a:p>
      </dgm:t>
    </dgm:pt>
    <dgm:pt modelId="{CCD9546E-9523-4A04-B262-F480CAAE8835}">
      <dgm:prSet/>
      <dgm:spPr/>
      <dgm:t>
        <a:bodyPr/>
        <a:lstStyle/>
        <a:p>
          <a:r>
            <a:rPr lang="en-US" b="1" dirty="0" smtClean="0">
              <a:solidFill>
                <a:schemeClr val="bg1"/>
              </a:solidFill>
            </a:rPr>
            <a:t>ANAM MD ISFAQ</a:t>
          </a:r>
          <a:endParaRPr lang="en-US" b="1" dirty="0">
            <a:solidFill>
              <a:schemeClr val="bg1"/>
            </a:solidFill>
          </a:endParaRPr>
        </a:p>
      </dgm:t>
    </dgm:pt>
    <dgm:pt modelId="{72162437-8E1B-46EC-9EC0-B7F42C21B273}" type="parTrans" cxnId="{277A658D-C1A3-4645-AF59-559666A38164}">
      <dgm:prSet/>
      <dgm:spPr/>
      <dgm:t>
        <a:bodyPr/>
        <a:lstStyle/>
        <a:p>
          <a:endParaRPr lang="en-US"/>
        </a:p>
      </dgm:t>
    </dgm:pt>
    <dgm:pt modelId="{D027FB42-266C-4359-8C05-91285BCBE191}" type="sibTrans" cxnId="{277A658D-C1A3-4645-AF59-559666A38164}">
      <dgm:prSet/>
      <dgm:spPr/>
      <dgm:t>
        <a:bodyPr/>
        <a:lstStyle/>
        <a:p>
          <a:endParaRPr lang="en-US"/>
        </a:p>
      </dgm:t>
    </dgm:pt>
    <dgm:pt modelId="{E72E4AD3-EE70-4160-B1F2-73577BA759A7}">
      <dgm:prSet/>
      <dgm:spPr/>
      <dgm:t>
        <a:bodyPr/>
        <a:lstStyle/>
        <a:p>
          <a:r>
            <a:rPr lang="en-US" b="1" dirty="0" smtClean="0">
              <a:solidFill>
                <a:schemeClr val="bg1"/>
              </a:solidFill>
            </a:rPr>
            <a:t>DIP FAZLA IMAM</a:t>
          </a:r>
          <a:endParaRPr lang="en-US" b="1" dirty="0">
            <a:solidFill>
              <a:schemeClr val="bg1"/>
            </a:solidFill>
          </a:endParaRPr>
        </a:p>
      </dgm:t>
    </dgm:pt>
    <dgm:pt modelId="{D1B5A43C-BAEA-4F81-A7EA-371085222AFF}" type="parTrans" cxnId="{0D93E392-25EA-47BA-BD45-00C08D9E7DE9}">
      <dgm:prSet/>
      <dgm:spPr/>
      <dgm:t>
        <a:bodyPr/>
        <a:lstStyle/>
        <a:p>
          <a:endParaRPr lang="en-US"/>
        </a:p>
      </dgm:t>
    </dgm:pt>
    <dgm:pt modelId="{971A5BF6-0E89-4CCD-8F26-263F115B547F}" type="sibTrans" cxnId="{0D93E392-25EA-47BA-BD45-00C08D9E7DE9}">
      <dgm:prSet/>
      <dgm:spPr/>
      <dgm:t>
        <a:bodyPr/>
        <a:lstStyle/>
        <a:p>
          <a:endParaRPr lang="en-US"/>
        </a:p>
      </dgm:t>
    </dgm:pt>
    <dgm:pt modelId="{970672F6-6EB5-45D7-9DD7-856B08BD2C1C}">
      <dgm:prSet/>
      <dgm:spPr/>
      <dgm:t>
        <a:bodyPr/>
        <a:lstStyle/>
        <a:p>
          <a:r>
            <a:rPr lang="en-US" b="1" dirty="0" smtClean="0">
              <a:solidFill>
                <a:schemeClr val="bg1"/>
              </a:solidFill>
            </a:rPr>
            <a:t>RAHMAN MOHAIMENUR</a:t>
          </a:r>
          <a:endParaRPr lang="en-US" b="1" dirty="0">
            <a:solidFill>
              <a:schemeClr val="bg1"/>
            </a:solidFill>
          </a:endParaRPr>
        </a:p>
      </dgm:t>
    </dgm:pt>
    <dgm:pt modelId="{A5B563BF-39B3-4148-B563-BCE6AE5D9D8F}" type="parTrans" cxnId="{796B7359-E48A-4F46-AA6A-B88B1B66531C}">
      <dgm:prSet/>
      <dgm:spPr/>
      <dgm:t>
        <a:bodyPr/>
        <a:lstStyle/>
        <a:p>
          <a:endParaRPr lang="en-US"/>
        </a:p>
      </dgm:t>
    </dgm:pt>
    <dgm:pt modelId="{46806F8F-ED4E-4A6A-9EA4-22CB320E3514}" type="sibTrans" cxnId="{796B7359-E48A-4F46-AA6A-B88B1B66531C}">
      <dgm:prSet/>
      <dgm:spPr/>
      <dgm:t>
        <a:bodyPr/>
        <a:lstStyle/>
        <a:p>
          <a:endParaRPr lang="en-US"/>
        </a:p>
      </dgm:t>
    </dgm:pt>
    <dgm:pt modelId="{3A5E393F-8D4F-492E-AE2D-011FAD74A34D}">
      <dgm:prSet/>
      <dgm:spPr/>
      <dgm:t>
        <a:bodyPr/>
        <a:lstStyle/>
        <a:p>
          <a:r>
            <a:rPr lang="en-US" b="1" dirty="0" smtClean="0">
              <a:solidFill>
                <a:schemeClr val="bg1"/>
              </a:solidFill>
            </a:rPr>
            <a:t>SHIFA JANNATUN NUR</a:t>
          </a:r>
          <a:endParaRPr lang="en-US" b="1" dirty="0">
            <a:solidFill>
              <a:schemeClr val="bg1"/>
            </a:solidFill>
          </a:endParaRPr>
        </a:p>
      </dgm:t>
    </dgm:pt>
    <dgm:pt modelId="{2053B83F-0BF0-4F9B-B6FB-F29AF0A11C25}" type="parTrans" cxnId="{EBF1713D-E545-4DBC-8B9B-668D88B2189F}">
      <dgm:prSet/>
      <dgm:spPr/>
      <dgm:t>
        <a:bodyPr/>
        <a:lstStyle/>
        <a:p>
          <a:endParaRPr lang="en-US"/>
        </a:p>
      </dgm:t>
    </dgm:pt>
    <dgm:pt modelId="{1A8891AD-2D68-468C-AD73-13C5EF63A4F8}" type="sibTrans" cxnId="{EBF1713D-E545-4DBC-8B9B-668D88B2189F}">
      <dgm:prSet/>
      <dgm:spPr/>
      <dgm:t>
        <a:bodyPr/>
        <a:lstStyle/>
        <a:p>
          <a:endParaRPr lang="en-US"/>
        </a:p>
      </dgm:t>
    </dgm:pt>
    <dgm:pt modelId="{4CD6FC15-F2D0-409C-B8E5-67E07D5302C4}">
      <dgm:prSet/>
      <dgm:spPr/>
      <dgm:t>
        <a:bodyPr/>
        <a:lstStyle/>
        <a:p>
          <a:r>
            <a:rPr lang="en-US" b="1" dirty="0" smtClean="0">
              <a:solidFill>
                <a:schemeClr val="bg1"/>
              </a:solidFill>
            </a:rPr>
            <a:t>KANTA MARIA AKTER</a:t>
          </a:r>
          <a:endParaRPr lang="en-US" b="1" dirty="0">
            <a:solidFill>
              <a:schemeClr val="bg1"/>
            </a:solidFill>
          </a:endParaRPr>
        </a:p>
      </dgm:t>
    </dgm:pt>
    <dgm:pt modelId="{04F16A6B-CE83-495D-9339-A2C55CE2FC1A}" type="parTrans" cxnId="{D6D7F352-561C-40A7-BA0F-78E77C0FFC7B}">
      <dgm:prSet/>
      <dgm:spPr/>
      <dgm:t>
        <a:bodyPr/>
        <a:lstStyle/>
        <a:p>
          <a:endParaRPr lang="en-US"/>
        </a:p>
      </dgm:t>
    </dgm:pt>
    <dgm:pt modelId="{79FF24AC-523A-4CFD-87F7-14D2A8580D98}" type="sibTrans" cxnId="{D6D7F352-561C-40A7-BA0F-78E77C0FFC7B}">
      <dgm:prSet/>
      <dgm:spPr/>
      <dgm:t>
        <a:bodyPr/>
        <a:lstStyle/>
        <a:p>
          <a:endParaRPr lang="en-US"/>
        </a:p>
      </dgm:t>
    </dgm:pt>
    <dgm:pt modelId="{C799D84B-D731-4216-A1D1-57E23E90340B}" type="pres">
      <dgm:prSet presAssocID="{A9896F29-84F6-4CBF-9AE3-EA83D62592DC}" presName="linearFlow" presStyleCnt="0">
        <dgm:presLayoutVars>
          <dgm:dir/>
          <dgm:resizeHandles val="exact"/>
        </dgm:presLayoutVars>
      </dgm:prSet>
      <dgm:spPr/>
      <dgm:t>
        <a:bodyPr/>
        <a:lstStyle/>
        <a:p>
          <a:endParaRPr lang="en-US"/>
        </a:p>
      </dgm:t>
    </dgm:pt>
    <dgm:pt modelId="{D132628D-7A2C-437D-A6B3-A7F7A9D46DAA}" type="pres">
      <dgm:prSet presAssocID="{E72E4AD3-EE70-4160-B1F2-73577BA759A7}" presName="composite" presStyleCnt="0"/>
      <dgm:spPr/>
      <dgm:t>
        <a:bodyPr/>
        <a:lstStyle/>
        <a:p>
          <a:endParaRPr lang="en-US"/>
        </a:p>
      </dgm:t>
    </dgm:pt>
    <dgm:pt modelId="{F409569E-5D0B-4F1A-BD78-AD9ED6FFBFF5}" type="pres">
      <dgm:prSet presAssocID="{E72E4AD3-EE70-4160-B1F2-73577BA759A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383AFF41-0A7D-46DF-8BB4-AD950D106466}" type="pres">
      <dgm:prSet presAssocID="{E72E4AD3-EE70-4160-B1F2-73577BA759A7}" presName="txShp" presStyleLbl="node1" presStyleIdx="0" presStyleCnt="5">
        <dgm:presLayoutVars>
          <dgm:bulletEnabled val="1"/>
        </dgm:presLayoutVars>
      </dgm:prSet>
      <dgm:spPr/>
      <dgm:t>
        <a:bodyPr/>
        <a:lstStyle/>
        <a:p>
          <a:endParaRPr lang="en-US"/>
        </a:p>
      </dgm:t>
    </dgm:pt>
    <dgm:pt modelId="{29FF5361-3A38-443B-AC6F-2246C9F391BE}" type="pres">
      <dgm:prSet presAssocID="{971A5BF6-0E89-4CCD-8F26-263F115B547F}" presName="spacing" presStyleCnt="0"/>
      <dgm:spPr/>
      <dgm:t>
        <a:bodyPr/>
        <a:lstStyle/>
        <a:p>
          <a:endParaRPr lang="en-US"/>
        </a:p>
      </dgm:t>
    </dgm:pt>
    <dgm:pt modelId="{FB395657-9C8A-451B-A3AA-5275EEA8CB85}" type="pres">
      <dgm:prSet presAssocID="{4CD6FC15-F2D0-409C-B8E5-67E07D5302C4}" presName="composite" presStyleCnt="0"/>
      <dgm:spPr/>
      <dgm:t>
        <a:bodyPr/>
        <a:lstStyle/>
        <a:p>
          <a:endParaRPr lang="en-US"/>
        </a:p>
      </dgm:t>
    </dgm:pt>
    <dgm:pt modelId="{5F8ADF49-DBC9-4170-A536-3D7308D5DB85}" type="pres">
      <dgm:prSet presAssocID="{4CD6FC15-F2D0-409C-B8E5-67E07D5302C4}"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BEC98859-B3F8-40FB-989D-E150335DB597}" type="pres">
      <dgm:prSet presAssocID="{4CD6FC15-F2D0-409C-B8E5-67E07D5302C4}" presName="txShp" presStyleLbl="node1" presStyleIdx="1" presStyleCnt="5">
        <dgm:presLayoutVars>
          <dgm:bulletEnabled val="1"/>
        </dgm:presLayoutVars>
      </dgm:prSet>
      <dgm:spPr/>
      <dgm:t>
        <a:bodyPr/>
        <a:lstStyle/>
        <a:p>
          <a:endParaRPr lang="en-US"/>
        </a:p>
      </dgm:t>
    </dgm:pt>
    <dgm:pt modelId="{FF9417DC-B14F-4A1E-ABA7-039B7CA730D7}" type="pres">
      <dgm:prSet presAssocID="{79FF24AC-523A-4CFD-87F7-14D2A8580D98}" presName="spacing" presStyleCnt="0"/>
      <dgm:spPr/>
    </dgm:pt>
    <dgm:pt modelId="{26F46CD7-812A-46B0-9D9C-4EC856929A95}" type="pres">
      <dgm:prSet presAssocID="{CCD9546E-9523-4A04-B262-F480CAAE8835}" presName="composite" presStyleCnt="0"/>
      <dgm:spPr/>
      <dgm:t>
        <a:bodyPr/>
        <a:lstStyle/>
        <a:p>
          <a:endParaRPr lang="en-US"/>
        </a:p>
      </dgm:t>
    </dgm:pt>
    <dgm:pt modelId="{34108750-6E55-4E5D-9110-B1B33F41A65E}" type="pres">
      <dgm:prSet presAssocID="{CCD9546E-9523-4A04-B262-F480CAAE8835}" presName="imgShp" presStyleLbl="fgImgPlace1" presStyleIdx="2" presStyleCnt="5" custLinFactNeighborX="-9311" custLinFactNeighborY="1133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A1F15D4A-365D-4FF1-B710-B13F105464F2}" type="pres">
      <dgm:prSet presAssocID="{CCD9546E-9523-4A04-B262-F480CAAE8835}" presName="txShp" presStyleLbl="node1" presStyleIdx="2" presStyleCnt="5" custScaleX="100620" custLinFactNeighborX="958" custLinFactNeighborY="11333">
        <dgm:presLayoutVars>
          <dgm:bulletEnabled val="1"/>
        </dgm:presLayoutVars>
      </dgm:prSet>
      <dgm:spPr/>
      <dgm:t>
        <a:bodyPr/>
        <a:lstStyle/>
        <a:p>
          <a:endParaRPr lang="en-US"/>
        </a:p>
      </dgm:t>
    </dgm:pt>
    <dgm:pt modelId="{E6E02EE1-4ECA-402F-AFDE-DCB8482ABEED}" type="pres">
      <dgm:prSet presAssocID="{D027FB42-266C-4359-8C05-91285BCBE191}" presName="spacing" presStyleCnt="0"/>
      <dgm:spPr/>
      <dgm:t>
        <a:bodyPr/>
        <a:lstStyle/>
        <a:p>
          <a:endParaRPr lang="en-US"/>
        </a:p>
      </dgm:t>
    </dgm:pt>
    <dgm:pt modelId="{1F7F274F-BB78-46A8-B496-89695DA21A16}" type="pres">
      <dgm:prSet presAssocID="{3A5E393F-8D4F-492E-AE2D-011FAD74A34D}" presName="composite" presStyleCnt="0"/>
      <dgm:spPr/>
      <dgm:t>
        <a:bodyPr/>
        <a:lstStyle/>
        <a:p>
          <a:endParaRPr lang="en-US"/>
        </a:p>
      </dgm:t>
    </dgm:pt>
    <dgm:pt modelId="{4FB8D012-1829-4749-A747-95E2BB307854}" type="pres">
      <dgm:prSet presAssocID="{3A5E393F-8D4F-492E-AE2D-011FAD74A34D}"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7E9DB06C-7C5D-4C8A-969C-1D2C9C2CF46E}" type="pres">
      <dgm:prSet presAssocID="{3A5E393F-8D4F-492E-AE2D-011FAD74A34D}" presName="txShp" presStyleLbl="node1" presStyleIdx="3" presStyleCnt="5">
        <dgm:presLayoutVars>
          <dgm:bulletEnabled val="1"/>
        </dgm:presLayoutVars>
      </dgm:prSet>
      <dgm:spPr/>
      <dgm:t>
        <a:bodyPr/>
        <a:lstStyle/>
        <a:p>
          <a:endParaRPr lang="en-US"/>
        </a:p>
      </dgm:t>
    </dgm:pt>
    <dgm:pt modelId="{4C0F428B-6384-4DB0-88CC-795FB3B09853}" type="pres">
      <dgm:prSet presAssocID="{1A8891AD-2D68-468C-AD73-13C5EF63A4F8}" presName="spacing" presStyleCnt="0"/>
      <dgm:spPr/>
      <dgm:t>
        <a:bodyPr/>
        <a:lstStyle/>
        <a:p>
          <a:endParaRPr lang="en-US"/>
        </a:p>
      </dgm:t>
    </dgm:pt>
    <dgm:pt modelId="{53913CAE-A279-474C-9198-E99B378ABCB7}" type="pres">
      <dgm:prSet presAssocID="{970672F6-6EB5-45D7-9DD7-856B08BD2C1C}" presName="composite" presStyleCnt="0"/>
      <dgm:spPr/>
      <dgm:t>
        <a:bodyPr/>
        <a:lstStyle/>
        <a:p>
          <a:endParaRPr lang="en-US"/>
        </a:p>
      </dgm:t>
    </dgm:pt>
    <dgm:pt modelId="{B7D036A5-D6A8-4EA2-A449-E41667887BA9}" type="pres">
      <dgm:prSet presAssocID="{970672F6-6EB5-45D7-9DD7-856B08BD2C1C}"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0B0C21B4-D222-4979-BF83-E3EF0F530889}" type="pres">
      <dgm:prSet presAssocID="{970672F6-6EB5-45D7-9DD7-856B08BD2C1C}" presName="txShp" presStyleLbl="node1" presStyleIdx="4" presStyleCnt="5">
        <dgm:presLayoutVars>
          <dgm:bulletEnabled val="1"/>
        </dgm:presLayoutVars>
      </dgm:prSet>
      <dgm:spPr/>
      <dgm:t>
        <a:bodyPr/>
        <a:lstStyle/>
        <a:p>
          <a:endParaRPr lang="en-US"/>
        </a:p>
      </dgm:t>
    </dgm:pt>
  </dgm:ptLst>
  <dgm:cxnLst>
    <dgm:cxn modelId="{0D93E392-25EA-47BA-BD45-00C08D9E7DE9}" srcId="{A9896F29-84F6-4CBF-9AE3-EA83D62592DC}" destId="{E72E4AD3-EE70-4160-B1F2-73577BA759A7}" srcOrd="0" destOrd="0" parTransId="{D1B5A43C-BAEA-4F81-A7EA-371085222AFF}" sibTransId="{971A5BF6-0E89-4CCD-8F26-263F115B547F}"/>
    <dgm:cxn modelId="{796B7359-E48A-4F46-AA6A-B88B1B66531C}" srcId="{A9896F29-84F6-4CBF-9AE3-EA83D62592DC}" destId="{970672F6-6EB5-45D7-9DD7-856B08BD2C1C}" srcOrd="4" destOrd="0" parTransId="{A5B563BF-39B3-4148-B563-BCE6AE5D9D8F}" sibTransId="{46806F8F-ED4E-4A6A-9EA4-22CB320E3514}"/>
    <dgm:cxn modelId="{67C21462-FC6B-40F5-9EEE-C05EF9D59ECE}" type="presOf" srcId="{970672F6-6EB5-45D7-9DD7-856B08BD2C1C}" destId="{0B0C21B4-D222-4979-BF83-E3EF0F530889}" srcOrd="0" destOrd="0" presId="urn:microsoft.com/office/officeart/2005/8/layout/vList3#1"/>
    <dgm:cxn modelId="{7739D04B-EF6F-46C7-9688-7C5750EC0DA6}" type="presOf" srcId="{3A5E393F-8D4F-492E-AE2D-011FAD74A34D}" destId="{7E9DB06C-7C5D-4C8A-969C-1D2C9C2CF46E}" srcOrd="0" destOrd="0" presId="urn:microsoft.com/office/officeart/2005/8/layout/vList3#1"/>
    <dgm:cxn modelId="{C1709D02-70FA-463F-BEB9-BDEE0C0803C4}" type="presOf" srcId="{A9896F29-84F6-4CBF-9AE3-EA83D62592DC}" destId="{C799D84B-D731-4216-A1D1-57E23E90340B}" srcOrd="0" destOrd="0" presId="urn:microsoft.com/office/officeart/2005/8/layout/vList3#1"/>
    <dgm:cxn modelId="{83ED936D-9F5A-406B-88C7-7A8226710D2A}" type="presOf" srcId="{4CD6FC15-F2D0-409C-B8E5-67E07D5302C4}" destId="{BEC98859-B3F8-40FB-989D-E150335DB597}" srcOrd="0" destOrd="0" presId="urn:microsoft.com/office/officeart/2005/8/layout/vList3#1"/>
    <dgm:cxn modelId="{277A658D-C1A3-4645-AF59-559666A38164}" srcId="{A9896F29-84F6-4CBF-9AE3-EA83D62592DC}" destId="{CCD9546E-9523-4A04-B262-F480CAAE8835}" srcOrd="2" destOrd="0" parTransId="{72162437-8E1B-46EC-9EC0-B7F42C21B273}" sibTransId="{D027FB42-266C-4359-8C05-91285BCBE191}"/>
    <dgm:cxn modelId="{D6D7F352-561C-40A7-BA0F-78E77C0FFC7B}" srcId="{A9896F29-84F6-4CBF-9AE3-EA83D62592DC}" destId="{4CD6FC15-F2D0-409C-B8E5-67E07D5302C4}" srcOrd="1" destOrd="0" parTransId="{04F16A6B-CE83-495D-9339-A2C55CE2FC1A}" sibTransId="{79FF24AC-523A-4CFD-87F7-14D2A8580D98}"/>
    <dgm:cxn modelId="{03F9F59A-D1B0-4C74-9FD7-E77CD7FF52ED}" type="presOf" srcId="{CCD9546E-9523-4A04-B262-F480CAAE8835}" destId="{A1F15D4A-365D-4FF1-B710-B13F105464F2}" srcOrd="0" destOrd="0" presId="urn:microsoft.com/office/officeart/2005/8/layout/vList3#1"/>
    <dgm:cxn modelId="{148293E4-649B-4BF6-894F-FAEB08CFF73F}" type="presOf" srcId="{E72E4AD3-EE70-4160-B1F2-73577BA759A7}" destId="{383AFF41-0A7D-46DF-8BB4-AD950D106466}" srcOrd="0" destOrd="0" presId="urn:microsoft.com/office/officeart/2005/8/layout/vList3#1"/>
    <dgm:cxn modelId="{EBF1713D-E545-4DBC-8B9B-668D88B2189F}" srcId="{A9896F29-84F6-4CBF-9AE3-EA83D62592DC}" destId="{3A5E393F-8D4F-492E-AE2D-011FAD74A34D}" srcOrd="3" destOrd="0" parTransId="{2053B83F-0BF0-4F9B-B6FB-F29AF0A11C25}" sibTransId="{1A8891AD-2D68-468C-AD73-13C5EF63A4F8}"/>
    <dgm:cxn modelId="{49394E38-ED14-4FAE-B01D-85BE23D4BCCC}" type="presParOf" srcId="{C799D84B-D731-4216-A1D1-57E23E90340B}" destId="{D132628D-7A2C-437D-A6B3-A7F7A9D46DAA}" srcOrd="0" destOrd="0" presId="urn:microsoft.com/office/officeart/2005/8/layout/vList3#1"/>
    <dgm:cxn modelId="{CF0BCC8F-5F87-4023-8558-42A4C4E751EC}" type="presParOf" srcId="{D132628D-7A2C-437D-A6B3-A7F7A9D46DAA}" destId="{F409569E-5D0B-4F1A-BD78-AD9ED6FFBFF5}" srcOrd="0" destOrd="0" presId="urn:microsoft.com/office/officeart/2005/8/layout/vList3#1"/>
    <dgm:cxn modelId="{5A209582-756F-4A35-A5C7-03BFDD9F719F}" type="presParOf" srcId="{D132628D-7A2C-437D-A6B3-A7F7A9D46DAA}" destId="{383AFF41-0A7D-46DF-8BB4-AD950D106466}" srcOrd="1" destOrd="0" presId="urn:microsoft.com/office/officeart/2005/8/layout/vList3#1"/>
    <dgm:cxn modelId="{1C9DE3E8-72DB-4935-87CB-0FC7185326C8}" type="presParOf" srcId="{C799D84B-D731-4216-A1D1-57E23E90340B}" destId="{29FF5361-3A38-443B-AC6F-2246C9F391BE}" srcOrd="1" destOrd="0" presId="urn:microsoft.com/office/officeart/2005/8/layout/vList3#1"/>
    <dgm:cxn modelId="{3A8316A8-0A25-4BC6-9F62-B02169233DCF}" type="presParOf" srcId="{C799D84B-D731-4216-A1D1-57E23E90340B}" destId="{FB395657-9C8A-451B-A3AA-5275EEA8CB85}" srcOrd="2" destOrd="0" presId="urn:microsoft.com/office/officeart/2005/8/layout/vList3#1"/>
    <dgm:cxn modelId="{066607F8-0343-40F3-8A9E-440F26E46CA2}" type="presParOf" srcId="{FB395657-9C8A-451B-A3AA-5275EEA8CB85}" destId="{5F8ADF49-DBC9-4170-A536-3D7308D5DB85}" srcOrd="0" destOrd="0" presId="urn:microsoft.com/office/officeart/2005/8/layout/vList3#1"/>
    <dgm:cxn modelId="{7A186B4D-E580-4372-8668-9BAC1722FFF8}" type="presParOf" srcId="{FB395657-9C8A-451B-A3AA-5275EEA8CB85}" destId="{BEC98859-B3F8-40FB-989D-E150335DB597}" srcOrd="1" destOrd="0" presId="urn:microsoft.com/office/officeart/2005/8/layout/vList3#1"/>
    <dgm:cxn modelId="{5C7F6FB2-0781-4A65-A1DF-D0BF75E5D342}" type="presParOf" srcId="{C799D84B-D731-4216-A1D1-57E23E90340B}" destId="{FF9417DC-B14F-4A1E-ABA7-039B7CA730D7}" srcOrd="3" destOrd="0" presId="urn:microsoft.com/office/officeart/2005/8/layout/vList3#1"/>
    <dgm:cxn modelId="{5DAE81F2-E676-4B1C-BB87-4CA491A0486D}" type="presParOf" srcId="{C799D84B-D731-4216-A1D1-57E23E90340B}" destId="{26F46CD7-812A-46B0-9D9C-4EC856929A95}" srcOrd="4" destOrd="0" presId="urn:microsoft.com/office/officeart/2005/8/layout/vList3#1"/>
    <dgm:cxn modelId="{11045D51-0F45-461D-AE87-5ADB4A77F36E}" type="presParOf" srcId="{26F46CD7-812A-46B0-9D9C-4EC856929A95}" destId="{34108750-6E55-4E5D-9110-B1B33F41A65E}" srcOrd="0" destOrd="0" presId="urn:microsoft.com/office/officeart/2005/8/layout/vList3#1"/>
    <dgm:cxn modelId="{CF08D919-8D68-491F-BCCD-9B3112218FA4}" type="presParOf" srcId="{26F46CD7-812A-46B0-9D9C-4EC856929A95}" destId="{A1F15D4A-365D-4FF1-B710-B13F105464F2}" srcOrd="1" destOrd="0" presId="urn:microsoft.com/office/officeart/2005/8/layout/vList3#1"/>
    <dgm:cxn modelId="{92C72A60-2EA7-4823-86E9-8862D59129B2}" type="presParOf" srcId="{C799D84B-D731-4216-A1D1-57E23E90340B}" destId="{E6E02EE1-4ECA-402F-AFDE-DCB8482ABEED}" srcOrd="5" destOrd="0" presId="urn:microsoft.com/office/officeart/2005/8/layout/vList3#1"/>
    <dgm:cxn modelId="{427285C7-DE1E-46C7-AC49-FE495DC918E3}" type="presParOf" srcId="{C799D84B-D731-4216-A1D1-57E23E90340B}" destId="{1F7F274F-BB78-46A8-B496-89695DA21A16}" srcOrd="6" destOrd="0" presId="urn:microsoft.com/office/officeart/2005/8/layout/vList3#1"/>
    <dgm:cxn modelId="{98C43376-D911-405D-9801-390586A22165}" type="presParOf" srcId="{1F7F274F-BB78-46A8-B496-89695DA21A16}" destId="{4FB8D012-1829-4749-A747-95E2BB307854}" srcOrd="0" destOrd="0" presId="urn:microsoft.com/office/officeart/2005/8/layout/vList3#1"/>
    <dgm:cxn modelId="{D31CBE7E-65CB-413F-841A-8FAF0DEF3B15}" type="presParOf" srcId="{1F7F274F-BB78-46A8-B496-89695DA21A16}" destId="{7E9DB06C-7C5D-4C8A-969C-1D2C9C2CF46E}" srcOrd="1" destOrd="0" presId="urn:microsoft.com/office/officeart/2005/8/layout/vList3#1"/>
    <dgm:cxn modelId="{8E0EB4DC-F995-4242-8994-4D272F4B1909}" type="presParOf" srcId="{C799D84B-D731-4216-A1D1-57E23E90340B}" destId="{4C0F428B-6384-4DB0-88CC-795FB3B09853}" srcOrd="7" destOrd="0" presId="urn:microsoft.com/office/officeart/2005/8/layout/vList3#1"/>
    <dgm:cxn modelId="{585FD404-C5BE-4607-8A65-4129879F5441}" type="presParOf" srcId="{C799D84B-D731-4216-A1D1-57E23E90340B}" destId="{53913CAE-A279-474C-9198-E99B378ABCB7}" srcOrd="8" destOrd="0" presId="urn:microsoft.com/office/officeart/2005/8/layout/vList3#1"/>
    <dgm:cxn modelId="{A64AEACE-CC31-43FE-B3BB-0CA0F9AD5ADC}" type="presParOf" srcId="{53913CAE-A279-474C-9198-E99B378ABCB7}" destId="{B7D036A5-D6A8-4EA2-A449-E41667887BA9}" srcOrd="0" destOrd="0" presId="urn:microsoft.com/office/officeart/2005/8/layout/vList3#1"/>
    <dgm:cxn modelId="{C8AB4ECE-D8CE-42DD-B33D-20636FBFA1F1}" type="presParOf" srcId="{53913CAE-A279-474C-9198-E99B378ABCB7}" destId="{0B0C21B4-D222-4979-BF83-E3EF0F530889}"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EF960-F78A-447F-8936-9635451FBD4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8F956D5-55D7-4CFE-9B22-71BC54DD0DB9}">
      <dgm:prSet phldrT="[Text]"/>
      <dgm:spPr/>
      <dgm:t>
        <a:bodyPr/>
        <a:lstStyle/>
        <a:p>
          <a:r>
            <a:rPr lang="en-US" dirty="0" smtClean="0"/>
            <a:t>LINUX</a:t>
          </a:r>
          <a:endParaRPr lang="en-US" dirty="0"/>
        </a:p>
      </dgm:t>
    </dgm:pt>
    <dgm:pt modelId="{EA9E6554-D8CC-44F5-BDC0-F0D072F9A6EE}" type="parTrans" cxnId="{2EDB538A-B2AE-43BA-ADCC-2306419C5E6D}">
      <dgm:prSet/>
      <dgm:spPr/>
      <dgm:t>
        <a:bodyPr/>
        <a:lstStyle/>
        <a:p>
          <a:endParaRPr lang="en-US"/>
        </a:p>
      </dgm:t>
    </dgm:pt>
    <dgm:pt modelId="{41C5F797-4720-4CD9-A7B2-1E91CAFB80CB}" type="sibTrans" cxnId="{2EDB538A-B2AE-43BA-ADCC-2306419C5E6D}">
      <dgm:prSet/>
      <dgm:spPr/>
      <dgm:t>
        <a:bodyPr/>
        <a:lstStyle/>
        <a:p>
          <a:endParaRPr lang="en-US"/>
        </a:p>
      </dgm:t>
    </dgm:pt>
    <dgm:pt modelId="{D103FE8F-19BC-4FCF-9FAF-3C6608F8B0CD}">
      <dgm:prSet phldrT="[Text]" custT="1"/>
      <dgm:spPr/>
      <dgm:t>
        <a:bodyPr/>
        <a:lstStyle/>
        <a:p>
          <a:r>
            <a:rPr lang="en-US" sz="1200" dirty="0" smtClean="0"/>
            <a:t>WINDOWS</a:t>
          </a:r>
          <a:endParaRPr lang="en-US" sz="1200" dirty="0"/>
        </a:p>
      </dgm:t>
    </dgm:pt>
    <dgm:pt modelId="{D4FBCD7E-52D8-4B84-8133-9ADCC2105476}" type="parTrans" cxnId="{9C981343-A111-41F7-AEC0-A4A279FDED8C}">
      <dgm:prSet/>
      <dgm:spPr/>
      <dgm:t>
        <a:bodyPr/>
        <a:lstStyle/>
        <a:p>
          <a:endParaRPr lang="en-US"/>
        </a:p>
      </dgm:t>
    </dgm:pt>
    <dgm:pt modelId="{E01460D9-3EF0-4B60-B664-DF44547E858F}" type="sibTrans" cxnId="{9C981343-A111-41F7-AEC0-A4A279FDED8C}">
      <dgm:prSet/>
      <dgm:spPr/>
      <dgm:t>
        <a:bodyPr/>
        <a:lstStyle/>
        <a:p>
          <a:r>
            <a:rPr lang="en-US" dirty="0" smtClean="0"/>
            <a:t>MAC</a:t>
          </a:r>
          <a:endParaRPr lang="en-US" dirty="0"/>
        </a:p>
      </dgm:t>
    </dgm:pt>
    <dgm:pt modelId="{0D53E0C5-4CAB-42F1-B1EC-EE70BEF511DD}">
      <dgm:prSet phldrT="[Text]" custT="1"/>
      <dgm:spPr/>
      <dgm:t>
        <a:bodyPr/>
        <a:lstStyle/>
        <a:p>
          <a:r>
            <a:rPr lang="en-US" sz="2000" b="1" dirty="0" smtClean="0"/>
            <a:t>EXAMPLE</a:t>
          </a:r>
          <a:endParaRPr lang="en-US" sz="2000" b="1" dirty="0"/>
        </a:p>
      </dgm:t>
    </dgm:pt>
    <dgm:pt modelId="{9792440E-D2A4-4DE1-8510-E6FB141FCEA9}" type="parTrans" cxnId="{1D043263-2137-403B-BC24-DA1CB3711A4B}">
      <dgm:prSet/>
      <dgm:spPr/>
      <dgm:t>
        <a:bodyPr/>
        <a:lstStyle/>
        <a:p>
          <a:endParaRPr lang="en-US"/>
        </a:p>
      </dgm:t>
    </dgm:pt>
    <dgm:pt modelId="{05A64F03-C648-4A9C-A2F5-8D08823EF61E}" type="sibTrans" cxnId="{1D043263-2137-403B-BC24-DA1CB3711A4B}">
      <dgm:prSet/>
      <dgm:spPr/>
      <dgm:t>
        <a:bodyPr/>
        <a:lstStyle/>
        <a:p>
          <a:endParaRPr lang="en-US"/>
        </a:p>
      </dgm:t>
    </dgm:pt>
    <dgm:pt modelId="{34474409-93A6-440B-850A-2DDB926B98CD}">
      <dgm:prSet phldrT="[Text]"/>
      <dgm:spPr/>
      <dgm:t>
        <a:bodyPr/>
        <a:lstStyle/>
        <a:p>
          <a:r>
            <a:rPr lang="en-US" dirty="0" smtClean="0"/>
            <a:t>JAVA</a:t>
          </a:r>
          <a:endParaRPr lang="en-US" dirty="0"/>
        </a:p>
      </dgm:t>
    </dgm:pt>
    <dgm:pt modelId="{90B3BAB1-16C7-4214-972B-E5366B9D9870}" type="parTrans" cxnId="{DFA89E46-8DA8-4358-98DF-CAE632A7E2C6}">
      <dgm:prSet/>
      <dgm:spPr/>
      <dgm:t>
        <a:bodyPr/>
        <a:lstStyle/>
        <a:p>
          <a:endParaRPr lang="en-US"/>
        </a:p>
      </dgm:t>
    </dgm:pt>
    <dgm:pt modelId="{5C5DE478-A795-47E5-BD42-1242A8EA6382}" type="sibTrans" cxnId="{DFA89E46-8DA8-4358-98DF-CAE632A7E2C6}">
      <dgm:prSet/>
      <dgm:spPr/>
      <dgm:t>
        <a:bodyPr/>
        <a:lstStyle/>
        <a:p>
          <a:r>
            <a:rPr lang="en-US" dirty="0" smtClean="0"/>
            <a:t>ANDROID</a:t>
          </a:r>
          <a:endParaRPr lang="en-US" dirty="0"/>
        </a:p>
      </dgm:t>
    </dgm:pt>
    <dgm:pt modelId="{B0CAA812-18EF-47E1-B6E2-DDEDBDFB8A99}" type="pres">
      <dgm:prSet presAssocID="{D2CEF960-F78A-447F-8936-9635451FBD49}" presName="Name0" presStyleCnt="0">
        <dgm:presLayoutVars>
          <dgm:chMax/>
          <dgm:chPref/>
          <dgm:dir/>
          <dgm:animLvl val="lvl"/>
        </dgm:presLayoutVars>
      </dgm:prSet>
      <dgm:spPr/>
    </dgm:pt>
    <dgm:pt modelId="{FAEA8D93-16F0-4B75-92CB-8BB1A9FE58C4}" type="pres">
      <dgm:prSet presAssocID="{78F956D5-55D7-4CFE-9B22-71BC54DD0DB9}" presName="composite" presStyleCnt="0"/>
      <dgm:spPr/>
    </dgm:pt>
    <dgm:pt modelId="{ABA01EA7-E404-4754-9EE2-3595C1BA9FB3}" type="pres">
      <dgm:prSet presAssocID="{78F956D5-55D7-4CFE-9B22-71BC54DD0DB9}" presName="Parent1" presStyleLbl="node1" presStyleIdx="0" presStyleCnt="6">
        <dgm:presLayoutVars>
          <dgm:chMax val="1"/>
          <dgm:chPref val="1"/>
          <dgm:bulletEnabled val="1"/>
        </dgm:presLayoutVars>
      </dgm:prSet>
      <dgm:spPr/>
      <dgm:t>
        <a:bodyPr/>
        <a:lstStyle/>
        <a:p>
          <a:endParaRPr lang="en-US"/>
        </a:p>
      </dgm:t>
    </dgm:pt>
    <dgm:pt modelId="{E82959AE-6A1F-4E87-B9E5-A4A598BFA900}" type="pres">
      <dgm:prSet presAssocID="{78F956D5-55D7-4CFE-9B22-71BC54DD0DB9}" presName="Childtext1" presStyleLbl="revTx" presStyleIdx="0" presStyleCnt="3" custLinFactNeighborX="29993" custLinFactNeighborY="-89596">
        <dgm:presLayoutVars>
          <dgm:chMax val="0"/>
          <dgm:chPref val="0"/>
          <dgm:bulletEnabled val="1"/>
        </dgm:presLayoutVars>
      </dgm:prSet>
      <dgm:spPr/>
      <dgm:t>
        <a:bodyPr/>
        <a:lstStyle/>
        <a:p>
          <a:endParaRPr lang="en-US"/>
        </a:p>
      </dgm:t>
    </dgm:pt>
    <dgm:pt modelId="{63FE8613-0DD9-40AC-8473-9A711D6B348C}" type="pres">
      <dgm:prSet presAssocID="{78F956D5-55D7-4CFE-9B22-71BC54DD0DB9}" presName="BalanceSpacing" presStyleCnt="0"/>
      <dgm:spPr/>
    </dgm:pt>
    <dgm:pt modelId="{25DBCA0F-1557-4288-96AC-B11EBBC062FF}" type="pres">
      <dgm:prSet presAssocID="{78F956D5-55D7-4CFE-9B22-71BC54DD0DB9}" presName="BalanceSpacing1" presStyleCnt="0"/>
      <dgm:spPr/>
    </dgm:pt>
    <dgm:pt modelId="{BC0A574A-EBCE-4908-91CE-9911EBB47A5E}" type="pres">
      <dgm:prSet presAssocID="{41C5F797-4720-4CD9-A7B2-1E91CAFB80CB}" presName="Accent1Text" presStyleLbl="node1" presStyleIdx="1" presStyleCnt="6" custFlipVert="1" custScaleX="16844" custScaleY="15875" custLinFactNeighborX="43744" custLinFactNeighborY="77957"/>
      <dgm:spPr/>
    </dgm:pt>
    <dgm:pt modelId="{7C6F0C98-C5A4-4EF9-8F25-BAC215A9011B}" type="pres">
      <dgm:prSet presAssocID="{41C5F797-4720-4CD9-A7B2-1E91CAFB80CB}" presName="spaceBetweenRectangles" presStyleCnt="0"/>
      <dgm:spPr/>
    </dgm:pt>
    <dgm:pt modelId="{F4F39943-E33C-45BB-BB62-51384C947605}" type="pres">
      <dgm:prSet presAssocID="{D103FE8F-19BC-4FCF-9FAF-3C6608F8B0CD}" presName="composite" presStyleCnt="0"/>
      <dgm:spPr/>
    </dgm:pt>
    <dgm:pt modelId="{35352141-11A6-4D57-85B3-D589BD3499B0}" type="pres">
      <dgm:prSet presAssocID="{D103FE8F-19BC-4FCF-9FAF-3C6608F8B0CD}" presName="Parent1" presStyleLbl="node1" presStyleIdx="2" presStyleCnt="6" custLinFactNeighborX="-1166" custLinFactNeighborY="-4057">
        <dgm:presLayoutVars>
          <dgm:chMax val="1"/>
          <dgm:chPref val="1"/>
          <dgm:bulletEnabled val="1"/>
        </dgm:presLayoutVars>
      </dgm:prSet>
      <dgm:spPr/>
      <dgm:t>
        <a:bodyPr/>
        <a:lstStyle/>
        <a:p>
          <a:endParaRPr lang="en-US"/>
        </a:p>
      </dgm:t>
    </dgm:pt>
    <dgm:pt modelId="{D73F61E0-A5AD-4A6B-841D-88BB8F14DBC0}" type="pres">
      <dgm:prSet presAssocID="{D103FE8F-19BC-4FCF-9FAF-3C6608F8B0CD}" presName="Childtext1" presStyleLbl="revTx" presStyleIdx="1" presStyleCnt="3" custLinFactNeighborX="-15026" custLinFactNeighborY="11017">
        <dgm:presLayoutVars>
          <dgm:chMax val="0"/>
          <dgm:chPref val="0"/>
          <dgm:bulletEnabled val="1"/>
        </dgm:presLayoutVars>
      </dgm:prSet>
      <dgm:spPr/>
    </dgm:pt>
    <dgm:pt modelId="{3CD35032-0CB2-40B4-8892-F37A43C242F6}" type="pres">
      <dgm:prSet presAssocID="{D103FE8F-19BC-4FCF-9FAF-3C6608F8B0CD}" presName="BalanceSpacing" presStyleCnt="0"/>
      <dgm:spPr/>
    </dgm:pt>
    <dgm:pt modelId="{0FB9DD0E-CC57-4C2B-A90D-2BDF1435EAE9}" type="pres">
      <dgm:prSet presAssocID="{D103FE8F-19BC-4FCF-9FAF-3C6608F8B0CD}" presName="BalanceSpacing1" presStyleCnt="0"/>
      <dgm:spPr/>
    </dgm:pt>
    <dgm:pt modelId="{4F15091A-CAE7-471D-9B48-F2A2229BBB9D}" type="pres">
      <dgm:prSet presAssocID="{E01460D9-3EF0-4B60-B664-DF44547E858F}" presName="Accent1Text" presStyleLbl="node1" presStyleIdx="3" presStyleCnt="6"/>
      <dgm:spPr/>
      <dgm:t>
        <a:bodyPr/>
        <a:lstStyle/>
        <a:p>
          <a:endParaRPr lang="en-US"/>
        </a:p>
      </dgm:t>
    </dgm:pt>
    <dgm:pt modelId="{1A2454DC-EA73-4A69-A530-B6CC1AB6CE9D}" type="pres">
      <dgm:prSet presAssocID="{E01460D9-3EF0-4B60-B664-DF44547E858F}" presName="spaceBetweenRectangles" presStyleCnt="0"/>
      <dgm:spPr/>
    </dgm:pt>
    <dgm:pt modelId="{68A3A2F2-A1E7-407E-BD43-89879A4377E5}" type="pres">
      <dgm:prSet presAssocID="{34474409-93A6-440B-850A-2DDB926B98CD}" presName="composite" presStyleCnt="0"/>
      <dgm:spPr/>
    </dgm:pt>
    <dgm:pt modelId="{7676D30E-AD9D-4400-A7D5-293A4DABB1A5}" type="pres">
      <dgm:prSet presAssocID="{34474409-93A6-440B-850A-2DDB926B98CD}" presName="Parent1" presStyleLbl="node1" presStyleIdx="4" presStyleCnt="6">
        <dgm:presLayoutVars>
          <dgm:chMax val="1"/>
          <dgm:chPref val="1"/>
          <dgm:bulletEnabled val="1"/>
        </dgm:presLayoutVars>
      </dgm:prSet>
      <dgm:spPr/>
    </dgm:pt>
    <dgm:pt modelId="{9034A35D-9042-4D78-BA22-3B1826FD30D4}" type="pres">
      <dgm:prSet presAssocID="{34474409-93A6-440B-850A-2DDB926B98CD}" presName="Childtext1" presStyleLbl="revTx" presStyleIdx="2" presStyleCnt="3" custLinFactY="-100000" custLinFactNeighborX="57259" custLinFactNeighborY="-106240">
        <dgm:presLayoutVars>
          <dgm:chMax val="0"/>
          <dgm:chPref val="0"/>
          <dgm:bulletEnabled val="1"/>
        </dgm:presLayoutVars>
      </dgm:prSet>
      <dgm:spPr/>
      <dgm:t>
        <a:bodyPr/>
        <a:lstStyle/>
        <a:p>
          <a:endParaRPr lang="en-US"/>
        </a:p>
      </dgm:t>
    </dgm:pt>
    <dgm:pt modelId="{29BCD95A-42E0-4C66-8B4F-E22166B15213}" type="pres">
      <dgm:prSet presAssocID="{34474409-93A6-440B-850A-2DDB926B98CD}" presName="BalanceSpacing" presStyleCnt="0"/>
      <dgm:spPr/>
    </dgm:pt>
    <dgm:pt modelId="{B3B7BB10-6888-43A0-AE70-3FA8FF2AF22D}" type="pres">
      <dgm:prSet presAssocID="{34474409-93A6-440B-850A-2DDB926B98CD}" presName="BalanceSpacing1" presStyleCnt="0"/>
      <dgm:spPr/>
    </dgm:pt>
    <dgm:pt modelId="{D3FFF95B-7DDD-45AD-892A-51F066CAF3F0}" type="pres">
      <dgm:prSet presAssocID="{5C5DE478-A795-47E5-BD42-1242A8EA6382}" presName="Accent1Text" presStyleLbl="node1" presStyleIdx="5" presStyleCnt="6"/>
      <dgm:spPr/>
    </dgm:pt>
  </dgm:ptLst>
  <dgm:cxnLst>
    <dgm:cxn modelId="{BDDDD043-F98F-4012-A104-D319A5746B48}" type="presOf" srcId="{D103FE8F-19BC-4FCF-9FAF-3C6608F8B0CD}" destId="{35352141-11A6-4D57-85B3-D589BD3499B0}" srcOrd="0" destOrd="0" presId="urn:microsoft.com/office/officeart/2008/layout/AlternatingHexagons"/>
    <dgm:cxn modelId="{867F9161-68E3-4BE6-8446-6A9F07813C71}" type="presOf" srcId="{0D53E0C5-4CAB-42F1-B1EC-EE70BEF511DD}" destId="{D73F61E0-A5AD-4A6B-841D-88BB8F14DBC0}" srcOrd="0" destOrd="0" presId="urn:microsoft.com/office/officeart/2008/layout/AlternatingHexagons"/>
    <dgm:cxn modelId="{2EDB538A-B2AE-43BA-ADCC-2306419C5E6D}" srcId="{D2CEF960-F78A-447F-8936-9635451FBD49}" destId="{78F956D5-55D7-4CFE-9B22-71BC54DD0DB9}" srcOrd="0" destOrd="0" parTransId="{EA9E6554-D8CC-44F5-BDC0-F0D072F9A6EE}" sibTransId="{41C5F797-4720-4CD9-A7B2-1E91CAFB80CB}"/>
    <dgm:cxn modelId="{9972D10F-A69C-4069-9D69-FD2BA2A3586D}" type="presOf" srcId="{34474409-93A6-440B-850A-2DDB926B98CD}" destId="{7676D30E-AD9D-4400-A7D5-293A4DABB1A5}" srcOrd="0" destOrd="0" presId="urn:microsoft.com/office/officeart/2008/layout/AlternatingHexagons"/>
    <dgm:cxn modelId="{1D043263-2137-403B-BC24-DA1CB3711A4B}" srcId="{D103FE8F-19BC-4FCF-9FAF-3C6608F8B0CD}" destId="{0D53E0C5-4CAB-42F1-B1EC-EE70BEF511DD}" srcOrd="0" destOrd="0" parTransId="{9792440E-D2A4-4DE1-8510-E6FB141FCEA9}" sibTransId="{05A64F03-C648-4A9C-A2F5-8D08823EF61E}"/>
    <dgm:cxn modelId="{9C981343-A111-41F7-AEC0-A4A279FDED8C}" srcId="{D2CEF960-F78A-447F-8936-9635451FBD49}" destId="{D103FE8F-19BC-4FCF-9FAF-3C6608F8B0CD}" srcOrd="1" destOrd="0" parTransId="{D4FBCD7E-52D8-4B84-8133-9ADCC2105476}" sibTransId="{E01460D9-3EF0-4B60-B664-DF44547E858F}"/>
    <dgm:cxn modelId="{96C0022B-7FD7-4EBF-BDB6-AE742F0502D6}" type="presOf" srcId="{78F956D5-55D7-4CFE-9B22-71BC54DD0DB9}" destId="{ABA01EA7-E404-4754-9EE2-3595C1BA9FB3}" srcOrd="0" destOrd="0" presId="urn:microsoft.com/office/officeart/2008/layout/AlternatingHexagons"/>
    <dgm:cxn modelId="{E0E44C7E-0BF6-4C4E-9D63-287F1152A593}" type="presOf" srcId="{E01460D9-3EF0-4B60-B664-DF44547E858F}" destId="{4F15091A-CAE7-471D-9B48-F2A2229BBB9D}" srcOrd="0" destOrd="0" presId="urn:microsoft.com/office/officeart/2008/layout/AlternatingHexagons"/>
    <dgm:cxn modelId="{78F7A56A-8973-4D47-9EAD-41D6C398063B}" type="presOf" srcId="{5C5DE478-A795-47E5-BD42-1242A8EA6382}" destId="{D3FFF95B-7DDD-45AD-892A-51F066CAF3F0}" srcOrd="0" destOrd="0" presId="urn:microsoft.com/office/officeart/2008/layout/AlternatingHexagons"/>
    <dgm:cxn modelId="{43A3693F-4D50-4951-B622-907B500875E6}" type="presOf" srcId="{D2CEF960-F78A-447F-8936-9635451FBD49}" destId="{B0CAA812-18EF-47E1-B6E2-DDEDBDFB8A99}" srcOrd="0" destOrd="0" presId="urn:microsoft.com/office/officeart/2008/layout/AlternatingHexagons"/>
    <dgm:cxn modelId="{DFA89E46-8DA8-4358-98DF-CAE632A7E2C6}" srcId="{D2CEF960-F78A-447F-8936-9635451FBD49}" destId="{34474409-93A6-440B-850A-2DDB926B98CD}" srcOrd="2" destOrd="0" parTransId="{90B3BAB1-16C7-4214-972B-E5366B9D9870}" sibTransId="{5C5DE478-A795-47E5-BD42-1242A8EA6382}"/>
    <dgm:cxn modelId="{916FEBF7-C2AA-40EA-88BF-2F46C7E84A50}" type="presOf" srcId="{41C5F797-4720-4CD9-A7B2-1E91CAFB80CB}" destId="{BC0A574A-EBCE-4908-91CE-9911EBB47A5E}" srcOrd="0" destOrd="0" presId="urn:microsoft.com/office/officeart/2008/layout/AlternatingHexagons"/>
    <dgm:cxn modelId="{4FDE7F82-E0E4-4819-B4D9-11CE73911377}" type="presParOf" srcId="{B0CAA812-18EF-47E1-B6E2-DDEDBDFB8A99}" destId="{FAEA8D93-16F0-4B75-92CB-8BB1A9FE58C4}" srcOrd="0" destOrd="0" presId="urn:microsoft.com/office/officeart/2008/layout/AlternatingHexagons"/>
    <dgm:cxn modelId="{D0F9F40C-878F-46C6-9B49-FC9CA9A9F887}" type="presParOf" srcId="{FAEA8D93-16F0-4B75-92CB-8BB1A9FE58C4}" destId="{ABA01EA7-E404-4754-9EE2-3595C1BA9FB3}" srcOrd="0" destOrd="0" presId="urn:microsoft.com/office/officeart/2008/layout/AlternatingHexagons"/>
    <dgm:cxn modelId="{1B09A8B3-1B63-4939-9B9C-18CECF3AE6E4}" type="presParOf" srcId="{FAEA8D93-16F0-4B75-92CB-8BB1A9FE58C4}" destId="{E82959AE-6A1F-4E87-B9E5-A4A598BFA900}" srcOrd="1" destOrd="0" presId="urn:microsoft.com/office/officeart/2008/layout/AlternatingHexagons"/>
    <dgm:cxn modelId="{A175BC94-C5F7-4CAC-A78D-FE71138AF0AC}" type="presParOf" srcId="{FAEA8D93-16F0-4B75-92CB-8BB1A9FE58C4}" destId="{63FE8613-0DD9-40AC-8473-9A711D6B348C}" srcOrd="2" destOrd="0" presId="urn:microsoft.com/office/officeart/2008/layout/AlternatingHexagons"/>
    <dgm:cxn modelId="{4CE9BF2E-8917-4567-BC4F-44C4D57C32B4}" type="presParOf" srcId="{FAEA8D93-16F0-4B75-92CB-8BB1A9FE58C4}" destId="{25DBCA0F-1557-4288-96AC-B11EBBC062FF}" srcOrd="3" destOrd="0" presId="urn:microsoft.com/office/officeart/2008/layout/AlternatingHexagons"/>
    <dgm:cxn modelId="{B51F468B-90B9-44B8-A779-F73F0600DDED}" type="presParOf" srcId="{FAEA8D93-16F0-4B75-92CB-8BB1A9FE58C4}" destId="{BC0A574A-EBCE-4908-91CE-9911EBB47A5E}" srcOrd="4" destOrd="0" presId="urn:microsoft.com/office/officeart/2008/layout/AlternatingHexagons"/>
    <dgm:cxn modelId="{A9D7BE12-F028-4C31-9750-184906577EA5}" type="presParOf" srcId="{B0CAA812-18EF-47E1-B6E2-DDEDBDFB8A99}" destId="{7C6F0C98-C5A4-4EF9-8F25-BAC215A9011B}" srcOrd="1" destOrd="0" presId="urn:microsoft.com/office/officeart/2008/layout/AlternatingHexagons"/>
    <dgm:cxn modelId="{80AB02C4-1C42-4AD6-BD91-C3311F48CC02}" type="presParOf" srcId="{B0CAA812-18EF-47E1-B6E2-DDEDBDFB8A99}" destId="{F4F39943-E33C-45BB-BB62-51384C947605}" srcOrd="2" destOrd="0" presId="urn:microsoft.com/office/officeart/2008/layout/AlternatingHexagons"/>
    <dgm:cxn modelId="{74A6EF3A-489F-46AE-8A1C-F01272FC3580}" type="presParOf" srcId="{F4F39943-E33C-45BB-BB62-51384C947605}" destId="{35352141-11A6-4D57-85B3-D589BD3499B0}" srcOrd="0" destOrd="0" presId="urn:microsoft.com/office/officeart/2008/layout/AlternatingHexagons"/>
    <dgm:cxn modelId="{92448F69-2DCE-4B45-BE59-B7103015216C}" type="presParOf" srcId="{F4F39943-E33C-45BB-BB62-51384C947605}" destId="{D73F61E0-A5AD-4A6B-841D-88BB8F14DBC0}" srcOrd="1" destOrd="0" presId="urn:microsoft.com/office/officeart/2008/layout/AlternatingHexagons"/>
    <dgm:cxn modelId="{2D21AE5F-FBFC-469D-B3E4-16D43198CEE4}" type="presParOf" srcId="{F4F39943-E33C-45BB-BB62-51384C947605}" destId="{3CD35032-0CB2-40B4-8892-F37A43C242F6}" srcOrd="2" destOrd="0" presId="urn:microsoft.com/office/officeart/2008/layout/AlternatingHexagons"/>
    <dgm:cxn modelId="{EA24EB5D-AFD2-4DA9-8387-0AF55A7D4CA7}" type="presParOf" srcId="{F4F39943-E33C-45BB-BB62-51384C947605}" destId="{0FB9DD0E-CC57-4C2B-A90D-2BDF1435EAE9}" srcOrd="3" destOrd="0" presId="urn:microsoft.com/office/officeart/2008/layout/AlternatingHexagons"/>
    <dgm:cxn modelId="{5A0AB513-B8D4-45F4-9F8B-E4D3FB83F28E}" type="presParOf" srcId="{F4F39943-E33C-45BB-BB62-51384C947605}" destId="{4F15091A-CAE7-471D-9B48-F2A2229BBB9D}" srcOrd="4" destOrd="0" presId="urn:microsoft.com/office/officeart/2008/layout/AlternatingHexagons"/>
    <dgm:cxn modelId="{5AC3D6E1-386D-4D42-8CC0-BE1A51DD4CC3}" type="presParOf" srcId="{B0CAA812-18EF-47E1-B6E2-DDEDBDFB8A99}" destId="{1A2454DC-EA73-4A69-A530-B6CC1AB6CE9D}" srcOrd="3" destOrd="0" presId="urn:microsoft.com/office/officeart/2008/layout/AlternatingHexagons"/>
    <dgm:cxn modelId="{152551E9-451B-4CD4-8D4B-CDDF4206A600}" type="presParOf" srcId="{B0CAA812-18EF-47E1-B6E2-DDEDBDFB8A99}" destId="{68A3A2F2-A1E7-407E-BD43-89879A4377E5}" srcOrd="4" destOrd="0" presId="urn:microsoft.com/office/officeart/2008/layout/AlternatingHexagons"/>
    <dgm:cxn modelId="{4BA737C4-30E1-4F65-AD8B-B6D3EC0071EA}" type="presParOf" srcId="{68A3A2F2-A1E7-407E-BD43-89879A4377E5}" destId="{7676D30E-AD9D-4400-A7D5-293A4DABB1A5}" srcOrd="0" destOrd="0" presId="urn:microsoft.com/office/officeart/2008/layout/AlternatingHexagons"/>
    <dgm:cxn modelId="{CAD66E36-454C-4B7E-B7A6-4BFFEC1DF875}" type="presParOf" srcId="{68A3A2F2-A1E7-407E-BD43-89879A4377E5}" destId="{9034A35D-9042-4D78-BA22-3B1826FD30D4}" srcOrd="1" destOrd="0" presId="urn:microsoft.com/office/officeart/2008/layout/AlternatingHexagons"/>
    <dgm:cxn modelId="{3437561E-BA13-4264-BB5A-DB9F1BBEC269}" type="presParOf" srcId="{68A3A2F2-A1E7-407E-BD43-89879A4377E5}" destId="{29BCD95A-42E0-4C66-8B4F-E22166B15213}" srcOrd="2" destOrd="0" presId="urn:microsoft.com/office/officeart/2008/layout/AlternatingHexagons"/>
    <dgm:cxn modelId="{B8671F91-067B-4F7B-A945-6160EB36CCB5}" type="presParOf" srcId="{68A3A2F2-A1E7-407E-BD43-89879A4377E5}" destId="{B3B7BB10-6888-43A0-AE70-3FA8FF2AF22D}" srcOrd="3" destOrd="0" presId="urn:microsoft.com/office/officeart/2008/layout/AlternatingHexagons"/>
    <dgm:cxn modelId="{44E79878-ED65-44C8-AB57-E29016F27378}" type="presParOf" srcId="{68A3A2F2-A1E7-407E-BD43-89879A4377E5}" destId="{D3FFF95B-7DDD-45AD-892A-51F066CAF3F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E8F195-8D7C-4443-98AE-F8077623C37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9037E22-1EA0-4FF8-BA9E-ABC6C41A2CC6}">
      <dgm:prSet/>
      <dgm:spPr/>
      <dgm:t>
        <a:bodyPr/>
        <a:lstStyle/>
        <a:p>
          <a:r>
            <a:rPr lang="en-US" dirty="0" smtClean="0"/>
            <a:t>Recognizing input from the </a:t>
          </a:r>
          <a:r>
            <a:rPr lang="en-US" dirty="0" err="1" smtClean="0"/>
            <a:t>keybord</a:t>
          </a:r>
          <a:endParaRPr lang="en-US" dirty="0"/>
        </a:p>
      </dgm:t>
    </dgm:pt>
    <dgm:pt modelId="{C6869258-288B-406C-9B5F-E8F0B602CC7C}" type="parTrans" cxnId="{60C7B7B1-5619-41CA-9395-2BDCA02B08BF}">
      <dgm:prSet/>
      <dgm:spPr/>
      <dgm:t>
        <a:bodyPr/>
        <a:lstStyle/>
        <a:p>
          <a:endParaRPr lang="en-US"/>
        </a:p>
      </dgm:t>
    </dgm:pt>
    <dgm:pt modelId="{3B1183D4-265D-4900-B208-2A37E0801EF3}" type="sibTrans" cxnId="{60C7B7B1-5619-41CA-9395-2BDCA02B08BF}">
      <dgm:prSet/>
      <dgm:spPr/>
      <dgm:t>
        <a:bodyPr/>
        <a:lstStyle/>
        <a:p>
          <a:endParaRPr lang="en-US"/>
        </a:p>
      </dgm:t>
    </dgm:pt>
    <dgm:pt modelId="{31DA1268-8972-40A4-ADDC-D0D50ACE932A}">
      <dgm:prSet/>
      <dgm:spPr/>
      <dgm:t>
        <a:bodyPr/>
        <a:lstStyle/>
        <a:p>
          <a:r>
            <a:rPr lang="en-US" dirty="0" smtClean="0"/>
            <a:t>Sending output to the display screen</a:t>
          </a:r>
          <a:endParaRPr lang="en-US" dirty="0"/>
        </a:p>
      </dgm:t>
    </dgm:pt>
    <dgm:pt modelId="{549A0C95-1748-4E59-B332-8064E338B0A5}" type="parTrans" cxnId="{58D50EAD-5DD3-44D0-8A5E-C20F637DBB4E}">
      <dgm:prSet/>
      <dgm:spPr/>
      <dgm:t>
        <a:bodyPr/>
        <a:lstStyle/>
        <a:p>
          <a:endParaRPr lang="en-US"/>
        </a:p>
      </dgm:t>
    </dgm:pt>
    <dgm:pt modelId="{5CD14C6D-C367-4F8D-A131-7DDB43470338}" type="sibTrans" cxnId="{58D50EAD-5DD3-44D0-8A5E-C20F637DBB4E}">
      <dgm:prSet/>
      <dgm:spPr/>
      <dgm:t>
        <a:bodyPr/>
        <a:lstStyle/>
        <a:p>
          <a:endParaRPr lang="en-US"/>
        </a:p>
      </dgm:t>
    </dgm:pt>
    <dgm:pt modelId="{8AD9692F-50E7-4D30-8EFC-7FF421566346}">
      <dgm:prSet/>
      <dgm:spPr/>
      <dgm:t>
        <a:bodyPr/>
        <a:lstStyle/>
        <a:p>
          <a:r>
            <a:rPr lang="en-US" dirty="0" smtClean="0"/>
            <a:t>Keeping track of files  on the storage drives</a:t>
          </a:r>
          <a:endParaRPr lang="en-US" dirty="0"/>
        </a:p>
      </dgm:t>
    </dgm:pt>
    <dgm:pt modelId="{601C047B-0151-4C68-9515-12C9763E69EF}" type="parTrans" cxnId="{0B579D5E-2871-43FB-8054-C208F470E069}">
      <dgm:prSet/>
      <dgm:spPr/>
      <dgm:t>
        <a:bodyPr/>
        <a:lstStyle/>
        <a:p>
          <a:endParaRPr lang="en-US"/>
        </a:p>
      </dgm:t>
    </dgm:pt>
    <dgm:pt modelId="{7006182E-318E-45B3-BAB5-77B0CE1DD5D7}" type="sibTrans" cxnId="{0B579D5E-2871-43FB-8054-C208F470E069}">
      <dgm:prSet/>
      <dgm:spPr/>
      <dgm:t>
        <a:bodyPr/>
        <a:lstStyle/>
        <a:p>
          <a:endParaRPr lang="en-US"/>
        </a:p>
      </dgm:t>
    </dgm:pt>
    <dgm:pt modelId="{9C4426D5-DF55-4E3D-A01D-A41A9CD49D79}" type="pres">
      <dgm:prSet presAssocID="{4EE8F195-8D7C-4443-98AE-F8077623C373}" presName="outerComposite" presStyleCnt="0">
        <dgm:presLayoutVars>
          <dgm:chMax val="5"/>
          <dgm:dir/>
          <dgm:resizeHandles val="exact"/>
        </dgm:presLayoutVars>
      </dgm:prSet>
      <dgm:spPr/>
    </dgm:pt>
    <dgm:pt modelId="{BD716A3A-1941-4AE0-B7D8-DAED07073EFE}" type="pres">
      <dgm:prSet presAssocID="{4EE8F195-8D7C-4443-98AE-F8077623C373}" presName="dummyMaxCanvas" presStyleCnt="0">
        <dgm:presLayoutVars/>
      </dgm:prSet>
      <dgm:spPr/>
    </dgm:pt>
    <dgm:pt modelId="{4B33B2A4-545F-40E8-9371-4AC0215E082A}" type="pres">
      <dgm:prSet presAssocID="{4EE8F195-8D7C-4443-98AE-F8077623C373}" presName="ThreeNodes_1" presStyleLbl="node1" presStyleIdx="0" presStyleCnt="3" custLinFactNeighborX="3593" custLinFactNeighborY="961">
        <dgm:presLayoutVars>
          <dgm:bulletEnabled val="1"/>
        </dgm:presLayoutVars>
      </dgm:prSet>
      <dgm:spPr/>
      <dgm:t>
        <a:bodyPr/>
        <a:lstStyle/>
        <a:p>
          <a:endParaRPr lang="en-US"/>
        </a:p>
      </dgm:t>
    </dgm:pt>
    <dgm:pt modelId="{04C0A595-1131-4F0D-B1EC-9C3B2D31004D}" type="pres">
      <dgm:prSet presAssocID="{4EE8F195-8D7C-4443-98AE-F8077623C373}" presName="ThreeNodes_2" presStyleLbl="node1" presStyleIdx="1" presStyleCnt="3">
        <dgm:presLayoutVars>
          <dgm:bulletEnabled val="1"/>
        </dgm:presLayoutVars>
      </dgm:prSet>
      <dgm:spPr/>
      <dgm:t>
        <a:bodyPr/>
        <a:lstStyle/>
        <a:p>
          <a:endParaRPr lang="en-US"/>
        </a:p>
      </dgm:t>
    </dgm:pt>
    <dgm:pt modelId="{2FC4FCE7-B982-476B-B591-76A60A52B247}" type="pres">
      <dgm:prSet presAssocID="{4EE8F195-8D7C-4443-98AE-F8077623C373}" presName="ThreeNodes_3" presStyleLbl="node1" presStyleIdx="2" presStyleCnt="3">
        <dgm:presLayoutVars>
          <dgm:bulletEnabled val="1"/>
        </dgm:presLayoutVars>
      </dgm:prSet>
      <dgm:spPr/>
      <dgm:t>
        <a:bodyPr/>
        <a:lstStyle/>
        <a:p>
          <a:endParaRPr lang="en-US"/>
        </a:p>
      </dgm:t>
    </dgm:pt>
    <dgm:pt modelId="{E8BC1B8E-481D-4CFB-A809-5CDA23187F98}" type="pres">
      <dgm:prSet presAssocID="{4EE8F195-8D7C-4443-98AE-F8077623C373}" presName="ThreeConn_1-2" presStyleLbl="fgAccFollowNode1" presStyleIdx="0" presStyleCnt="2">
        <dgm:presLayoutVars>
          <dgm:bulletEnabled val="1"/>
        </dgm:presLayoutVars>
      </dgm:prSet>
      <dgm:spPr/>
    </dgm:pt>
    <dgm:pt modelId="{F0C30856-51A0-40D6-8AB0-1A6EA4F008D6}" type="pres">
      <dgm:prSet presAssocID="{4EE8F195-8D7C-4443-98AE-F8077623C373}" presName="ThreeConn_2-3" presStyleLbl="fgAccFollowNode1" presStyleIdx="1" presStyleCnt="2">
        <dgm:presLayoutVars>
          <dgm:bulletEnabled val="1"/>
        </dgm:presLayoutVars>
      </dgm:prSet>
      <dgm:spPr/>
    </dgm:pt>
    <dgm:pt modelId="{E74F6E7E-5434-4468-8E74-186E7B782791}" type="pres">
      <dgm:prSet presAssocID="{4EE8F195-8D7C-4443-98AE-F8077623C373}" presName="ThreeNodes_1_text" presStyleLbl="node1" presStyleIdx="2" presStyleCnt="3">
        <dgm:presLayoutVars>
          <dgm:bulletEnabled val="1"/>
        </dgm:presLayoutVars>
      </dgm:prSet>
      <dgm:spPr/>
      <dgm:t>
        <a:bodyPr/>
        <a:lstStyle/>
        <a:p>
          <a:endParaRPr lang="en-US"/>
        </a:p>
      </dgm:t>
    </dgm:pt>
    <dgm:pt modelId="{E20F306E-C9F5-47EE-8E2F-E0059FE8AD4D}" type="pres">
      <dgm:prSet presAssocID="{4EE8F195-8D7C-4443-98AE-F8077623C373}" presName="ThreeNodes_2_text" presStyleLbl="node1" presStyleIdx="2" presStyleCnt="3">
        <dgm:presLayoutVars>
          <dgm:bulletEnabled val="1"/>
        </dgm:presLayoutVars>
      </dgm:prSet>
      <dgm:spPr/>
      <dgm:t>
        <a:bodyPr/>
        <a:lstStyle/>
        <a:p>
          <a:endParaRPr lang="en-US"/>
        </a:p>
      </dgm:t>
    </dgm:pt>
    <dgm:pt modelId="{EEE4811C-062B-49A3-89B6-8BDC94D8458B}" type="pres">
      <dgm:prSet presAssocID="{4EE8F195-8D7C-4443-98AE-F8077623C373}" presName="ThreeNodes_3_text" presStyleLbl="node1" presStyleIdx="2" presStyleCnt="3">
        <dgm:presLayoutVars>
          <dgm:bulletEnabled val="1"/>
        </dgm:presLayoutVars>
      </dgm:prSet>
      <dgm:spPr/>
      <dgm:t>
        <a:bodyPr/>
        <a:lstStyle/>
        <a:p>
          <a:endParaRPr lang="en-US"/>
        </a:p>
      </dgm:t>
    </dgm:pt>
  </dgm:ptLst>
  <dgm:cxnLst>
    <dgm:cxn modelId="{64B81FC6-FF67-4BA5-B254-7F028DD46ED7}" type="presOf" srcId="{4EE8F195-8D7C-4443-98AE-F8077623C373}" destId="{9C4426D5-DF55-4E3D-A01D-A41A9CD49D79}" srcOrd="0" destOrd="0" presId="urn:microsoft.com/office/officeart/2005/8/layout/vProcess5"/>
    <dgm:cxn modelId="{CFF3B38A-15C3-49DA-9546-34BC53FADCC5}" type="presOf" srcId="{8AD9692F-50E7-4D30-8EFC-7FF421566346}" destId="{EEE4811C-062B-49A3-89B6-8BDC94D8458B}" srcOrd="1" destOrd="0" presId="urn:microsoft.com/office/officeart/2005/8/layout/vProcess5"/>
    <dgm:cxn modelId="{60C7B7B1-5619-41CA-9395-2BDCA02B08BF}" srcId="{4EE8F195-8D7C-4443-98AE-F8077623C373}" destId="{A9037E22-1EA0-4FF8-BA9E-ABC6C41A2CC6}" srcOrd="1" destOrd="0" parTransId="{C6869258-288B-406C-9B5F-E8F0B602CC7C}" sibTransId="{3B1183D4-265D-4900-B208-2A37E0801EF3}"/>
    <dgm:cxn modelId="{A31018D2-6D1B-4CFD-9ABC-EA63C4577236}" type="presOf" srcId="{8AD9692F-50E7-4D30-8EFC-7FF421566346}" destId="{2FC4FCE7-B982-476B-B591-76A60A52B247}" srcOrd="0" destOrd="0" presId="urn:microsoft.com/office/officeart/2005/8/layout/vProcess5"/>
    <dgm:cxn modelId="{E976954E-D0F6-4EC9-936E-B6AD34E6822C}" type="presOf" srcId="{3B1183D4-265D-4900-B208-2A37E0801EF3}" destId="{F0C30856-51A0-40D6-8AB0-1A6EA4F008D6}" srcOrd="0" destOrd="0" presId="urn:microsoft.com/office/officeart/2005/8/layout/vProcess5"/>
    <dgm:cxn modelId="{DB66124B-155C-49DA-A37A-B3451DF23856}" type="presOf" srcId="{31DA1268-8972-40A4-ADDC-D0D50ACE932A}" destId="{4B33B2A4-545F-40E8-9371-4AC0215E082A}" srcOrd="0" destOrd="0" presId="urn:microsoft.com/office/officeart/2005/8/layout/vProcess5"/>
    <dgm:cxn modelId="{776A5690-762F-4BB2-BB58-51878436DE11}" type="presOf" srcId="{5CD14C6D-C367-4F8D-A131-7DDB43470338}" destId="{E8BC1B8E-481D-4CFB-A809-5CDA23187F98}" srcOrd="0" destOrd="0" presId="urn:microsoft.com/office/officeart/2005/8/layout/vProcess5"/>
    <dgm:cxn modelId="{0B579D5E-2871-43FB-8054-C208F470E069}" srcId="{4EE8F195-8D7C-4443-98AE-F8077623C373}" destId="{8AD9692F-50E7-4D30-8EFC-7FF421566346}" srcOrd="2" destOrd="0" parTransId="{601C047B-0151-4C68-9515-12C9763E69EF}" sibTransId="{7006182E-318E-45B3-BAB5-77B0CE1DD5D7}"/>
    <dgm:cxn modelId="{063CE497-05D3-4F8E-A1BE-8FFD3A03545B}" type="presOf" srcId="{31DA1268-8972-40A4-ADDC-D0D50ACE932A}" destId="{E74F6E7E-5434-4468-8E74-186E7B782791}" srcOrd="1" destOrd="0" presId="urn:microsoft.com/office/officeart/2005/8/layout/vProcess5"/>
    <dgm:cxn modelId="{AB8BA2CC-DF55-4CC0-B63A-27FA48524F00}" type="presOf" srcId="{A9037E22-1EA0-4FF8-BA9E-ABC6C41A2CC6}" destId="{E20F306E-C9F5-47EE-8E2F-E0059FE8AD4D}" srcOrd="1" destOrd="0" presId="urn:microsoft.com/office/officeart/2005/8/layout/vProcess5"/>
    <dgm:cxn modelId="{58D50EAD-5DD3-44D0-8A5E-C20F637DBB4E}" srcId="{4EE8F195-8D7C-4443-98AE-F8077623C373}" destId="{31DA1268-8972-40A4-ADDC-D0D50ACE932A}" srcOrd="0" destOrd="0" parTransId="{549A0C95-1748-4E59-B332-8064E338B0A5}" sibTransId="{5CD14C6D-C367-4F8D-A131-7DDB43470338}"/>
    <dgm:cxn modelId="{5AF4CBDA-D8A7-439B-B70A-0FE14AC10390}" type="presOf" srcId="{A9037E22-1EA0-4FF8-BA9E-ABC6C41A2CC6}" destId="{04C0A595-1131-4F0D-B1EC-9C3B2D31004D}" srcOrd="0" destOrd="0" presId="urn:microsoft.com/office/officeart/2005/8/layout/vProcess5"/>
    <dgm:cxn modelId="{32B6B7B4-C812-4FFC-BC5A-574758D1450D}" type="presParOf" srcId="{9C4426D5-DF55-4E3D-A01D-A41A9CD49D79}" destId="{BD716A3A-1941-4AE0-B7D8-DAED07073EFE}" srcOrd="0" destOrd="0" presId="urn:microsoft.com/office/officeart/2005/8/layout/vProcess5"/>
    <dgm:cxn modelId="{48C72670-9C9C-4761-A97F-A8A663F96236}" type="presParOf" srcId="{9C4426D5-DF55-4E3D-A01D-A41A9CD49D79}" destId="{4B33B2A4-545F-40E8-9371-4AC0215E082A}" srcOrd="1" destOrd="0" presId="urn:microsoft.com/office/officeart/2005/8/layout/vProcess5"/>
    <dgm:cxn modelId="{9825F3AC-4E2C-4E9A-88F4-0E2B8B0730B3}" type="presParOf" srcId="{9C4426D5-DF55-4E3D-A01D-A41A9CD49D79}" destId="{04C0A595-1131-4F0D-B1EC-9C3B2D31004D}" srcOrd="2" destOrd="0" presId="urn:microsoft.com/office/officeart/2005/8/layout/vProcess5"/>
    <dgm:cxn modelId="{E4B7CD33-E8E4-4B67-9187-B161909895F7}" type="presParOf" srcId="{9C4426D5-DF55-4E3D-A01D-A41A9CD49D79}" destId="{2FC4FCE7-B982-476B-B591-76A60A52B247}" srcOrd="3" destOrd="0" presId="urn:microsoft.com/office/officeart/2005/8/layout/vProcess5"/>
    <dgm:cxn modelId="{C8286920-1CCB-48ED-9399-FE9C987AA12A}" type="presParOf" srcId="{9C4426D5-DF55-4E3D-A01D-A41A9CD49D79}" destId="{E8BC1B8E-481D-4CFB-A809-5CDA23187F98}" srcOrd="4" destOrd="0" presId="urn:microsoft.com/office/officeart/2005/8/layout/vProcess5"/>
    <dgm:cxn modelId="{22ECA747-B7D6-45CE-9EAC-39BBAAD2D174}" type="presParOf" srcId="{9C4426D5-DF55-4E3D-A01D-A41A9CD49D79}" destId="{F0C30856-51A0-40D6-8AB0-1A6EA4F008D6}" srcOrd="5" destOrd="0" presId="urn:microsoft.com/office/officeart/2005/8/layout/vProcess5"/>
    <dgm:cxn modelId="{B694A2BB-C9EE-407C-B5B2-7138A7812172}" type="presParOf" srcId="{9C4426D5-DF55-4E3D-A01D-A41A9CD49D79}" destId="{E74F6E7E-5434-4468-8E74-186E7B782791}" srcOrd="6" destOrd="0" presId="urn:microsoft.com/office/officeart/2005/8/layout/vProcess5"/>
    <dgm:cxn modelId="{6C168E0F-D679-43AC-BD0A-123815614C3C}" type="presParOf" srcId="{9C4426D5-DF55-4E3D-A01D-A41A9CD49D79}" destId="{E20F306E-C9F5-47EE-8E2F-E0059FE8AD4D}" srcOrd="7" destOrd="0" presId="urn:microsoft.com/office/officeart/2005/8/layout/vProcess5"/>
    <dgm:cxn modelId="{67B8B9F4-A427-4E3B-AA23-E69A68081487}" type="presParOf" srcId="{9C4426D5-DF55-4E3D-A01D-A41A9CD49D79}" destId="{EEE4811C-062B-49A3-89B6-8BDC94D8458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1BBEC-D6DD-4ECA-906B-8A90388AAFB0}" type="doc">
      <dgm:prSet loTypeId="urn:microsoft.com/office/officeart/2005/8/layout/process2" loCatId="process" qsTypeId="urn:microsoft.com/office/officeart/2005/8/quickstyle/3d1" qsCatId="3D" csTypeId="urn:microsoft.com/office/officeart/2005/8/colors/accent3_2" csCatId="accent3" phldr="1"/>
      <dgm:spPr/>
      <dgm:t>
        <a:bodyPr/>
        <a:lstStyle/>
        <a:p>
          <a:endParaRPr lang="en-US"/>
        </a:p>
      </dgm:t>
    </dgm:pt>
    <dgm:pt modelId="{CAB1D735-2DC0-4601-B823-EBC77376C493}">
      <dgm:prSet phldrT="[Text]"/>
      <dgm:spPr/>
      <dgm:t>
        <a:bodyPr/>
        <a:lstStyle/>
        <a:p>
          <a:r>
            <a:rPr lang="en-US" b="1" dirty="0" smtClean="0"/>
            <a:t>MULTI-USER</a:t>
          </a:r>
          <a:endParaRPr lang="en-US" b="1" dirty="0"/>
        </a:p>
      </dgm:t>
    </dgm:pt>
    <dgm:pt modelId="{0AC4511B-7349-4120-900D-78A4BD818ABF}" type="parTrans" cxnId="{E63A045A-F661-4439-B39C-3FCC504C7433}">
      <dgm:prSet/>
      <dgm:spPr/>
      <dgm:t>
        <a:bodyPr/>
        <a:lstStyle/>
        <a:p>
          <a:endParaRPr lang="en-US"/>
        </a:p>
      </dgm:t>
    </dgm:pt>
    <dgm:pt modelId="{77487A09-C403-41D8-B838-E562261575B9}" type="sibTrans" cxnId="{E63A045A-F661-4439-B39C-3FCC504C7433}">
      <dgm:prSet/>
      <dgm:spPr/>
      <dgm:t>
        <a:bodyPr/>
        <a:lstStyle/>
        <a:p>
          <a:endParaRPr lang="en-US"/>
        </a:p>
      </dgm:t>
    </dgm:pt>
    <dgm:pt modelId="{0CF0D2CC-10E2-4DF5-BFD5-FC45D7DC4126}">
      <dgm:prSet phldrT="[Text]"/>
      <dgm:spPr/>
      <dgm:t>
        <a:bodyPr/>
        <a:lstStyle/>
        <a:p>
          <a:r>
            <a:rPr lang="en-US" b="1" smtClean="0"/>
            <a:t>MULTIPROCESSING</a:t>
          </a:r>
          <a:endParaRPr lang="en-US" b="1" dirty="0"/>
        </a:p>
      </dgm:t>
    </dgm:pt>
    <dgm:pt modelId="{ED6EB0FE-E71B-4A20-9FDD-BF0EA000CDEF}" type="parTrans" cxnId="{06E11232-D061-44F9-BDCA-D7F7AD70DE97}">
      <dgm:prSet/>
      <dgm:spPr/>
      <dgm:t>
        <a:bodyPr/>
        <a:lstStyle/>
        <a:p>
          <a:endParaRPr lang="en-US"/>
        </a:p>
      </dgm:t>
    </dgm:pt>
    <dgm:pt modelId="{727E1A20-D3D5-4319-A5AC-7F11585D2954}" type="sibTrans" cxnId="{06E11232-D061-44F9-BDCA-D7F7AD70DE97}">
      <dgm:prSet/>
      <dgm:spPr/>
      <dgm:t>
        <a:bodyPr/>
        <a:lstStyle/>
        <a:p>
          <a:endParaRPr lang="en-US"/>
        </a:p>
      </dgm:t>
    </dgm:pt>
    <dgm:pt modelId="{DC75FCE1-95AE-4476-A47D-BA5E605756DF}">
      <dgm:prSet phldrT="[Text]"/>
      <dgm:spPr/>
      <dgm:t>
        <a:bodyPr/>
        <a:lstStyle/>
        <a:p>
          <a:r>
            <a:rPr lang="en-US" b="1" smtClean="0"/>
            <a:t>MULTITHREADING</a:t>
          </a:r>
          <a:endParaRPr lang="en-US" b="1" dirty="0"/>
        </a:p>
      </dgm:t>
    </dgm:pt>
    <dgm:pt modelId="{271AA616-6057-4407-8F6A-FCD234816F2E}" type="parTrans" cxnId="{EC299D25-0F0D-49DB-BB13-079F7052F569}">
      <dgm:prSet/>
      <dgm:spPr/>
      <dgm:t>
        <a:bodyPr/>
        <a:lstStyle/>
        <a:p>
          <a:endParaRPr lang="en-US"/>
        </a:p>
      </dgm:t>
    </dgm:pt>
    <dgm:pt modelId="{7CA7A59E-7CAA-44EC-B53C-4716B885EABC}" type="sibTrans" cxnId="{EC299D25-0F0D-49DB-BB13-079F7052F569}">
      <dgm:prSet/>
      <dgm:spPr/>
      <dgm:t>
        <a:bodyPr/>
        <a:lstStyle/>
        <a:p>
          <a:endParaRPr lang="en-US"/>
        </a:p>
      </dgm:t>
    </dgm:pt>
    <dgm:pt modelId="{D8D302C6-3F63-4467-985D-322A0DAA98C1}">
      <dgm:prSet phldrT="[Text]"/>
      <dgm:spPr/>
      <dgm:t>
        <a:bodyPr/>
        <a:lstStyle/>
        <a:p>
          <a:r>
            <a:rPr lang="en-US" b="1" dirty="0" smtClean="0"/>
            <a:t>REALTIME</a:t>
          </a:r>
          <a:endParaRPr lang="en-US" b="1" dirty="0"/>
        </a:p>
      </dgm:t>
    </dgm:pt>
    <dgm:pt modelId="{F778FCCA-9AAF-4DBA-99D8-6FB31070F443}" type="parTrans" cxnId="{A2A484FC-F0BA-4E42-BE3B-471F443999F7}">
      <dgm:prSet/>
      <dgm:spPr/>
      <dgm:t>
        <a:bodyPr/>
        <a:lstStyle/>
        <a:p>
          <a:endParaRPr lang="en-US"/>
        </a:p>
      </dgm:t>
    </dgm:pt>
    <dgm:pt modelId="{4602DD17-1BE0-4514-93B3-D6A4E9619DBC}" type="sibTrans" cxnId="{A2A484FC-F0BA-4E42-BE3B-471F443999F7}">
      <dgm:prSet/>
      <dgm:spPr/>
      <dgm:t>
        <a:bodyPr/>
        <a:lstStyle/>
        <a:p>
          <a:endParaRPr lang="en-US"/>
        </a:p>
      </dgm:t>
    </dgm:pt>
    <dgm:pt modelId="{2E9D9001-BCCB-4387-8F7C-C888705C0896}">
      <dgm:prSet phldrT="[Text]"/>
      <dgm:spPr/>
      <dgm:t>
        <a:bodyPr/>
        <a:lstStyle/>
        <a:p>
          <a:r>
            <a:rPr lang="en-US" b="1" dirty="0" smtClean="0"/>
            <a:t>MULTITASKING</a:t>
          </a:r>
          <a:endParaRPr lang="en-US" b="1" dirty="0"/>
        </a:p>
      </dgm:t>
    </dgm:pt>
    <dgm:pt modelId="{27DDEEF2-3AC0-4950-AF0E-BC949713D6DC}" type="parTrans" cxnId="{7F3549D7-C55D-4149-9774-2C235F1D0092}">
      <dgm:prSet/>
      <dgm:spPr/>
      <dgm:t>
        <a:bodyPr/>
        <a:lstStyle/>
        <a:p>
          <a:endParaRPr lang="en-US"/>
        </a:p>
      </dgm:t>
    </dgm:pt>
    <dgm:pt modelId="{791A0DE4-49A3-478A-AE92-309BABA41767}" type="sibTrans" cxnId="{7F3549D7-C55D-4149-9774-2C235F1D0092}">
      <dgm:prSet/>
      <dgm:spPr/>
      <dgm:t>
        <a:bodyPr/>
        <a:lstStyle/>
        <a:p>
          <a:endParaRPr lang="en-US"/>
        </a:p>
      </dgm:t>
    </dgm:pt>
    <dgm:pt modelId="{6C05243F-6F66-492F-885D-D794F640016A}" type="pres">
      <dgm:prSet presAssocID="{3761BBEC-D6DD-4ECA-906B-8A90388AAFB0}" presName="linearFlow" presStyleCnt="0">
        <dgm:presLayoutVars>
          <dgm:resizeHandles val="exact"/>
        </dgm:presLayoutVars>
      </dgm:prSet>
      <dgm:spPr/>
      <dgm:t>
        <a:bodyPr/>
        <a:lstStyle/>
        <a:p>
          <a:endParaRPr lang="en-US"/>
        </a:p>
      </dgm:t>
    </dgm:pt>
    <dgm:pt modelId="{1667A2A6-4832-4E7F-BA58-9779DE31B4EE}" type="pres">
      <dgm:prSet presAssocID="{CAB1D735-2DC0-4601-B823-EBC77376C493}" presName="node" presStyleLbl="node1" presStyleIdx="0" presStyleCnt="5">
        <dgm:presLayoutVars>
          <dgm:bulletEnabled val="1"/>
        </dgm:presLayoutVars>
      </dgm:prSet>
      <dgm:spPr/>
      <dgm:t>
        <a:bodyPr/>
        <a:lstStyle/>
        <a:p>
          <a:endParaRPr lang="en-US"/>
        </a:p>
      </dgm:t>
    </dgm:pt>
    <dgm:pt modelId="{299FA03D-2C7A-4CFE-A365-CE4795AA3533}" type="pres">
      <dgm:prSet presAssocID="{77487A09-C403-41D8-B838-E562261575B9}" presName="sibTrans" presStyleLbl="sibTrans2D1" presStyleIdx="0" presStyleCnt="4"/>
      <dgm:spPr/>
      <dgm:t>
        <a:bodyPr/>
        <a:lstStyle/>
        <a:p>
          <a:endParaRPr lang="en-US"/>
        </a:p>
      </dgm:t>
    </dgm:pt>
    <dgm:pt modelId="{2698AB11-00F3-4FF4-891A-53E249DE2751}" type="pres">
      <dgm:prSet presAssocID="{77487A09-C403-41D8-B838-E562261575B9}" presName="connectorText" presStyleLbl="sibTrans2D1" presStyleIdx="0" presStyleCnt="4"/>
      <dgm:spPr/>
      <dgm:t>
        <a:bodyPr/>
        <a:lstStyle/>
        <a:p>
          <a:endParaRPr lang="en-US"/>
        </a:p>
      </dgm:t>
    </dgm:pt>
    <dgm:pt modelId="{04C8A3E0-1911-4B87-89B1-3F8D2B04B372}" type="pres">
      <dgm:prSet presAssocID="{0CF0D2CC-10E2-4DF5-BFD5-FC45D7DC4126}" presName="node" presStyleLbl="node1" presStyleIdx="1" presStyleCnt="5">
        <dgm:presLayoutVars>
          <dgm:bulletEnabled val="1"/>
        </dgm:presLayoutVars>
      </dgm:prSet>
      <dgm:spPr/>
      <dgm:t>
        <a:bodyPr/>
        <a:lstStyle/>
        <a:p>
          <a:endParaRPr lang="en-US"/>
        </a:p>
      </dgm:t>
    </dgm:pt>
    <dgm:pt modelId="{3A1599D4-5966-44A3-B576-C6F18332EE75}" type="pres">
      <dgm:prSet presAssocID="{727E1A20-D3D5-4319-A5AC-7F11585D2954}" presName="sibTrans" presStyleLbl="sibTrans2D1" presStyleIdx="1" presStyleCnt="4"/>
      <dgm:spPr/>
      <dgm:t>
        <a:bodyPr/>
        <a:lstStyle/>
        <a:p>
          <a:endParaRPr lang="en-US"/>
        </a:p>
      </dgm:t>
    </dgm:pt>
    <dgm:pt modelId="{4B81D540-02AC-4FF1-82DC-C45F457E10AB}" type="pres">
      <dgm:prSet presAssocID="{727E1A20-D3D5-4319-A5AC-7F11585D2954}" presName="connectorText" presStyleLbl="sibTrans2D1" presStyleIdx="1" presStyleCnt="4"/>
      <dgm:spPr/>
      <dgm:t>
        <a:bodyPr/>
        <a:lstStyle/>
        <a:p>
          <a:endParaRPr lang="en-US"/>
        </a:p>
      </dgm:t>
    </dgm:pt>
    <dgm:pt modelId="{FA423D16-9A2A-4DA4-9711-83691CD714C0}" type="pres">
      <dgm:prSet presAssocID="{2E9D9001-BCCB-4387-8F7C-C888705C0896}" presName="node" presStyleLbl="node1" presStyleIdx="2" presStyleCnt="5">
        <dgm:presLayoutVars>
          <dgm:bulletEnabled val="1"/>
        </dgm:presLayoutVars>
      </dgm:prSet>
      <dgm:spPr/>
      <dgm:t>
        <a:bodyPr/>
        <a:lstStyle/>
        <a:p>
          <a:endParaRPr lang="en-US"/>
        </a:p>
      </dgm:t>
    </dgm:pt>
    <dgm:pt modelId="{2D38F1AF-FFCD-4F9E-BC04-A5724CDFA304}" type="pres">
      <dgm:prSet presAssocID="{791A0DE4-49A3-478A-AE92-309BABA41767}" presName="sibTrans" presStyleLbl="sibTrans2D1" presStyleIdx="2" presStyleCnt="4"/>
      <dgm:spPr/>
      <dgm:t>
        <a:bodyPr/>
        <a:lstStyle/>
        <a:p>
          <a:endParaRPr lang="en-US"/>
        </a:p>
      </dgm:t>
    </dgm:pt>
    <dgm:pt modelId="{5FEC099B-8E23-4095-B06C-411A5CFE95F3}" type="pres">
      <dgm:prSet presAssocID="{791A0DE4-49A3-478A-AE92-309BABA41767}" presName="connectorText" presStyleLbl="sibTrans2D1" presStyleIdx="2" presStyleCnt="4"/>
      <dgm:spPr/>
      <dgm:t>
        <a:bodyPr/>
        <a:lstStyle/>
        <a:p>
          <a:endParaRPr lang="en-US"/>
        </a:p>
      </dgm:t>
    </dgm:pt>
    <dgm:pt modelId="{432E001A-0104-413D-A8A5-A1EC0A843ED7}" type="pres">
      <dgm:prSet presAssocID="{DC75FCE1-95AE-4476-A47D-BA5E605756DF}" presName="node" presStyleLbl="node1" presStyleIdx="3" presStyleCnt="5">
        <dgm:presLayoutVars>
          <dgm:bulletEnabled val="1"/>
        </dgm:presLayoutVars>
      </dgm:prSet>
      <dgm:spPr/>
      <dgm:t>
        <a:bodyPr/>
        <a:lstStyle/>
        <a:p>
          <a:endParaRPr lang="en-US"/>
        </a:p>
      </dgm:t>
    </dgm:pt>
    <dgm:pt modelId="{6B4F338E-47C5-4C4E-9D51-544C4A0FAA23}" type="pres">
      <dgm:prSet presAssocID="{7CA7A59E-7CAA-44EC-B53C-4716B885EABC}" presName="sibTrans" presStyleLbl="sibTrans2D1" presStyleIdx="3" presStyleCnt="4"/>
      <dgm:spPr/>
      <dgm:t>
        <a:bodyPr/>
        <a:lstStyle/>
        <a:p>
          <a:endParaRPr lang="en-US"/>
        </a:p>
      </dgm:t>
    </dgm:pt>
    <dgm:pt modelId="{6A6C9F84-3492-466A-B600-177CA1749EF7}" type="pres">
      <dgm:prSet presAssocID="{7CA7A59E-7CAA-44EC-B53C-4716B885EABC}" presName="connectorText" presStyleLbl="sibTrans2D1" presStyleIdx="3" presStyleCnt="4"/>
      <dgm:spPr/>
      <dgm:t>
        <a:bodyPr/>
        <a:lstStyle/>
        <a:p>
          <a:endParaRPr lang="en-US"/>
        </a:p>
      </dgm:t>
    </dgm:pt>
    <dgm:pt modelId="{D440C590-1CF6-4DFE-88D4-2E83145AD154}" type="pres">
      <dgm:prSet presAssocID="{D8D302C6-3F63-4467-985D-322A0DAA98C1}" presName="node" presStyleLbl="node1" presStyleIdx="4" presStyleCnt="5" custLinFactNeighborX="947" custLinFactNeighborY="-8349">
        <dgm:presLayoutVars>
          <dgm:bulletEnabled val="1"/>
        </dgm:presLayoutVars>
      </dgm:prSet>
      <dgm:spPr/>
      <dgm:t>
        <a:bodyPr/>
        <a:lstStyle/>
        <a:p>
          <a:endParaRPr lang="en-US"/>
        </a:p>
      </dgm:t>
    </dgm:pt>
  </dgm:ptLst>
  <dgm:cxnLst>
    <dgm:cxn modelId="{A1AF0D44-44BF-4350-AF8F-1AD8E347CF97}" type="presOf" srcId="{791A0DE4-49A3-478A-AE92-309BABA41767}" destId="{2D38F1AF-FFCD-4F9E-BC04-A5724CDFA304}" srcOrd="0" destOrd="0" presId="urn:microsoft.com/office/officeart/2005/8/layout/process2"/>
    <dgm:cxn modelId="{310B9CC5-8D85-423D-8A3C-77E687C6EBAE}" type="presOf" srcId="{727E1A20-D3D5-4319-A5AC-7F11585D2954}" destId="{4B81D540-02AC-4FF1-82DC-C45F457E10AB}" srcOrd="1" destOrd="0" presId="urn:microsoft.com/office/officeart/2005/8/layout/process2"/>
    <dgm:cxn modelId="{E63A045A-F661-4439-B39C-3FCC504C7433}" srcId="{3761BBEC-D6DD-4ECA-906B-8A90388AAFB0}" destId="{CAB1D735-2DC0-4601-B823-EBC77376C493}" srcOrd="0" destOrd="0" parTransId="{0AC4511B-7349-4120-900D-78A4BD818ABF}" sibTransId="{77487A09-C403-41D8-B838-E562261575B9}"/>
    <dgm:cxn modelId="{F2E95DEC-ABC0-4F74-B957-34EE0BA5CCCF}" type="presOf" srcId="{791A0DE4-49A3-478A-AE92-309BABA41767}" destId="{5FEC099B-8E23-4095-B06C-411A5CFE95F3}" srcOrd="1" destOrd="0" presId="urn:microsoft.com/office/officeart/2005/8/layout/process2"/>
    <dgm:cxn modelId="{86663517-E0C9-48D5-8F5B-FCFE157DCC9C}" type="presOf" srcId="{77487A09-C403-41D8-B838-E562261575B9}" destId="{299FA03D-2C7A-4CFE-A365-CE4795AA3533}" srcOrd="0" destOrd="0" presId="urn:microsoft.com/office/officeart/2005/8/layout/process2"/>
    <dgm:cxn modelId="{06E11232-D061-44F9-BDCA-D7F7AD70DE97}" srcId="{3761BBEC-D6DD-4ECA-906B-8A90388AAFB0}" destId="{0CF0D2CC-10E2-4DF5-BFD5-FC45D7DC4126}" srcOrd="1" destOrd="0" parTransId="{ED6EB0FE-E71B-4A20-9FDD-BF0EA000CDEF}" sibTransId="{727E1A20-D3D5-4319-A5AC-7F11585D2954}"/>
    <dgm:cxn modelId="{2F6A631D-7F3F-4B0F-B978-B4733465F7F1}" type="presOf" srcId="{7CA7A59E-7CAA-44EC-B53C-4716B885EABC}" destId="{6B4F338E-47C5-4C4E-9D51-544C4A0FAA23}" srcOrd="0" destOrd="0" presId="urn:microsoft.com/office/officeart/2005/8/layout/process2"/>
    <dgm:cxn modelId="{1E9C6BCE-27EC-4276-A67E-0ED7475C1E41}" type="presOf" srcId="{CAB1D735-2DC0-4601-B823-EBC77376C493}" destId="{1667A2A6-4832-4E7F-BA58-9779DE31B4EE}" srcOrd="0" destOrd="0" presId="urn:microsoft.com/office/officeart/2005/8/layout/process2"/>
    <dgm:cxn modelId="{F6FB733D-28FE-4C17-82EB-8335CC0FECC2}" type="presOf" srcId="{2E9D9001-BCCB-4387-8F7C-C888705C0896}" destId="{FA423D16-9A2A-4DA4-9711-83691CD714C0}" srcOrd="0" destOrd="0" presId="urn:microsoft.com/office/officeart/2005/8/layout/process2"/>
    <dgm:cxn modelId="{EC299D25-0F0D-49DB-BB13-079F7052F569}" srcId="{3761BBEC-D6DD-4ECA-906B-8A90388AAFB0}" destId="{DC75FCE1-95AE-4476-A47D-BA5E605756DF}" srcOrd="3" destOrd="0" parTransId="{271AA616-6057-4407-8F6A-FCD234816F2E}" sibTransId="{7CA7A59E-7CAA-44EC-B53C-4716B885EABC}"/>
    <dgm:cxn modelId="{8B8C08CF-10CB-4D57-8C78-AE7A45A5EFDA}" type="presOf" srcId="{DC75FCE1-95AE-4476-A47D-BA5E605756DF}" destId="{432E001A-0104-413D-A8A5-A1EC0A843ED7}" srcOrd="0" destOrd="0" presId="urn:microsoft.com/office/officeart/2005/8/layout/process2"/>
    <dgm:cxn modelId="{2B8A0609-2282-4398-9ABC-3569F4916A2A}" type="presOf" srcId="{727E1A20-D3D5-4319-A5AC-7F11585D2954}" destId="{3A1599D4-5966-44A3-B576-C6F18332EE75}" srcOrd="0" destOrd="0" presId="urn:microsoft.com/office/officeart/2005/8/layout/process2"/>
    <dgm:cxn modelId="{573ABC22-5B22-4F57-A5D4-311E0F125A4B}" type="presOf" srcId="{3761BBEC-D6DD-4ECA-906B-8A90388AAFB0}" destId="{6C05243F-6F66-492F-885D-D794F640016A}" srcOrd="0" destOrd="0" presId="urn:microsoft.com/office/officeart/2005/8/layout/process2"/>
    <dgm:cxn modelId="{A2A484FC-F0BA-4E42-BE3B-471F443999F7}" srcId="{3761BBEC-D6DD-4ECA-906B-8A90388AAFB0}" destId="{D8D302C6-3F63-4467-985D-322A0DAA98C1}" srcOrd="4" destOrd="0" parTransId="{F778FCCA-9AAF-4DBA-99D8-6FB31070F443}" sibTransId="{4602DD17-1BE0-4514-93B3-D6A4E9619DBC}"/>
    <dgm:cxn modelId="{07DB16D7-BF8E-4C44-8AD7-8F59953D87C6}" type="presOf" srcId="{77487A09-C403-41D8-B838-E562261575B9}" destId="{2698AB11-00F3-4FF4-891A-53E249DE2751}" srcOrd="1" destOrd="0" presId="urn:microsoft.com/office/officeart/2005/8/layout/process2"/>
    <dgm:cxn modelId="{0C1EE426-8E49-4DF2-AA84-F0BAE7450B45}" type="presOf" srcId="{D8D302C6-3F63-4467-985D-322A0DAA98C1}" destId="{D440C590-1CF6-4DFE-88D4-2E83145AD154}" srcOrd="0" destOrd="0" presId="urn:microsoft.com/office/officeart/2005/8/layout/process2"/>
    <dgm:cxn modelId="{7F3549D7-C55D-4149-9774-2C235F1D0092}" srcId="{3761BBEC-D6DD-4ECA-906B-8A90388AAFB0}" destId="{2E9D9001-BCCB-4387-8F7C-C888705C0896}" srcOrd="2" destOrd="0" parTransId="{27DDEEF2-3AC0-4950-AF0E-BC949713D6DC}" sibTransId="{791A0DE4-49A3-478A-AE92-309BABA41767}"/>
    <dgm:cxn modelId="{72E9044E-19E5-44F8-A389-07FED4AED0DD}" type="presOf" srcId="{7CA7A59E-7CAA-44EC-B53C-4716B885EABC}" destId="{6A6C9F84-3492-466A-B600-177CA1749EF7}" srcOrd="1" destOrd="0" presId="urn:microsoft.com/office/officeart/2005/8/layout/process2"/>
    <dgm:cxn modelId="{91AF1A49-84FA-40B9-A7D6-CE103B725122}" type="presOf" srcId="{0CF0D2CC-10E2-4DF5-BFD5-FC45D7DC4126}" destId="{04C8A3E0-1911-4B87-89B1-3F8D2B04B372}" srcOrd="0" destOrd="0" presId="urn:microsoft.com/office/officeart/2005/8/layout/process2"/>
    <dgm:cxn modelId="{5E9B8976-D70E-427B-AC3F-8E57A1DEE1BA}" type="presParOf" srcId="{6C05243F-6F66-492F-885D-D794F640016A}" destId="{1667A2A6-4832-4E7F-BA58-9779DE31B4EE}" srcOrd="0" destOrd="0" presId="urn:microsoft.com/office/officeart/2005/8/layout/process2"/>
    <dgm:cxn modelId="{2BE432D8-6C8F-422F-B958-150762314F88}" type="presParOf" srcId="{6C05243F-6F66-492F-885D-D794F640016A}" destId="{299FA03D-2C7A-4CFE-A365-CE4795AA3533}" srcOrd="1" destOrd="0" presId="urn:microsoft.com/office/officeart/2005/8/layout/process2"/>
    <dgm:cxn modelId="{372A20D4-1B35-4FF7-A770-1AA953CB6AE7}" type="presParOf" srcId="{299FA03D-2C7A-4CFE-A365-CE4795AA3533}" destId="{2698AB11-00F3-4FF4-891A-53E249DE2751}" srcOrd="0" destOrd="0" presId="urn:microsoft.com/office/officeart/2005/8/layout/process2"/>
    <dgm:cxn modelId="{631F102D-F1C0-43DD-AE84-B520B2756D47}" type="presParOf" srcId="{6C05243F-6F66-492F-885D-D794F640016A}" destId="{04C8A3E0-1911-4B87-89B1-3F8D2B04B372}" srcOrd="2" destOrd="0" presId="urn:microsoft.com/office/officeart/2005/8/layout/process2"/>
    <dgm:cxn modelId="{815C91CB-8A0B-4266-8544-548FBE1D6A06}" type="presParOf" srcId="{6C05243F-6F66-492F-885D-D794F640016A}" destId="{3A1599D4-5966-44A3-B576-C6F18332EE75}" srcOrd="3" destOrd="0" presId="urn:microsoft.com/office/officeart/2005/8/layout/process2"/>
    <dgm:cxn modelId="{96BE0192-63B1-43C3-A653-E5DEEA2AEA7F}" type="presParOf" srcId="{3A1599D4-5966-44A3-B576-C6F18332EE75}" destId="{4B81D540-02AC-4FF1-82DC-C45F457E10AB}" srcOrd="0" destOrd="0" presId="urn:microsoft.com/office/officeart/2005/8/layout/process2"/>
    <dgm:cxn modelId="{DDEEA829-7263-48D1-9E70-D7AE6D4DAFC9}" type="presParOf" srcId="{6C05243F-6F66-492F-885D-D794F640016A}" destId="{FA423D16-9A2A-4DA4-9711-83691CD714C0}" srcOrd="4" destOrd="0" presId="urn:microsoft.com/office/officeart/2005/8/layout/process2"/>
    <dgm:cxn modelId="{8F43F5CB-730B-4774-836E-632DE2A20A22}" type="presParOf" srcId="{6C05243F-6F66-492F-885D-D794F640016A}" destId="{2D38F1AF-FFCD-4F9E-BC04-A5724CDFA304}" srcOrd="5" destOrd="0" presId="urn:microsoft.com/office/officeart/2005/8/layout/process2"/>
    <dgm:cxn modelId="{B1513AA9-8F6D-46EB-817D-7C3B42FFCA62}" type="presParOf" srcId="{2D38F1AF-FFCD-4F9E-BC04-A5724CDFA304}" destId="{5FEC099B-8E23-4095-B06C-411A5CFE95F3}" srcOrd="0" destOrd="0" presId="urn:microsoft.com/office/officeart/2005/8/layout/process2"/>
    <dgm:cxn modelId="{A5DD5598-2C1F-4D4F-B1E3-A488BAFDD596}" type="presParOf" srcId="{6C05243F-6F66-492F-885D-D794F640016A}" destId="{432E001A-0104-413D-A8A5-A1EC0A843ED7}" srcOrd="6" destOrd="0" presId="urn:microsoft.com/office/officeart/2005/8/layout/process2"/>
    <dgm:cxn modelId="{694050C3-5A3A-4E9C-9376-9B2950C52D67}" type="presParOf" srcId="{6C05243F-6F66-492F-885D-D794F640016A}" destId="{6B4F338E-47C5-4C4E-9D51-544C4A0FAA23}" srcOrd="7" destOrd="0" presId="urn:microsoft.com/office/officeart/2005/8/layout/process2"/>
    <dgm:cxn modelId="{8D694179-AC74-4158-958C-4A931CF2F0C8}" type="presParOf" srcId="{6B4F338E-47C5-4C4E-9D51-544C4A0FAA23}" destId="{6A6C9F84-3492-466A-B600-177CA1749EF7}" srcOrd="0" destOrd="0" presId="urn:microsoft.com/office/officeart/2005/8/layout/process2"/>
    <dgm:cxn modelId="{02B01F72-0395-49E8-AD0A-E5083C84841A}" type="presParOf" srcId="{6C05243F-6F66-492F-885D-D794F640016A}" destId="{D440C590-1CF6-4DFE-88D4-2E83145AD154}"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325925-60C0-4676-9F29-4A9E9A3CFF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8C689-B0FE-46CF-9EB8-0DD2FF4AA19F}">
      <dgm:prSet phldrT="[Text]"/>
      <dgm:spPr/>
      <dgm:t>
        <a:bodyPr/>
        <a:lstStyle/>
        <a:p>
          <a:r>
            <a:rPr lang="en-US" dirty="0" smtClean="0"/>
            <a:t>ANDROID</a:t>
          </a:r>
          <a:endParaRPr lang="en-US" dirty="0"/>
        </a:p>
      </dgm:t>
    </dgm:pt>
    <dgm:pt modelId="{D67055AD-D8D8-4CCF-BB47-C96910D24CF2}" type="parTrans" cxnId="{D2FB53BD-484D-4C87-86E0-D0C086F10E62}">
      <dgm:prSet/>
      <dgm:spPr/>
      <dgm:t>
        <a:bodyPr/>
        <a:lstStyle/>
        <a:p>
          <a:endParaRPr lang="en-US"/>
        </a:p>
      </dgm:t>
    </dgm:pt>
    <dgm:pt modelId="{AAB57187-6B7E-42BD-A08A-3659A5869CD5}" type="sibTrans" cxnId="{D2FB53BD-484D-4C87-86E0-D0C086F10E62}">
      <dgm:prSet/>
      <dgm:spPr/>
      <dgm:t>
        <a:bodyPr/>
        <a:lstStyle/>
        <a:p>
          <a:endParaRPr lang="en-US"/>
        </a:p>
      </dgm:t>
    </dgm:pt>
    <dgm:pt modelId="{C2B81A21-1D4D-4FA5-B94C-4239F375A7E3}">
      <dgm:prSet phldrT="[Text]"/>
      <dgm:spPr/>
      <dgm:t>
        <a:bodyPr/>
        <a:lstStyle/>
        <a:p>
          <a:r>
            <a:rPr lang="en-US" dirty="0" smtClean="0"/>
            <a:t>APPLE OS</a:t>
          </a:r>
          <a:endParaRPr lang="en-US" dirty="0"/>
        </a:p>
      </dgm:t>
    </dgm:pt>
    <dgm:pt modelId="{D05CE327-2083-4A59-AE1C-808D2A8DF3BC}" type="parTrans" cxnId="{7C81C071-3891-40FF-8381-58718A2DF9B9}">
      <dgm:prSet/>
      <dgm:spPr/>
      <dgm:t>
        <a:bodyPr/>
        <a:lstStyle/>
        <a:p>
          <a:endParaRPr lang="en-US"/>
        </a:p>
      </dgm:t>
    </dgm:pt>
    <dgm:pt modelId="{EBF4D6DB-8212-4732-B998-88038135A9EA}" type="sibTrans" cxnId="{7C81C071-3891-40FF-8381-58718A2DF9B9}">
      <dgm:prSet/>
      <dgm:spPr/>
      <dgm:t>
        <a:bodyPr/>
        <a:lstStyle/>
        <a:p>
          <a:endParaRPr lang="en-US"/>
        </a:p>
      </dgm:t>
    </dgm:pt>
    <dgm:pt modelId="{130E4BEF-18B5-40B0-B76B-A37BFC39B3F9}" type="pres">
      <dgm:prSet presAssocID="{E5325925-60C0-4676-9F29-4A9E9A3CFF9D}" presName="linear" presStyleCnt="0">
        <dgm:presLayoutVars>
          <dgm:animLvl val="lvl"/>
          <dgm:resizeHandles val="exact"/>
        </dgm:presLayoutVars>
      </dgm:prSet>
      <dgm:spPr/>
    </dgm:pt>
    <dgm:pt modelId="{70FC76A8-2920-4FAA-819D-81E648633B8A}" type="pres">
      <dgm:prSet presAssocID="{FDA8C689-B0FE-46CF-9EB8-0DD2FF4AA19F}" presName="parentText" presStyleLbl="node1" presStyleIdx="0" presStyleCnt="2">
        <dgm:presLayoutVars>
          <dgm:chMax val="0"/>
          <dgm:bulletEnabled val="1"/>
        </dgm:presLayoutVars>
      </dgm:prSet>
      <dgm:spPr/>
    </dgm:pt>
    <dgm:pt modelId="{FC4CE662-CF17-4A9C-9A65-DA13E373F74A}" type="pres">
      <dgm:prSet presAssocID="{AAB57187-6B7E-42BD-A08A-3659A5869CD5}" presName="spacer" presStyleCnt="0"/>
      <dgm:spPr/>
    </dgm:pt>
    <dgm:pt modelId="{65CE3D5E-8697-4ED0-874A-CFBE75A83BDA}" type="pres">
      <dgm:prSet presAssocID="{C2B81A21-1D4D-4FA5-B94C-4239F375A7E3}" presName="parentText" presStyleLbl="node1" presStyleIdx="1" presStyleCnt="2">
        <dgm:presLayoutVars>
          <dgm:chMax val="0"/>
          <dgm:bulletEnabled val="1"/>
        </dgm:presLayoutVars>
      </dgm:prSet>
      <dgm:spPr/>
    </dgm:pt>
  </dgm:ptLst>
  <dgm:cxnLst>
    <dgm:cxn modelId="{D2FB53BD-484D-4C87-86E0-D0C086F10E62}" srcId="{E5325925-60C0-4676-9F29-4A9E9A3CFF9D}" destId="{FDA8C689-B0FE-46CF-9EB8-0DD2FF4AA19F}" srcOrd="0" destOrd="0" parTransId="{D67055AD-D8D8-4CCF-BB47-C96910D24CF2}" sibTransId="{AAB57187-6B7E-42BD-A08A-3659A5869CD5}"/>
    <dgm:cxn modelId="{901A9ACD-DF24-4589-BA91-F6667C189097}" type="presOf" srcId="{FDA8C689-B0FE-46CF-9EB8-0DD2FF4AA19F}" destId="{70FC76A8-2920-4FAA-819D-81E648633B8A}" srcOrd="0" destOrd="0" presId="urn:microsoft.com/office/officeart/2005/8/layout/vList2"/>
    <dgm:cxn modelId="{923271A3-1507-410E-B5DA-EC7E01842526}" type="presOf" srcId="{C2B81A21-1D4D-4FA5-B94C-4239F375A7E3}" destId="{65CE3D5E-8697-4ED0-874A-CFBE75A83BDA}" srcOrd="0" destOrd="0" presId="urn:microsoft.com/office/officeart/2005/8/layout/vList2"/>
    <dgm:cxn modelId="{7C81C071-3891-40FF-8381-58718A2DF9B9}" srcId="{E5325925-60C0-4676-9F29-4A9E9A3CFF9D}" destId="{C2B81A21-1D4D-4FA5-B94C-4239F375A7E3}" srcOrd="1" destOrd="0" parTransId="{D05CE327-2083-4A59-AE1C-808D2A8DF3BC}" sibTransId="{EBF4D6DB-8212-4732-B998-88038135A9EA}"/>
    <dgm:cxn modelId="{2F2AC08B-B22C-4F9F-BA9E-BDA2BA0940F0}" type="presOf" srcId="{E5325925-60C0-4676-9F29-4A9E9A3CFF9D}" destId="{130E4BEF-18B5-40B0-B76B-A37BFC39B3F9}" srcOrd="0" destOrd="0" presId="urn:microsoft.com/office/officeart/2005/8/layout/vList2"/>
    <dgm:cxn modelId="{652443B3-A0B3-4F21-BC6E-DC00828642A1}" type="presParOf" srcId="{130E4BEF-18B5-40B0-B76B-A37BFC39B3F9}" destId="{70FC76A8-2920-4FAA-819D-81E648633B8A}" srcOrd="0" destOrd="0" presId="urn:microsoft.com/office/officeart/2005/8/layout/vList2"/>
    <dgm:cxn modelId="{D623ED16-4D25-4D4A-9EA9-D9D5151B9034}" type="presParOf" srcId="{130E4BEF-18B5-40B0-B76B-A37BFC39B3F9}" destId="{FC4CE662-CF17-4A9C-9A65-DA13E373F74A}" srcOrd="1" destOrd="0" presId="urn:microsoft.com/office/officeart/2005/8/layout/vList2"/>
    <dgm:cxn modelId="{7DD6F248-B8C4-4C36-B55E-01620CF84AEE}" type="presParOf" srcId="{130E4BEF-18B5-40B0-B76B-A37BFC39B3F9}" destId="{65CE3D5E-8697-4ED0-874A-CFBE75A83BD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AFF41-0A7D-46DF-8BB4-AD950D106466}">
      <dsp:nvSpPr>
        <dsp:cNvPr id="0" name=""/>
        <dsp:cNvSpPr/>
      </dsp:nvSpPr>
      <dsp:spPr>
        <a:xfrm rot="10800000">
          <a:off x="1001984" y="407"/>
          <a:ext cx="3415933" cy="566320"/>
        </a:xfrm>
        <a:prstGeom prst="homePlate">
          <a:avLst/>
        </a:prstGeom>
        <a:solidFill>
          <a:schemeClr val="accent2">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DIP FAZLA IMAM</a:t>
          </a:r>
          <a:endParaRPr lang="en-US" sz="2000" b="1" kern="1200" dirty="0">
            <a:solidFill>
              <a:schemeClr val="bg1"/>
            </a:solidFill>
          </a:endParaRPr>
        </a:p>
      </dsp:txBody>
      <dsp:txXfrm rot="10800000">
        <a:off x="1143564" y="407"/>
        <a:ext cx="3274353" cy="566320"/>
      </dsp:txXfrm>
    </dsp:sp>
    <dsp:sp modelId="{F409569E-5D0B-4F1A-BD78-AD9ED6FFBFF5}">
      <dsp:nvSpPr>
        <dsp:cNvPr id="0" name=""/>
        <dsp:cNvSpPr/>
      </dsp:nvSpPr>
      <dsp:spPr>
        <a:xfrm>
          <a:off x="718824" y="407"/>
          <a:ext cx="566320" cy="5663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outerShdw blurRad="50800" dist="38100" dir="2700000"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EC98859-B3F8-40FB-989D-E150335DB597}">
      <dsp:nvSpPr>
        <dsp:cNvPr id="0" name=""/>
        <dsp:cNvSpPr/>
      </dsp:nvSpPr>
      <dsp:spPr>
        <a:xfrm rot="10800000">
          <a:off x="1001984" y="735779"/>
          <a:ext cx="3415933" cy="566320"/>
        </a:xfrm>
        <a:prstGeom prst="homePlate">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KANTA MARIA AKTER</a:t>
          </a:r>
          <a:endParaRPr lang="en-US" sz="2000" b="1" kern="1200" dirty="0">
            <a:solidFill>
              <a:schemeClr val="bg1"/>
            </a:solidFill>
          </a:endParaRPr>
        </a:p>
      </dsp:txBody>
      <dsp:txXfrm rot="10800000">
        <a:off x="1143564" y="735779"/>
        <a:ext cx="3274353" cy="566320"/>
      </dsp:txXfrm>
    </dsp:sp>
    <dsp:sp modelId="{5F8ADF49-DBC9-4170-A536-3D7308D5DB85}">
      <dsp:nvSpPr>
        <dsp:cNvPr id="0" name=""/>
        <dsp:cNvSpPr/>
      </dsp:nvSpPr>
      <dsp:spPr>
        <a:xfrm>
          <a:off x="718824" y="735779"/>
          <a:ext cx="566320" cy="56632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a:ln>
          <a:noFill/>
        </a:ln>
        <a:effectLst>
          <a:outerShdw blurRad="50800" dist="38100" dir="2700000"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1F15D4A-365D-4FF1-B710-B13F105464F2}">
      <dsp:nvSpPr>
        <dsp:cNvPr id="0" name=""/>
        <dsp:cNvSpPr/>
      </dsp:nvSpPr>
      <dsp:spPr>
        <a:xfrm rot="10800000">
          <a:off x="1018825" y="1535332"/>
          <a:ext cx="3437112" cy="566320"/>
        </a:xfrm>
        <a:prstGeom prst="homePlate">
          <a:avLst/>
        </a:prstGeom>
        <a:solidFill>
          <a:schemeClr val="accent4">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ANAM MD ISFAQ</a:t>
          </a:r>
          <a:endParaRPr lang="en-US" sz="2000" b="1" kern="1200" dirty="0">
            <a:solidFill>
              <a:schemeClr val="bg1"/>
            </a:solidFill>
          </a:endParaRPr>
        </a:p>
      </dsp:txBody>
      <dsp:txXfrm rot="10800000">
        <a:off x="1160405" y="1535332"/>
        <a:ext cx="3295532" cy="566320"/>
      </dsp:txXfrm>
    </dsp:sp>
    <dsp:sp modelId="{34108750-6E55-4E5D-9110-B1B33F41A65E}">
      <dsp:nvSpPr>
        <dsp:cNvPr id="0" name=""/>
        <dsp:cNvSpPr/>
      </dsp:nvSpPr>
      <dsp:spPr>
        <a:xfrm>
          <a:off x="660799" y="1535332"/>
          <a:ext cx="566320" cy="56632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3000" b="-13000"/>
          </a:stretch>
        </a:blipFill>
        <a:ln>
          <a:noFill/>
        </a:ln>
        <a:effectLst>
          <a:outerShdw blurRad="50800" dist="38100" dir="2700000"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E9DB06C-7C5D-4C8A-969C-1D2C9C2CF46E}">
      <dsp:nvSpPr>
        <dsp:cNvPr id="0" name=""/>
        <dsp:cNvSpPr/>
      </dsp:nvSpPr>
      <dsp:spPr>
        <a:xfrm rot="10800000">
          <a:off x="1001984" y="2206522"/>
          <a:ext cx="3415933" cy="566320"/>
        </a:xfrm>
        <a:prstGeom prst="homePlate">
          <a:avLst/>
        </a:prstGeom>
        <a:solidFill>
          <a:schemeClr val="accent5">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SHIFA JANNATUN NUR</a:t>
          </a:r>
          <a:endParaRPr lang="en-US" sz="2000" b="1" kern="1200" dirty="0">
            <a:solidFill>
              <a:schemeClr val="bg1"/>
            </a:solidFill>
          </a:endParaRPr>
        </a:p>
      </dsp:txBody>
      <dsp:txXfrm rot="10800000">
        <a:off x="1143564" y="2206522"/>
        <a:ext cx="3274353" cy="566320"/>
      </dsp:txXfrm>
    </dsp:sp>
    <dsp:sp modelId="{4FB8D012-1829-4749-A747-95E2BB307854}">
      <dsp:nvSpPr>
        <dsp:cNvPr id="0" name=""/>
        <dsp:cNvSpPr/>
      </dsp:nvSpPr>
      <dsp:spPr>
        <a:xfrm>
          <a:off x="718824" y="2206522"/>
          <a:ext cx="566320" cy="56632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a:effectLst>
          <a:outerShdw blurRad="50800" dist="38100" dir="2700000"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B0C21B4-D222-4979-BF83-E3EF0F530889}">
      <dsp:nvSpPr>
        <dsp:cNvPr id="0" name=""/>
        <dsp:cNvSpPr/>
      </dsp:nvSpPr>
      <dsp:spPr>
        <a:xfrm rot="10800000">
          <a:off x="1001984" y="2941894"/>
          <a:ext cx="3415933" cy="566320"/>
        </a:xfrm>
        <a:prstGeom prst="homePlate">
          <a:avLst/>
        </a:prstGeom>
        <a:solidFill>
          <a:schemeClr val="accent6">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RAHMAN MOHAIMENUR</a:t>
          </a:r>
          <a:endParaRPr lang="en-US" sz="2000" b="1" kern="1200" dirty="0">
            <a:solidFill>
              <a:schemeClr val="bg1"/>
            </a:solidFill>
          </a:endParaRPr>
        </a:p>
      </dsp:txBody>
      <dsp:txXfrm rot="10800000">
        <a:off x="1143564" y="2941894"/>
        <a:ext cx="3274353" cy="566320"/>
      </dsp:txXfrm>
    </dsp:sp>
    <dsp:sp modelId="{B7D036A5-D6A8-4EA2-A449-E41667887BA9}">
      <dsp:nvSpPr>
        <dsp:cNvPr id="0" name=""/>
        <dsp:cNvSpPr/>
      </dsp:nvSpPr>
      <dsp:spPr>
        <a:xfrm>
          <a:off x="718824" y="2941894"/>
          <a:ext cx="566320" cy="566320"/>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a:ln>
          <a:noFill/>
        </a:ln>
        <a:effectLst>
          <a:outerShdw blurRad="50800" dist="38100" dir="2700000"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01EA7-E404-4754-9EE2-3595C1BA9FB3}">
      <dsp:nvSpPr>
        <dsp:cNvPr id="0" name=""/>
        <dsp:cNvSpPr/>
      </dsp:nvSpPr>
      <dsp:spPr>
        <a:xfrm rot="5400000">
          <a:off x="2902968" y="87747"/>
          <a:ext cx="1345539" cy="117061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LINUX</a:t>
          </a:r>
          <a:endParaRPr lang="en-US" sz="1900" kern="1200" dirty="0"/>
        </a:p>
      </dsp:txBody>
      <dsp:txXfrm rot="-5400000">
        <a:off x="3172849" y="209967"/>
        <a:ext cx="805777" cy="926179"/>
      </dsp:txXfrm>
    </dsp:sp>
    <dsp:sp modelId="{E82959AE-6A1F-4E87-B9E5-A4A598BFA900}">
      <dsp:nvSpPr>
        <dsp:cNvPr id="0" name=""/>
        <dsp:cNvSpPr/>
      </dsp:nvSpPr>
      <dsp:spPr>
        <a:xfrm>
          <a:off x="4646952" y="0"/>
          <a:ext cx="1501622" cy="807323"/>
        </a:xfrm>
        <a:prstGeom prst="rect">
          <a:avLst/>
        </a:prstGeom>
        <a:noFill/>
        <a:ln>
          <a:noFill/>
        </a:ln>
        <a:effectLst/>
      </dsp:spPr>
      <dsp:style>
        <a:lnRef idx="0">
          <a:scrgbClr r="0" g="0" b="0"/>
        </a:lnRef>
        <a:fillRef idx="0">
          <a:scrgbClr r="0" g="0" b="0"/>
        </a:fillRef>
        <a:effectRef idx="0">
          <a:scrgbClr r="0" g="0" b="0"/>
        </a:effectRef>
        <a:fontRef idx="minor"/>
      </dsp:style>
    </dsp:sp>
    <dsp:sp modelId="{BC0A574A-EBCE-4908-91CE-9911EBB47A5E}">
      <dsp:nvSpPr>
        <dsp:cNvPr id="0" name=""/>
        <dsp:cNvSpPr/>
      </dsp:nvSpPr>
      <dsp:spPr>
        <a:xfrm rot="16200000" flipV="1">
          <a:off x="2716742" y="1623410"/>
          <a:ext cx="213604" cy="19717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2756554" y="1649430"/>
        <a:ext cx="133979" cy="145140"/>
      </dsp:txXfrm>
    </dsp:sp>
    <dsp:sp modelId="{35352141-11A6-4D57-85B3-D589BD3499B0}">
      <dsp:nvSpPr>
        <dsp:cNvPr id="0" name=""/>
        <dsp:cNvSpPr/>
      </dsp:nvSpPr>
      <dsp:spPr>
        <a:xfrm rot="5400000">
          <a:off x="2254762" y="1175253"/>
          <a:ext cx="1345539" cy="117061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WINDOWS</a:t>
          </a:r>
          <a:endParaRPr lang="en-US" sz="1200" kern="1200" dirty="0"/>
        </a:p>
      </dsp:txBody>
      <dsp:txXfrm rot="-5400000">
        <a:off x="2524643" y="1297473"/>
        <a:ext cx="805777" cy="926179"/>
      </dsp:txXfrm>
    </dsp:sp>
    <dsp:sp modelId="{D73F61E0-A5AD-4A6B-841D-88BB8F14DBC0}">
      <dsp:nvSpPr>
        <dsp:cNvPr id="0" name=""/>
        <dsp:cNvSpPr/>
      </dsp:nvSpPr>
      <dsp:spPr>
        <a:xfrm>
          <a:off x="635893" y="1500432"/>
          <a:ext cx="1453183" cy="807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r" defTabSz="889000">
            <a:lnSpc>
              <a:spcPct val="90000"/>
            </a:lnSpc>
            <a:spcBef>
              <a:spcPct val="0"/>
            </a:spcBef>
            <a:spcAft>
              <a:spcPct val="35000"/>
            </a:spcAft>
          </a:pPr>
          <a:r>
            <a:rPr lang="en-US" sz="2000" b="1" kern="1200" dirty="0" smtClean="0"/>
            <a:t>EXAMPLE</a:t>
          </a:r>
          <a:endParaRPr lang="en-US" sz="2000" b="1" kern="1200" dirty="0"/>
        </a:p>
      </dsp:txBody>
      <dsp:txXfrm>
        <a:off x="635893" y="1500432"/>
        <a:ext cx="1453183" cy="807323"/>
      </dsp:txXfrm>
    </dsp:sp>
    <dsp:sp modelId="{4F15091A-CAE7-471D-9B48-F2A2229BBB9D}">
      <dsp:nvSpPr>
        <dsp:cNvPr id="0" name=""/>
        <dsp:cNvSpPr/>
      </dsp:nvSpPr>
      <dsp:spPr>
        <a:xfrm rot="5400000">
          <a:off x="3532680" y="1229842"/>
          <a:ext cx="1345539" cy="117061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en-US" sz="3100" kern="1200" dirty="0" smtClean="0"/>
            <a:t>MAC</a:t>
          </a:r>
          <a:endParaRPr lang="en-US" sz="3100" kern="1200" dirty="0"/>
        </a:p>
      </dsp:txBody>
      <dsp:txXfrm rot="-5400000">
        <a:off x="3802561" y="1352062"/>
        <a:ext cx="805777" cy="926179"/>
      </dsp:txXfrm>
    </dsp:sp>
    <dsp:sp modelId="{7676D30E-AD9D-4400-A7D5-293A4DABB1A5}">
      <dsp:nvSpPr>
        <dsp:cNvPr id="0" name=""/>
        <dsp:cNvSpPr/>
      </dsp:nvSpPr>
      <dsp:spPr>
        <a:xfrm rot="5400000">
          <a:off x="2902968" y="2371936"/>
          <a:ext cx="1345539" cy="117061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JAVA</a:t>
          </a:r>
          <a:endParaRPr lang="en-US" sz="1900" kern="1200" dirty="0"/>
        </a:p>
      </dsp:txBody>
      <dsp:txXfrm rot="-5400000">
        <a:off x="3172849" y="2494156"/>
        <a:ext cx="805777" cy="926179"/>
      </dsp:txXfrm>
    </dsp:sp>
    <dsp:sp modelId="{9034A35D-9042-4D78-BA22-3B1826FD30D4}">
      <dsp:nvSpPr>
        <dsp:cNvPr id="0" name=""/>
        <dsp:cNvSpPr/>
      </dsp:nvSpPr>
      <dsp:spPr>
        <a:xfrm>
          <a:off x="5050819" y="888559"/>
          <a:ext cx="1501622" cy="807323"/>
        </a:xfrm>
        <a:prstGeom prst="rect">
          <a:avLst/>
        </a:prstGeom>
        <a:noFill/>
        <a:ln>
          <a:noFill/>
        </a:ln>
        <a:effectLst/>
      </dsp:spPr>
      <dsp:style>
        <a:lnRef idx="0">
          <a:scrgbClr r="0" g="0" b="0"/>
        </a:lnRef>
        <a:fillRef idx="0">
          <a:scrgbClr r="0" g="0" b="0"/>
        </a:fillRef>
        <a:effectRef idx="0">
          <a:scrgbClr r="0" g="0" b="0"/>
        </a:effectRef>
        <a:fontRef idx="minor"/>
      </dsp:style>
    </dsp:sp>
    <dsp:sp modelId="{D3FFF95B-7DDD-45AD-892A-51F066CAF3F0}">
      <dsp:nvSpPr>
        <dsp:cNvPr id="0" name=""/>
        <dsp:cNvSpPr/>
      </dsp:nvSpPr>
      <dsp:spPr>
        <a:xfrm rot="5400000">
          <a:off x="1638698" y="2371936"/>
          <a:ext cx="1345539" cy="1170619"/>
        </a:xfrm>
        <a:prstGeom prst="hexagon">
          <a:avLst>
            <a:gd name="adj" fmla="val 25000"/>
            <a:gd name="vf" fmla="val 11547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kern="1200" dirty="0" smtClean="0"/>
            <a:t>ANDROID</a:t>
          </a:r>
          <a:endParaRPr lang="en-US" sz="1400" kern="1200" dirty="0"/>
        </a:p>
      </dsp:txBody>
      <dsp:txXfrm rot="-5400000">
        <a:off x="1908579" y="2494156"/>
        <a:ext cx="805777" cy="926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3B2A4-545F-40E8-9371-4AC0215E082A}">
      <dsp:nvSpPr>
        <dsp:cNvPr id="0" name=""/>
        <dsp:cNvSpPr/>
      </dsp:nvSpPr>
      <dsp:spPr>
        <a:xfrm>
          <a:off x="211530" y="13653"/>
          <a:ext cx="5887302" cy="142073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Sending output to the display screen</a:t>
          </a:r>
          <a:endParaRPr lang="en-US" sz="3700" kern="1200" dirty="0"/>
        </a:p>
      </dsp:txBody>
      <dsp:txXfrm>
        <a:off x="253142" y="55265"/>
        <a:ext cx="4354221" cy="1337507"/>
      </dsp:txXfrm>
    </dsp:sp>
    <dsp:sp modelId="{04C0A595-1131-4F0D-B1EC-9C3B2D31004D}">
      <dsp:nvSpPr>
        <dsp:cNvPr id="0" name=""/>
        <dsp:cNvSpPr/>
      </dsp:nvSpPr>
      <dsp:spPr>
        <a:xfrm>
          <a:off x="519467" y="1657520"/>
          <a:ext cx="5887302" cy="142073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Recognizing input from the </a:t>
          </a:r>
          <a:r>
            <a:rPr lang="en-US" sz="3700" kern="1200" dirty="0" err="1" smtClean="0"/>
            <a:t>keybord</a:t>
          </a:r>
          <a:endParaRPr lang="en-US" sz="3700" kern="1200" dirty="0"/>
        </a:p>
      </dsp:txBody>
      <dsp:txXfrm>
        <a:off x="561079" y="1699132"/>
        <a:ext cx="4361134" cy="1337507"/>
      </dsp:txXfrm>
    </dsp:sp>
    <dsp:sp modelId="{2FC4FCE7-B982-476B-B591-76A60A52B247}">
      <dsp:nvSpPr>
        <dsp:cNvPr id="0" name=""/>
        <dsp:cNvSpPr/>
      </dsp:nvSpPr>
      <dsp:spPr>
        <a:xfrm>
          <a:off x="1038935" y="3315041"/>
          <a:ext cx="5887302" cy="142073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Keeping track of files  on the storage drives</a:t>
          </a:r>
          <a:endParaRPr lang="en-US" sz="3700" kern="1200" dirty="0"/>
        </a:p>
      </dsp:txBody>
      <dsp:txXfrm>
        <a:off x="1080547" y="3356653"/>
        <a:ext cx="4361134" cy="1337507"/>
      </dsp:txXfrm>
    </dsp:sp>
    <dsp:sp modelId="{E8BC1B8E-481D-4CFB-A809-5CDA23187F98}">
      <dsp:nvSpPr>
        <dsp:cNvPr id="0" name=""/>
        <dsp:cNvSpPr/>
      </dsp:nvSpPr>
      <dsp:spPr>
        <a:xfrm>
          <a:off x="4963826" y="1077388"/>
          <a:ext cx="923475" cy="923475"/>
        </a:xfrm>
        <a:prstGeom prst="downArrow">
          <a:avLst>
            <a:gd name="adj1" fmla="val 55000"/>
            <a:gd name="adj2" fmla="val 45000"/>
          </a:avLst>
        </a:prstGeom>
        <a:solidFill>
          <a:schemeClr val="accent1">
            <a:alpha val="90000"/>
            <a:tint val="40000"/>
            <a:hueOff val="0"/>
            <a:satOff val="0"/>
            <a:lumOff val="0"/>
            <a:alphaOff val="0"/>
          </a:schemeClr>
        </a:solidFill>
        <a:ln w="1714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171608" y="1077388"/>
        <a:ext cx="507911" cy="694915"/>
      </dsp:txXfrm>
    </dsp:sp>
    <dsp:sp modelId="{F0C30856-51A0-40D6-8AB0-1A6EA4F008D6}">
      <dsp:nvSpPr>
        <dsp:cNvPr id="0" name=""/>
        <dsp:cNvSpPr/>
      </dsp:nvSpPr>
      <dsp:spPr>
        <a:xfrm>
          <a:off x="5483294" y="2725437"/>
          <a:ext cx="923475" cy="923475"/>
        </a:xfrm>
        <a:prstGeom prst="downArrow">
          <a:avLst>
            <a:gd name="adj1" fmla="val 55000"/>
            <a:gd name="adj2" fmla="val 45000"/>
          </a:avLst>
        </a:prstGeom>
        <a:solidFill>
          <a:schemeClr val="accent1">
            <a:alpha val="90000"/>
            <a:tint val="40000"/>
            <a:hueOff val="0"/>
            <a:satOff val="0"/>
            <a:lumOff val="0"/>
            <a:alphaOff val="0"/>
          </a:schemeClr>
        </a:solidFill>
        <a:ln w="1714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691076" y="2725437"/>
        <a:ext cx="507911" cy="694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7A2A6-4832-4E7F-BA58-9779DE31B4EE}">
      <dsp:nvSpPr>
        <dsp:cNvPr id="0" name=""/>
        <dsp:cNvSpPr/>
      </dsp:nvSpPr>
      <dsp:spPr>
        <a:xfrm>
          <a:off x="3959480" y="749"/>
          <a:ext cx="2241040" cy="876690"/>
        </a:xfrm>
        <a:prstGeom prst="roundRect">
          <a:avLst>
            <a:gd name="adj" fmla="val 10000"/>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MULTI-USER</a:t>
          </a:r>
          <a:endParaRPr lang="en-US" sz="1800" b="1" kern="1200" dirty="0"/>
        </a:p>
      </dsp:txBody>
      <dsp:txXfrm>
        <a:off x="3985157" y="26426"/>
        <a:ext cx="2189686" cy="825336"/>
      </dsp:txXfrm>
    </dsp:sp>
    <dsp:sp modelId="{299FA03D-2C7A-4CFE-A365-CE4795AA3533}">
      <dsp:nvSpPr>
        <dsp:cNvPr id="0" name=""/>
        <dsp:cNvSpPr/>
      </dsp:nvSpPr>
      <dsp:spPr>
        <a:xfrm rot="5400000">
          <a:off x="4915620" y="899357"/>
          <a:ext cx="328759" cy="394510"/>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4961647" y="932232"/>
        <a:ext cx="236706" cy="230131"/>
      </dsp:txXfrm>
    </dsp:sp>
    <dsp:sp modelId="{04C8A3E0-1911-4B87-89B1-3F8D2B04B372}">
      <dsp:nvSpPr>
        <dsp:cNvPr id="0" name=""/>
        <dsp:cNvSpPr/>
      </dsp:nvSpPr>
      <dsp:spPr>
        <a:xfrm>
          <a:off x="3959480" y="1315785"/>
          <a:ext cx="2241040" cy="876690"/>
        </a:xfrm>
        <a:prstGeom prst="roundRect">
          <a:avLst>
            <a:gd name="adj" fmla="val 10000"/>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MULTIPROCESSING</a:t>
          </a:r>
          <a:endParaRPr lang="en-US" sz="1800" b="1" kern="1200" dirty="0"/>
        </a:p>
      </dsp:txBody>
      <dsp:txXfrm>
        <a:off x="3985157" y="1341462"/>
        <a:ext cx="2189686" cy="825336"/>
      </dsp:txXfrm>
    </dsp:sp>
    <dsp:sp modelId="{3A1599D4-5966-44A3-B576-C6F18332EE75}">
      <dsp:nvSpPr>
        <dsp:cNvPr id="0" name=""/>
        <dsp:cNvSpPr/>
      </dsp:nvSpPr>
      <dsp:spPr>
        <a:xfrm rot="5400000">
          <a:off x="4915620" y="2214393"/>
          <a:ext cx="328759" cy="394510"/>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4961647" y="2247268"/>
        <a:ext cx="236706" cy="230131"/>
      </dsp:txXfrm>
    </dsp:sp>
    <dsp:sp modelId="{FA423D16-9A2A-4DA4-9711-83691CD714C0}">
      <dsp:nvSpPr>
        <dsp:cNvPr id="0" name=""/>
        <dsp:cNvSpPr/>
      </dsp:nvSpPr>
      <dsp:spPr>
        <a:xfrm>
          <a:off x="3959480" y="2630821"/>
          <a:ext cx="2241040" cy="876690"/>
        </a:xfrm>
        <a:prstGeom prst="roundRect">
          <a:avLst>
            <a:gd name="adj" fmla="val 10000"/>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MULTITASKING</a:t>
          </a:r>
          <a:endParaRPr lang="en-US" sz="1800" b="1" kern="1200" dirty="0"/>
        </a:p>
      </dsp:txBody>
      <dsp:txXfrm>
        <a:off x="3985157" y="2656498"/>
        <a:ext cx="2189686" cy="825336"/>
      </dsp:txXfrm>
    </dsp:sp>
    <dsp:sp modelId="{2D38F1AF-FFCD-4F9E-BC04-A5724CDFA304}">
      <dsp:nvSpPr>
        <dsp:cNvPr id="0" name=""/>
        <dsp:cNvSpPr/>
      </dsp:nvSpPr>
      <dsp:spPr>
        <a:xfrm rot="5400000">
          <a:off x="4915620" y="3529429"/>
          <a:ext cx="328759" cy="394510"/>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4961647" y="3562304"/>
        <a:ext cx="236706" cy="230131"/>
      </dsp:txXfrm>
    </dsp:sp>
    <dsp:sp modelId="{432E001A-0104-413D-A8A5-A1EC0A843ED7}">
      <dsp:nvSpPr>
        <dsp:cNvPr id="0" name=""/>
        <dsp:cNvSpPr/>
      </dsp:nvSpPr>
      <dsp:spPr>
        <a:xfrm>
          <a:off x="3959480" y="3945857"/>
          <a:ext cx="2241040" cy="876690"/>
        </a:xfrm>
        <a:prstGeom prst="roundRect">
          <a:avLst>
            <a:gd name="adj" fmla="val 10000"/>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MULTITHREADING</a:t>
          </a:r>
          <a:endParaRPr lang="en-US" sz="1800" b="1" kern="1200" dirty="0"/>
        </a:p>
      </dsp:txBody>
      <dsp:txXfrm>
        <a:off x="3985157" y="3971534"/>
        <a:ext cx="2189686" cy="825336"/>
      </dsp:txXfrm>
    </dsp:sp>
    <dsp:sp modelId="{6B4F338E-47C5-4C4E-9D51-544C4A0FAA23}">
      <dsp:nvSpPr>
        <dsp:cNvPr id="0" name=""/>
        <dsp:cNvSpPr/>
      </dsp:nvSpPr>
      <dsp:spPr>
        <a:xfrm rot="5342937">
          <a:off x="4939935" y="4826167"/>
          <a:ext cx="301352" cy="394510"/>
        </a:xfrm>
        <a:prstGeom prst="rightArrow">
          <a:avLst>
            <a:gd name="adj1" fmla="val 60000"/>
            <a:gd name="adj2" fmla="val 50000"/>
          </a:avLst>
        </a:prstGeom>
        <a:solidFill>
          <a:schemeClr val="accent3">
            <a:tint val="60000"/>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4971508" y="4872752"/>
        <a:ext cx="236706" cy="210946"/>
      </dsp:txXfrm>
    </dsp:sp>
    <dsp:sp modelId="{D440C590-1CF6-4DFE-88D4-2E83145AD154}">
      <dsp:nvSpPr>
        <dsp:cNvPr id="0" name=""/>
        <dsp:cNvSpPr/>
      </dsp:nvSpPr>
      <dsp:spPr>
        <a:xfrm>
          <a:off x="3980702" y="5224296"/>
          <a:ext cx="2241040" cy="876690"/>
        </a:xfrm>
        <a:prstGeom prst="roundRect">
          <a:avLst>
            <a:gd name="adj" fmla="val 10000"/>
          </a:avLst>
        </a:prstGeom>
        <a:solidFill>
          <a:schemeClr val="accent3">
            <a:hueOff val="0"/>
            <a:satOff val="0"/>
            <a:lumOff val="0"/>
            <a:alphaOff val="0"/>
          </a:schemeClr>
        </a:solidFill>
        <a:ln>
          <a:noFill/>
        </a:ln>
        <a:effectLst>
          <a:outerShdw blurRad="50800" dist="38100" dir="27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REALTIME</a:t>
          </a:r>
          <a:endParaRPr lang="en-US" sz="1800" b="1" kern="1200" dirty="0"/>
        </a:p>
      </dsp:txBody>
      <dsp:txXfrm>
        <a:off x="4006379" y="5249973"/>
        <a:ext cx="2189686" cy="825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C76A8-2920-4FAA-819D-81E648633B8A}">
      <dsp:nvSpPr>
        <dsp:cNvPr id="0" name=""/>
        <dsp:cNvSpPr/>
      </dsp:nvSpPr>
      <dsp:spPr>
        <a:xfrm>
          <a:off x="0" y="11174"/>
          <a:ext cx="10018712" cy="1463085"/>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l" defTabSz="2711450">
            <a:lnSpc>
              <a:spcPct val="90000"/>
            </a:lnSpc>
            <a:spcBef>
              <a:spcPct val="0"/>
            </a:spcBef>
            <a:spcAft>
              <a:spcPct val="35000"/>
            </a:spcAft>
          </a:pPr>
          <a:r>
            <a:rPr lang="en-US" sz="6100" kern="1200" dirty="0" smtClean="0"/>
            <a:t>ANDROID</a:t>
          </a:r>
          <a:endParaRPr lang="en-US" sz="6100" kern="1200" dirty="0"/>
        </a:p>
      </dsp:txBody>
      <dsp:txXfrm>
        <a:off x="71422" y="82596"/>
        <a:ext cx="9875868" cy="1320241"/>
      </dsp:txXfrm>
    </dsp:sp>
    <dsp:sp modelId="{65CE3D5E-8697-4ED0-874A-CFBE75A83BDA}">
      <dsp:nvSpPr>
        <dsp:cNvPr id="0" name=""/>
        <dsp:cNvSpPr/>
      </dsp:nvSpPr>
      <dsp:spPr>
        <a:xfrm>
          <a:off x="0" y="1649939"/>
          <a:ext cx="10018712" cy="1463085"/>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l" defTabSz="2711450">
            <a:lnSpc>
              <a:spcPct val="90000"/>
            </a:lnSpc>
            <a:spcBef>
              <a:spcPct val="0"/>
            </a:spcBef>
            <a:spcAft>
              <a:spcPct val="35000"/>
            </a:spcAft>
          </a:pPr>
          <a:r>
            <a:rPr lang="en-US" sz="6100" kern="1200" dirty="0" smtClean="0"/>
            <a:t>APPLE OS</a:t>
          </a:r>
          <a:endParaRPr lang="en-US" sz="6100" kern="1200" dirty="0"/>
        </a:p>
      </dsp:txBody>
      <dsp:txXfrm>
        <a:off x="71422" y="1721361"/>
        <a:ext cx="9875868" cy="1320241"/>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129941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4D347-D91D-477A-9D46-FDDA75573225}"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89749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288159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96321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1300784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481100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783215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540442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229847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56448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4D347-D91D-477A-9D46-FDDA75573225}"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138241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04D347-D91D-477A-9D46-FDDA75573225}"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6907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04D347-D91D-477A-9D46-FDDA75573225}"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22055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04D347-D91D-477A-9D46-FDDA75573225}"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277657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4D347-D91D-477A-9D46-FDDA75573225}" type="datetimeFigureOut">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111584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4D347-D91D-477A-9D46-FDDA75573225}"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379887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4D347-D91D-477A-9D46-FDDA75573225}"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B494-1420-4AAE-889D-6807575B4957}" type="slidenum">
              <a:rPr lang="en-US" smtClean="0"/>
              <a:t>‹#›</a:t>
            </a:fld>
            <a:endParaRPr lang="en-US"/>
          </a:p>
        </p:txBody>
      </p:sp>
    </p:spTree>
    <p:extLst>
      <p:ext uri="{BB962C8B-B14F-4D97-AF65-F5344CB8AC3E}">
        <p14:creationId xmlns:p14="http://schemas.microsoft.com/office/powerpoint/2010/main" val="82153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04D347-D91D-477A-9D46-FDDA75573225}" type="datetimeFigureOut">
              <a:rPr lang="en-US" smtClean="0"/>
              <a:t>2/27/2019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6FB494-1420-4AAE-889D-6807575B4957}" type="slidenum">
              <a:rPr lang="en-US" smtClean="0"/>
              <a:t>‹#›</a:t>
            </a:fld>
            <a:endParaRPr lang="en-US"/>
          </a:p>
        </p:txBody>
      </p:sp>
    </p:spTree>
    <p:extLst>
      <p:ext uri="{BB962C8B-B14F-4D97-AF65-F5344CB8AC3E}">
        <p14:creationId xmlns:p14="http://schemas.microsoft.com/office/powerpoint/2010/main" val="56428439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AB99242-E043-42BC-A8FB-5986A7338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77575" cy="6852829"/>
          </a:xfrm>
          <a:prstGeom prst="rect">
            <a:avLst/>
          </a:prstGeom>
        </p:spPr>
      </p:pic>
      <p:sp>
        <p:nvSpPr>
          <p:cNvPr id="32" name="Freeform: Shape 31">
            <a:extLst>
              <a:ext uri="{FF2B5EF4-FFF2-40B4-BE49-F238E27FC236}">
                <a16:creationId xmlns="" xmlns:a16="http://schemas.microsoft.com/office/drawing/2014/main" id="{3C0BB8C1-BA87-46A0-B0E1-1D199E6985AC}"/>
              </a:ext>
            </a:extLst>
          </p:cNvPr>
          <p:cNvSpPr/>
          <p:nvPr/>
        </p:nvSpPr>
        <p:spPr>
          <a:xfrm>
            <a:off x="3877931" y="0"/>
            <a:ext cx="8314070" cy="6858000"/>
          </a:xfrm>
          <a:custGeom>
            <a:avLst/>
            <a:gdLst>
              <a:gd name="connsiteX0" fmla="*/ 3107542 w 8851921"/>
              <a:gd name="connsiteY0" fmla="*/ 0 h 6435524"/>
              <a:gd name="connsiteX1" fmla="*/ 8851921 w 8851921"/>
              <a:gd name="connsiteY1" fmla="*/ 0 h 6435524"/>
              <a:gd name="connsiteX2" fmla="*/ 8851921 w 8851921"/>
              <a:gd name="connsiteY2" fmla="*/ 6435524 h 6435524"/>
              <a:gd name="connsiteX3" fmla="*/ 0 w 8851921"/>
              <a:gd name="connsiteY3" fmla="*/ 6435524 h 6435524"/>
              <a:gd name="connsiteX4" fmla="*/ 8863 w 8851921"/>
              <a:gd name="connsiteY4" fmla="*/ 6426526 h 6435524"/>
              <a:gd name="connsiteX5" fmla="*/ 101460 w 8851921"/>
              <a:gd name="connsiteY5" fmla="*/ 6332516 h 6435524"/>
              <a:gd name="connsiteX6" fmla="*/ 182483 w 8851921"/>
              <a:gd name="connsiteY6" fmla="*/ 6273761 h 6435524"/>
              <a:gd name="connsiteX7" fmla="*/ 263506 w 8851921"/>
              <a:gd name="connsiteY7" fmla="*/ 6203254 h 6435524"/>
              <a:gd name="connsiteX8" fmla="*/ 402402 w 8851921"/>
              <a:gd name="connsiteY8" fmla="*/ 6191503 h 6435524"/>
              <a:gd name="connsiteX9" fmla="*/ 437126 w 8851921"/>
              <a:gd name="connsiteY9" fmla="*/ 6215005 h 6435524"/>
              <a:gd name="connsiteX10" fmla="*/ 529723 w 8851921"/>
              <a:gd name="connsiteY10" fmla="*/ 6238508 h 6435524"/>
              <a:gd name="connsiteX11" fmla="*/ 564448 w 8851921"/>
              <a:gd name="connsiteY11" fmla="*/ 6250258 h 6435524"/>
              <a:gd name="connsiteX12" fmla="*/ 680194 w 8851921"/>
              <a:gd name="connsiteY12" fmla="*/ 6262009 h 6435524"/>
              <a:gd name="connsiteX13" fmla="*/ 749642 w 8851921"/>
              <a:gd name="connsiteY13" fmla="*/ 6203254 h 6435524"/>
              <a:gd name="connsiteX14" fmla="*/ 749642 w 8851921"/>
              <a:gd name="connsiteY14" fmla="*/ 6026987 h 6435524"/>
              <a:gd name="connsiteX15" fmla="*/ 761218 w 8851921"/>
              <a:gd name="connsiteY15" fmla="*/ 5956480 h 6435524"/>
              <a:gd name="connsiteX16" fmla="*/ 772792 w 8851921"/>
              <a:gd name="connsiteY16" fmla="*/ 5921227 h 6435524"/>
              <a:gd name="connsiteX17" fmla="*/ 795941 w 8851921"/>
              <a:gd name="connsiteY17" fmla="*/ 5850720 h 6435524"/>
              <a:gd name="connsiteX18" fmla="*/ 865389 w 8851921"/>
              <a:gd name="connsiteY18" fmla="*/ 5756711 h 6435524"/>
              <a:gd name="connsiteX19" fmla="*/ 969561 w 8851921"/>
              <a:gd name="connsiteY19" fmla="*/ 5662702 h 6435524"/>
              <a:gd name="connsiteX20" fmla="*/ 1096884 w 8851921"/>
              <a:gd name="connsiteY20" fmla="*/ 5627448 h 6435524"/>
              <a:gd name="connsiteX21" fmla="*/ 1131607 w 8851921"/>
              <a:gd name="connsiteY21" fmla="*/ 5592195 h 6435524"/>
              <a:gd name="connsiteX22" fmla="*/ 1189480 w 8851921"/>
              <a:gd name="connsiteY22" fmla="*/ 5545190 h 6435524"/>
              <a:gd name="connsiteX23" fmla="*/ 1212630 w 8851921"/>
              <a:gd name="connsiteY23" fmla="*/ 5509937 h 6435524"/>
              <a:gd name="connsiteX24" fmla="*/ 1224205 w 8851921"/>
              <a:gd name="connsiteY24" fmla="*/ 5380675 h 6435524"/>
              <a:gd name="connsiteX25" fmla="*/ 1212630 w 8851921"/>
              <a:gd name="connsiteY25" fmla="*/ 5345422 h 6435524"/>
              <a:gd name="connsiteX26" fmla="*/ 1189480 w 8851921"/>
              <a:gd name="connsiteY26" fmla="*/ 5274915 h 6435524"/>
              <a:gd name="connsiteX27" fmla="*/ 1166332 w 8851921"/>
              <a:gd name="connsiteY27" fmla="*/ 5251412 h 6435524"/>
              <a:gd name="connsiteX28" fmla="*/ 1096884 w 8851921"/>
              <a:gd name="connsiteY28" fmla="*/ 5180906 h 6435524"/>
              <a:gd name="connsiteX29" fmla="*/ 1282078 w 8851921"/>
              <a:gd name="connsiteY29" fmla="*/ 5204407 h 6435524"/>
              <a:gd name="connsiteX30" fmla="*/ 1305227 w 8851921"/>
              <a:gd name="connsiteY30" fmla="*/ 5227910 h 6435524"/>
              <a:gd name="connsiteX31" fmla="*/ 1455698 w 8851921"/>
              <a:gd name="connsiteY31" fmla="*/ 5251412 h 6435524"/>
              <a:gd name="connsiteX32" fmla="*/ 1490422 w 8851921"/>
              <a:gd name="connsiteY32" fmla="*/ 5239661 h 6435524"/>
              <a:gd name="connsiteX33" fmla="*/ 1536722 w 8851921"/>
              <a:gd name="connsiteY33" fmla="*/ 5227910 h 6435524"/>
              <a:gd name="connsiteX34" fmla="*/ 1594594 w 8851921"/>
              <a:gd name="connsiteY34" fmla="*/ 5157404 h 6435524"/>
              <a:gd name="connsiteX35" fmla="*/ 1606170 w 8851921"/>
              <a:gd name="connsiteY35" fmla="*/ 5122150 h 6435524"/>
              <a:gd name="connsiteX36" fmla="*/ 1629319 w 8851921"/>
              <a:gd name="connsiteY36" fmla="*/ 5086897 h 6435524"/>
              <a:gd name="connsiteX37" fmla="*/ 1640893 w 8851921"/>
              <a:gd name="connsiteY37" fmla="*/ 5028141 h 6435524"/>
              <a:gd name="connsiteX38" fmla="*/ 1664042 w 8851921"/>
              <a:gd name="connsiteY38" fmla="*/ 4934132 h 6435524"/>
              <a:gd name="connsiteX39" fmla="*/ 1687192 w 8851921"/>
              <a:gd name="connsiteY39" fmla="*/ 4910629 h 6435524"/>
              <a:gd name="connsiteX40" fmla="*/ 1756640 w 8851921"/>
              <a:gd name="connsiteY40" fmla="*/ 4887128 h 6435524"/>
              <a:gd name="connsiteX41" fmla="*/ 1837663 w 8851921"/>
              <a:gd name="connsiteY41" fmla="*/ 4851874 h 6435524"/>
              <a:gd name="connsiteX42" fmla="*/ 1930260 w 8851921"/>
              <a:gd name="connsiteY42" fmla="*/ 4828372 h 6435524"/>
              <a:gd name="connsiteX43" fmla="*/ 1999708 w 8851921"/>
              <a:gd name="connsiteY43" fmla="*/ 4781368 h 6435524"/>
              <a:gd name="connsiteX44" fmla="*/ 2022858 w 8851921"/>
              <a:gd name="connsiteY44" fmla="*/ 4757865 h 6435524"/>
              <a:gd name="connsiteX45" fmla="*/ 2034432 w 8851921"/>
              <a:gd name="connsiteY45" fmla="*/ 4616851 h 6435524"/>
              <a:gd name="connsiteX46" fmla="*/ 2022858 w 8851921"/>
              <a:gd name="connsiteY46" fmla="*/ 4534593 h 6435524"/>
              <a:gd name="connsiteX47" fmla="*/ 2011283 w 8851921"/>
              <a:gd name="connsiteY47" fmla="*/ 4499340 h 6435524"/>
              <a:gd name="connsiteX48" fmla="*/ 1999708 w 8851921"/>
              <a:gd name="connsiteY48" fmla="*/ 4464087 h 6435524"/>
              <a:gd name="connsiteX49" fmla="*/ 1964984 w 8851921"/>
              <a:gd name="connsiteY49" fmla="*/ 4358327 h 6435524"/>
              <a:gd name="connsiteX50" fmla="*/ 1930260 w 8851921"/>
              <a:gd name="connsiteY50" fmla="*/ 4252567 h 6435524"/>
              <a:gd name="connsiteX51" fmla="*/ 1895537 w 8851921"/>
              <a:gd name="connsiteY51" fmla="*/ 4182060 h 6435524"/>
              <a:gd name="connsiteX52" fmla="*/ 1895537 w 8851921"/>
              <a:gd name="connsiteY52" fmla="*/ 4005793 h 6435524"/>
              <a:gd name="connsiteX53" fmla="*/ 1930260 w 8851921"/>
              <a:gd name="connsiteY53" fmla="*/ 3970540 h 6435524"/>
              <a:gd name="connsiteX54" fmla="*/ 2011283 w 8851921"/>
              <a:gd name="connsiteY54" fmla="*/ 3935287 h 6435524"/>
              <a:gd name="connsiteX55" fmla="*/ 2265926 w 8851921"/>
              <a:gd name="connsiteY55" fmla="*/ 3923535 h 6435524"/>
              <a:gd name="connsiteX56" fmla="*/ 2381674 w 8851921"/>
              <a:gd name="connsiteY56" fmla="*/ 3935287 h 6435524"/>
              <a:gd name="connsiteX57" fmla="*/ 2520569 w 8851921"/>
              <a:gd name="connsiteY57" fmla="*/ 3947037 h 6435524"/>
              <a:gd name="connsiteX58" fmla="*/ 2555293 w 8851921"/>
              <a:gd name="connsiteY58" fmla="*/ 3923535 h 6435524"/>
              <a:gd name="connsiteX59" fmla="*/ 2694190 w 8851921"/>
              <a:gd name="connsiteY59" fmla="*/ 3853028 h 6435524"/>
              <a:gd name="connsiteX60" fmla="*/ 2705764 w 8851921"/>
              <a:gd name="connsiteY60" fmla="*/ 3817775 h 6435524"/>
              <a:gd name="connsiteX61" fmla="*/ 2717340 w 8851921"/>
              <a:gd name="connsiteY61" fmla="*/ 3700264 h 6435524"/>
              <a:gd name="connsiteX62" fmla="*/ 2694190 w 8851921"/>
              <a:gd name="connsiteY62" fmla="*/ 3582752 h 6435524"/>
              <a:gd name="connsiteX63" fmla="*/ 2705764 w 8851921"/>
              <a:gd name="connsiteY63" fmla="*/ 3547499 h 6435524"/>
              <a:gd name="connsiteX64" fmla="*/ 2740488 w 8851921"/>
              <a:gd name="connsiteY64" fmla="*/ 3512246 h 6435524"/>
              <a:gd name="connsiteX65" fmla="*/ 2775212 w 8851921"/>
              <a:gd name="connsiteY65" fmla="*/ 3488744 h 6435524"/>
              <a:gd name="connsiteX66" fmla="*/ 2775212 w 8851921"/>
              <a:gd name="connsiteY66" fmla="*/ 3347729 h 6435524"/>
              <a:gd name="connsiteX67" fmla="*/ 2682615 w 8851921"/>
              <a:gd name="connsiteY67" fmla="*/ 3277223 h 6435524"/>
              <a:gd name="connsiteX68" fmla="*/ 2647892 w 8851921"/>
              <a:gd name="connsiteY68" fmla="*/ 3253721 h 6435524"/>
              <a:gd name="connsiteX69" fmla="*/ 2613167 w 8851921"/>
              <a:gd name="connsiteY69" fmla="*/ 3241969 h 6435524"/>
              <a:gd name="connsiteX70" fmla="*/ 2601593 w 8851921"/>
              <a:gd name="connsiteY70" fmla="*/ 3206716 h 6435524"/>
              <a:gd name="connsiteX71" fmla="*/ 2647892 w 8851921"/>
              <a:gd name="connsiteY71" fmla="*/ 3194966 h 6435524"/>
              <a:gd name="connsiteX72" fmla="*/ 2659465 w 8851921"/>
              <a:gd name="connsiteY72" fmla="*/ 3042201 h 6435524"/>
              <a:gd name="connsiteX73" fmla="*/ 2578442 w 8851921"/>
              <a:gd name="connsiteY73" fmla="*/ 2948191 h 6435524"/>
              <a:gd name="connsiteX74" fmla="*/ 2555293 w 8851921"/>
              <a:gd name="connsiteY74" fmla="*/ 2877685 h 6435524"/>
              <a:gd name="connsiteX75" fmla="*/ 2508994 w 8851921"/>
              <a:gd name="connsiteY75" fmla="*/ 2818929 h 6435524"/>
              <a:gd name="connsiteX76" fmla="*/ 2485845 w 8851921"/>
              <a:gd name="connsiteY76" fmla="*/ 2783676 h 6435524"/>
              <a:gd name="connsiteX77" fmla="*/ 2462696 w 8851921"/>
              <a:gd name="connsiteY77" fmla="*/ 2760173 h 6435524"/>
              <a:gd name="connsiteX78" fmla="*/ 2427973 w 8851921"/>
              <a:gd name="connsiteY78" fmla="*/ 2689667 h 6435524"/>
              <a:gd name="connsiteX79" fmla="*/ 2323799 w 8851921"/>
              <a:gd name="connsiteY79" fmla="*/ 2607408 h 6435524"/>
              <a:gd name="connsiteX80" fmla="*/ 2335375 w 8851921"/>
              <a:gd name="connsiteY80" fmla="*/ 2501649 h 6435524"/>
              <a:gd name="connsiteX81" fmla="*/ 2532144 w 8851921"/>
              <a:gd name="connsiteY81" fmla="*/ 2466395 h 6435524"/>
              <a:gd name="connsiteX82" fmla="*/ 2532144 w 8851921"/>
              <a:gd name="connsiteY82" fmla="*/ 2360635 h 6435524"/>
              <a:gd name="connsiteX83" fmla="*/ 2520569 w 8851921"/>
              <a:gd name="connsiteY83" fmla="*/ 2254875 h 6435524"/>
              <a:gd name="connsiteX84" fmla="*/ 2555293 w 8851921"/>
              <a:gd name="connsiteY84" fmla="*/ 2184369 h 6435524"/>
              <a:gd name="connsiteX85" fmla="*/ 2566868 w 8851921"/>
              <a:gd name="connsiteY85" fmla="*/ 2149115 h 6435524"/>
              <a:gd name="connsiteX86" fmla="*/ 2590017 w 8851921"/>
              <a:gd name="connsiteY86" fmla="*/ 2125612 h 6435524"/>
              <a:gd name="connsiteX87" fmla="*/ 2601593 w 8851921"/>
              <a:gd name="connsiteY87" fmla="*/ 1937594 h 6435524"/>
              <a:gd name="connsiteX88" fmla="*/ 2590017 w 8851921"/>
              <a:gd name="connsiteY88" fmla="*/ 1902341 h 6435524"/>
              <a:gd name="connsiteX89" fmla="*/ 2566868 w 8851921"/>
              <a:gd name="connsiteY89" fmla="*/ 1831834 h 6435524"/>
              <a:gd name="connsiteX90" fmla="*/ 2543718 w 8851921"/>
              <a:gd name="connsiteY90" fmla="*/ 1808332 h 6435524"/>
              <a:gd name="connsiteX91" fmla="*/ 2532144 w 8851921"/>
              <a:gd name="connsiteY91" fmla="*/ 1737826 h 6435524"/>
              <a:gd name="connsiteX92" fmla="*/ 2543718 w 8851921"/>
              <a:gd name="connsiteY92" fmla="*/ 1702572 h 6435524"/>
              <a:gd name="connsiteX93" fmla="*/ 2566868 w 8851921"/>
              <a:gd name="connsiteY93" fmla="*/ 1632066 h 6435524"/>
              <a:gd name="connsiteX94" fmla="*/ 2578442 w 8851921"/>
              <a:gd name="connsiteY94" fmla="*/ 1561559 h 6435524"/>
              <a:gd name="connsiteX95" fmla="*/ 2671041 w 8851921"/>
              <a:gd name="connsiteY95" fmla="*/ 1526305 h 6435524"/>
              <a:gd name="connsiteX96" fmla="*/ 2694190 w 8851921"/>
              <a:gd name="connsiteY96" fmla="*/ 1561559 h 6435524"/>
              <a:gd name="connsiteX97" fmla="*/ 2717340 w 8851921"/>
              <a:gd name="connsiteY97" fmla="*/ 1585061 h 6435524"/>
              <a:gd name="connsiteX98" fmla="*/ 2728913 w 8851921"/>
              <a:gd name="connsiteY98" fmla="*/ 1820084 h 6435524"/>
              <a:gd name="connsiteX99" fmla="*/ 2740488 w 8851921"/>
              <a:gd name="connsiteY99" fmla="*/ 1855337 h 6435524"/>
              <a:gd name="connsiteX100" fmla="*/ 2809936 w 8851921"/>
              <a:gd name="connsiteY100" fmla="*/ 1867087 h 6435524"/>
              <a:gd name="connsiteX101" fmla="*/ 2879385 w 8851921"/>
              <a:gd name="connsiteY101" fmla="*/ 1820084 h 6435524"/>
              <a:gd name="connsiteX102" fmla="*/ 2879385 w 8851921"/>
              <a:gd name="connsiteY102" fmla="*/ 1491051 h 6435524"/>
              <a:gd name="connsiteX103" fmla="*/ 2914109 w 8851921"/>
              <a:gd name="connsiteY103" fmla="*/ 1420545 h 6435524"/>
              <a:gd name="connsiteX104" fmla="*/ 2948832 w 8851921"/>
              <a:gd name="connsiteY104" fmla="*/ 1397043 h 6435524"/>
              <a:gd name="connsiteX105" fmla="*/ 3122453 w 8851921"/>
              <a:gd name="connsiteY105" fmla="*/ 1361789 h 6435524"/>
              <a:gd name="connsiteX106" fmla="*/ 3145602 w 8851921"/>
              <a:gd name="connsiteY106" fmla="*/ 1326536 h 6435524"/>
              <a:gd name="connsiteX107" fmla="*/ 3157178 w 8851921"/>
              <a:gd name="connsiteY107" fmla="*/ 1197273 h 6435524"/>
              <a:gd name="connsiteX108" fmla="*/ 3145602 w 8851921"/>
              <a:gd name="connsiteY108" fmla="*/ 1162020 h 6435524"/>
              <a:gd name="connsiteX109" fmla="*/ 3122453 w 8851921"/>
              <a:gd name="connsiteY109" fmla="*/ 1126766 h 6435524"/>
              <a:gd name="connsiteX110" fmla="*/ 3076154 w 8851921"/>
              <a:gd name="connsiteY110" fmla="*/ 1056260 h 6435524"/>
              <a:gd name="connsiteX111" fmla="*/ 3041430 w 8851921"/>
              <a:gd name="connsiteY111" fmla="*/ 1032758 h 6435524"/>
              <a:gd name="connsiteX112" fmla="*/ 3006706 w 8851921"/>
              <a:gd name="connsiteY112" fmla="*/ 1021007 h 6435524"/>
              <a:gd name="connsiteX113" fmla="*/ 2971982 w 8851921"/>
              <a:gd name="connsiteY113" fmla="*/ 985753 h 6435524"/>
              <a:gd name="connsiteX114" fmla="*/ 2937259 w 8851921"/>
              <a:gd name="connsiteY114" fmla="*/ 962251 h 6435524"/>
              <a:gd name="connsiteX115" fmla="*/ 2856235 w 8851921"/>
              <a:gd name="connsiteY115" fmla="*/ 856491 h 6435524"/>
              <a:gd name="connsiteX116" fmla="*/ 2821511 w 8851921"/>
              <a:gd name="connsiteY116" fmla="*/ 844740 h 6435524"/>
              <a:gd name="connsiteX117" fmla="*/ 2809936 w 8851921"/>
              <a:gd name="connsiteY117" fmla="*/ 809486 h 6435524"/>
              <a:gd name="connsiteX118" fmla="*/ 2798361 w 8851921"/>
              <a:gd name="connsiteY118" fmla="*/ 727228 h 6435524"/>
              <a:gd name="connsiteX119" fmla="*/ 2775212 w 8851921"/>
              <a:gd name="connsiteY119" fmla="*/ 656722 h 6435524"/>
              <a:gd name="connsiteX120" fmla="*/ 2809936 w 8851921"/>
              <a:gd name="connsiteY120" fmla="*/ 644970 h 6435524"/>
              <a:gd name="connsiteX121" fmla="*/ 2902534 w 8851921"/>
              <a:gd name="connsiteY121" fmla="*/ 691975 h 6435524"/>
              <a:gd name="connsiteX122" fmla="*/ 3122453 w 8851921"/>
              <a:gd name="connsiteY122" fmla="*/ 703727 h 6435524"/>
              <a:gd name="connsiteX123" fmla="*/ 3203476 w 8851921"/>
              <a:gd name="connsiteY123" fmla="*/ 727228 h 6435524"/>
              <a:gd name="connsiteX124" fmla="*/ 3238199 w 8851921"/>
              <a:gd name="connsiteY124" fmla="*/ 715477 h 6435524"/>
              <a:gd name="connsiteX125" fmla="*/ 3249775 w 8851921"/>
              <a:gd name="connsiteY125" fmla="*/ 609717 h 6435524"/>
              <a:gd name="connsiteX126" fmla="*/ 3215050 w 8851921"/>
              <a:gd name="connsiteY126" fmla="*/ 539210 h 6435524"/>
              <a:gd name="connsiteX127" fmla="*/ 3203476 w 8851921"/>
              <a:gd name="connsiteY127" fmla="*/ 503957 h 6435524"/>
              <a:gd name="connsiteX128" fmla="*/ 3157178 w 8851921"/>
              <a:gd name="connsiteY128" fmla="*/ 433450 h 6435524"/>
              <a:gd name="connsiteX129" fmla="*/ 3122453 w 8851921"/>
              <a:gd name="connsiteY129" fmla="*/ 409948 h 6435524"/>
              <a:gd name="connsiteX130" fmla="*/ 3099303 w 8851921"/>
              <a:gd name="connsiteY130" fmla="*/ 339441 h 6435524"/>
              <a:gd name="connsiteX131" fmla="*/ 3087729 w 8851921"/>
              <a:gd name="connsiteY131" fmla="*/ 92667 h 6435524"/>
              <a:gd name="connsiteX132" fmla="*/ 3106894 w 8851921"/>
              <a:gd name="connsiteY132" fmla="*/ 4819 h 643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1921" h="6435524">
                <a:moveTo>
                  <a:pt x="3107542" y="0"/>
                </a:moveTo>
                <a:lnTo>
                  <a:pt x="8851921" y="0"/>
                </a:lnTo>
                <a:lnTo>
                  <a:pt x="8851921" y="6435524"/>
                </a:lnTo>
                <a:lnTo>
                  <a:pt x="0" y="6435524"/>
                </a:lnTo>
                <a:lnTo>
                  <a:pt x="8863" y="6426526"/>
                </a:lnTo>
                <a:cubicBezTo>
                  <a:pt x="29459" y="6405616"/>
                  <a:pt x="101400" y="6332571"/>
                  <a:pt x="101460" y="6332516"/>
                </a:cubicBezTo>
                <a:cubicBezTo>
                  <a:pt x="121970" y="6313776"/>
                  <a:pt x="158329" y="6290108"/>
                  <a:pt x="182483" y="6273761"/>
                </a:cubicBezTo>
                <a:cubicBezTo>
                  <a:pt x="195745" y="6264785"/>
                  <a:pt x="237948" y="6208444"/>
                  <a:pt x="263506" y="6203254"/>
                </a:cubicBezTo>
                <a:cubicBezTo>
                  <a:pt x="309063" y="6194004"/>
                  <a:pt x="356103" y="6195420"/>
                  <a:pt x="402402" y="6191503"/>
                </a:cubicBezTo>
                <a:cubicBezTo>
                  <a:pt x="413977" y="6199336"/>
                  <a:pt x="424684" y="6208689"/>
                  <a:pt x="437126" y="6215005"/>
                </a:cubicBezTo>
                <a:cubicBezTo>
                  <a:pt x="463585" y="6228435"/>
                  <a:pt x="503307" y="6231803"/>
                  <a:pt x="529723" y="6238508"/>
                </a:cubicBezTo>
                <a:cubicBezTo>
                  <a:pt x="541560" y="6241512"/>
                  <a:pt x="552389" y="6248375"/>
                  <a:pt x="564448" y="6250258"/>
                </a:cubicBezTo>
                <a:cubicBezTo>
                  <a:pt x="602772" y="6256244"/>
                  <a:pt x="641612" y="6258093"/>
                  <a:pt x="680194" y="6262009"/>
                </a:cubicBezTo>
                <a:cubicBezTo>
                  <a:pt x="698642" y="6249524"/>
                  <a:pt x="740261" y="6224684"/>
                  <a:pt x="749642" y="6203254"/>
                </a:cubicBezTo>
                <a:cubicBezTo>
                  <a:pt x="772735" y="6150505"/>
                  <a:pt x="755215" y="6077905"/>
                  <a:pt x="749642" y="6026987"/>
                </a:cubicBezTo>
                <a:lnTo>
                  <a:pt x="761218" y="5956480"/>
                </a:lnTo>
                <a:cubicBezTo>
                  <a:pt x="763223" y="5944261"/>
                  <a:pt x="768934" y="5932978"/>
                  <a:pt x="772792" y="5921227"/>
                </a:cubicBezTo>
                <a:lnTo>
                  <a:pt x="795941" y="5850720"/>
                </a:lnTo>
                <a:cubicBezTo>
                  <a:pt x="838764" y="5807245"/>
                  <a:pt x="813038" y="5836436"/>
                  <a:pt x="865389" y="5756711"/>
                </a:cubicBezTo>
                <a:cubicBezTo>
                  <a:pt x="927353" y="5714772"/>
                  <a:pt x="890276" y="5743195"/>
                  <a:pt x="969561" y="5662702"/>
                </a:cubicBezTo>
                <a:cubicBezTo>
                  <a:pt x="1006962" y="5655108"/>
                  <a:pt x="1063843" y="5646084"/>
                  <a:pt x="1096884" y="5627448"/>
                </a:cubicBezTo>
                <a:cubicBezTo>
                  <a:pt x="1111193" y="5619378"/>
                  <a:pt x="1119032" y="5602834"/>
                  <a:pt x="1131607" y="5592195"/>
                </a:cubicBezTo>
                <a:cubicBezTo>
                  <a:pt x="1167709" y="5561653"/>
                  <a:pt x="1162537" y="5579383"/>
                  <a:pt x="1189480" y="5545190"/>
                </a:cubicBezTo>
                <a:cubicBezTo>
                  <a:pt x="1198170" y="5534162"/>
                  <a:pt x="1209716" y="5523746"/>
                  <a:pt x="1212630" y="5509937"/>
                </a:cubicBezTo>
                <a:cubicBezTo>
                  <a:pt x="1221559" y="5467633"/>
                  <a:pt x="1220347" y="5423762"/>
                  <a:pt x="1224205" y="5380675"/>
                </a:cubicBezTo>
                <a:lnTo>
                  <a:pt x="1212630" y="5345422"/>
                </a:lnTo>
                <a:lnTo>
                  <a:pt x="1189480" y="5274915"/>
                </a:lnTo>
                <a:lnTo>
                  <a:pt x="1166332" y="5251412"/>
                </a:lnTo>
                <a:lnTo>
                  <a:pt x="1096884" y="5180906"/>
                </a:lnTo>
                <a:cubicBezTo>
                  <a:pt x="1101176" y="5181341"/>
                  <a:pt x="1255975" y="5194469"/>
                  <a:pt x="1282078" y="5204407"/>
                </a:cubicBezTo>
                <a:cubicBezTo>
                  <a:pt x="1292296" y="5208298"/>
                  <a:pt x="1295870" y="5222210"/>
                  <a:pt x="1305227" y="5227910"/>
                </a:cubicBezTo>
                <a:cubicBezTo>
                  <a:pt x="1338596" y="5248237"/>
                  <a:pt x="1449027" y="5250735"/>
                  <a:pt x="1455698" y="5251412"/>
                </a:cubicBezTo>
                <a:cubicBezTo>
                  <a:pt x="1467273" y="5247495"/>
                  <a:pt x="1478691" y="5243064"/>
                  <a:pt x="1490422" y="5239661"/>
                </a:cubicBezTo>
                <a:cubicBezTo>
                  <a:pt x="1505719" y="5235224"/>
                  <a:pt x="1522910" y="5235923"/>
                  <a:pt x="1536722" y="5227910"/>
                </a:cubicBezTo>
                <a:cubicBezTo>
                  <a:pt x="1554641" y="5217514"/>
                  <a:pt x="1585006" y="5176873"/>
                  <a:pt x="1594594" y="5157404"/>
                </a:cubicBezTo>
                <a:cubicBezTo>
                  <a:pt x="1600050" y="5146324"/>
                  <a:pt x="1600713" y="5133230"/>
                  <a:pt x="1606170" y="5122150"/>
                </a:cubicBezTo>
                <a:cubicBezTo>
                  <a:pt x="1612390" y="5109519"/>
                  <a:pt x="1624434" y="5100121"/>
                  <a:pt x="1629319" y="5086897"/>
                </a:cubicBezTo>
                <a:cubicBezTo>
                  <a:pt x="1636227" y="5068195"/>
                  <a:pt x="1637035" y="5047726"/>
                  <a:pt x="1640893" y="5028141"/>
                </a:cubicBezTo>
                <a:cubicBezTo>
                  <a:pt x="1647133" y="4996467"/>
                  <a:pt x="1652226" y="4964123"/>
                  <a:pt x="1664042" y="4934132"/>
                </a:cubicBezTo>
                <a:cubicBezTo>
                  <a:pt x="1668095" y="4923846"/>
                  <a:pt x="1679475" y="4918464"/>
                  <a:pt x="1687192" y="4910629"/>
                </a:cubicBezTo>
                <a:cubicBezTo>
                  <a:pt x="1687192" y="4910629"/>
                  <a:pt x="1733098" y="4893645"/>
                  <a:pt x="1756640" y="4887128"/>
                </a:cubicBezTo>
                <a:cubicBezTo>
                  <a:pt x="1832071" y="4866242"/>
                  <a:pt x="1796799" y="4893360"/>
                  <a:pt x="1837663" y="4851874"/>
                </a:cubicBezTo>
                <a:cubicBezTo>
                  <a:pt x="1891050" y="4833807"/>
                  <a:pt x="1860423" y="4842552"/>
                  <a:pt x="1930260" y="4828372"/>
                </a:cubicBezTo>
                <a:cubicBezTo>
                  <a:pt x="1957542" y="4822833"/>
                  <a:pt x="1977451" y="4798315"/>
                  <a:pt x="1999708" y="4781368"/>
                </a:cubicBezTo>
                <a:cubicBezTo>
                  <a:pt x="2008438" y="4774720"/>
                  <a:pt x="2020572" y="4768698"/>
                  <a:pt x="2022858" y="4757865"/>
                </a:cubicBezTo>
                <a:cubicBezTo>
                  <a:pt x="2032593" y="4711744"/>
                  <a:pt x="2034432" y="4664019"/>
                  <a:pt x="2034432" y="4616851"/>
                </a:cubicBezTo>
                <a:cubicBezTo>
                  <a:pt x="2034432" y="4589153"/>
                  <a:pt x="2026717" y="4562013"/>
                  <a:pt x="2022858" y="4534593"/>
                </a:cubicBezTo>
                <a:lnTo>
                  <a:pt x="2011283" y="4499340"/>
                </a:lnTo>
                <a:lnTo>
                  <a:pt x="1999708" y="4464087"/>
                </a:lnTo>
                <a:lnTo>
                  <a:pt x="1964984" y="4358327"/>
                </a:lnTo>
                <a:cubicBezTo>
                  <a:pt x="1959193" y="4340687"/>
                  <a:pt x="1930271" y="4252592"/>
                  <a:pt x="1930260" y="4252567"/>
                </a:cubicBezTo>
                <a:cubicBezTo>
                  <a:pt x="1910063" y="4206432"/>
                  <a:pt x="1902985" y="4231216"/>
                  <a:pt x="1895537" y="4182060"/>
                </a:cubicBezTo>
                <a:cubicBezTo>
                  <a:pt x="1877885" y="4065581"/>
                  <a:pt x="1878446" y="4092543"/>
                  <a:pt x="1895537" y="4005793"/>
                </a:cubicBezTo>
                <a:cubicBezTo>
                  <a:pt x="1907111" y="3994042"/>
                  <a:pt x="1916941" y="3980199"/>
                  <a:pt x="1930260" y="3970540"/>
                </a:cubicBezTo>
                <a:cubicBezTo>
                  <a:pt x="1955293" y="3952386"/>
                  <a:pt x="1982943" y="3944877"/>
                  <a:pt x="2011283" y="3935287"/>
                </a:cubicBezTo>
                <a:cubicBezTo>
                  <a:pt x="2096165" y="3931370"/>
                  <a:pt x="2180958" y="3923535"/>
                  <a:pt x="2265926" y="3923535"/>
                </a:cubicBezTo>
                <a:cubicBezTo>
                  <a:pt x="2304701" y="3923535"/>
                  <a:pt x="2343058" y="3931723"/>
                  <a:pt x="2381674" y="3935287"/>
                </a:cubicBezTo>
                <a:lnTo>
                  <a:pt x="2520569" y="3947037"/>
                </a:lnTo>
                <a:lnTo>
                  <a:pt x="2555293" y="3923535"/>
                </a:lnTo>
                <a:cubicBezTo>
                  <a:pt x="2668261" y="3847077"/>
                  <a:pt x="2584912" y="3963971"/>
                  <a:pt x="2694190" y="3853028"/>
                </a:cubicBezTo>
                <a:cubicBezTo>
                  <a:pt x="2702817" y="3844270"/>
                  <a:pt x="2703909" y="3830018"/>
                  <a:pt x="2705764" y="3817775"/>
                </a:cubicBezTo>
                <a:cubicBezTo>
                  <a:pt x="2711661" y="3778867"/>
                  <a:pt x="2713482" y="3739434"/>
                  <a:pt x="2717340" y="3700264"/>
                </a:cubicBezTo>
                <a:cubicBezTo>
                  <a:pt x="2703085" y="3656850"/>
                  <a:pt x="2694190" y="3636764"/>
                  <a:pt x="2694190" y="3582752"/>
                </a:cubicBezTo>
                <a:cubicBezTo>
                  <a:pt x="2694190" y="3570365"/>
                  <a:pt x="2701906" y="3559250"/>
                  <a:pt x="2705764" y="3547499"/>
                </a:cubicBezTo>
                <a:cubicBezTo>
                  <a:pt x="2717340" y="3535747"/>
                  <a:pt x="2727913" y="3522884"/>
                  <a:pt x="2740488" y="3512246"/>
                </a:cubicBezTo>
                <a:cubicBezTo>
                  <a:pt x="2751175" y="3503204"/>
                  <a:pt x="2770458" y="3502016"/>
                  <a:pt x="2775212" y="3488744"/>
                </a:cubicBezTo>
                <a:cubicBezTo>
                  <a:pt x="2802180" y="3413450"/>
                  <a:pt x="2792931" y="3401694"/>
                  <a:pt x="2775212" y="3347729"/>
                </a:cubicBezTo>
                <a:cubicBezTo>
                  <a:pt x="2707743" y="3324898"/>
                  <a:pt x="2764462" y="3349931"/>
                  <a:pt x="2682615" y="3277223"/>
                </a:cubicBezTo>
                <a:cubicBezTo>
                  <a:pt x="2672146" y="3267923"/>
                  <a:pt x="2660333" y="3260037"/>
                  <a:pt x="2647892" y="3253721"/>
                </a:cubicBezTo>
                <a:cubicBezTo>
                  <a:pt x="2636978" y="3248182"/>
                  <a:pt x="2621794" y="3250728"/>
                  <a:pt x="2613167" y="3241969"/>
                </a:cubicBezTo>
                <a:cubicBezTo>
                  <a:pt x="2604540" y="3233211"/>
                  <a:pt x="2594271" y="3216626"/>
                  <a:pt x="2601593" y="3206716"/>
                </a:cubicBezTo>
                <a:cubicBezTo>
                  <a:pt x="2611138" y="3193796"/>
                  <a:pt x="2642541" y="3210175"/>
                  <a:pt x="2647892" y="3194966"/>
                </a:cubicBezTo>
                <a:cubicBezTo>
                  <a:pt x="2664810" y="3146869"/>
                  <a:pt x="2655607" y="3093122"/>
                  <a:pt x="2659465" y="3042201"/>
                </a:cubicBezTo>
                <a:cubicBezTo>
                  <a:pt x="2621184" y="2983901"/>
                  <a:pt x="2646154" y="3016934"/>
                  <a:pt x="2578442" y="2948191"/>
                </a:cubicBezTo>
                <a:cubicBezTo>
                  <a:pt x="2561188" y="2930674"/>
                  <a:pt x="2565204" y="2900323"/>
                  <a:pt x="2555293" y="2877685"/>
                </a:cubicBezTo>
                <a:cubicBezTo>
                  <a:pt x="2537479" y="2836991"/>
                  <a:pt x="2533047" y="2849454"/>
                  <a:pt x="2508994" y="2818929"/>
                </a:cubicBezTo>
                <a:cubicBezTo>
                  <a:pt x="2500304" y="2807901"/>
                  <a:pt x="2494535" y="2794705"/>
                  <a:pt x="2485845" y="2783676"/>
                </a:cubicBezTo>
                <a:cubicBezTo>
                  <a:pt x="2479028" y="2775024"/>
                  <a:pt x="2468312" y="2769674"/>
                  <a:pt x="2462696" y="2760173"/>
                </a:cubicBezTo>
                <a:cubicBezTo>
                  <a:pt x="2417954" y="2684466"/>
                  <a:pt x="2490689" y="2766074"/>
                  <a:pt x="2427973" y="2689667"/>
                </a:cubicBezTo>
                <a:cubicBezTo>
                  <a:pt x="2346520" y="2590433"/>
                  <a:pt x="2452854" y="2738431"/>
                  <a:pt x="2323799" y="2607408"/>
                </a:cubicBezTo>
                <a:cubicBezTo>
                  <a:pt x="2294864" y="2578031"/>
                  <a:pt x="2327658" y="2525148"/>
                  <a:pt x="2335375" y="2501649"/>
                </a:cubicBezTo>
                <a:cubicBezTo>
                  <a:pt x="2339331" y="2501283"/>
                  <a:pt x="2506823" y="2495776"/>
                  <a:pt x="2532144" y="2466395"/>
                </a:cubicBezTo>
                <a:cubicBezTo>
                  <a:pt x="2570305" y="2422118"/>
                  <a:pt x="2538361" y="2398504"/>
                  <a:pt x="2532144" y="2360635"/>
                </a:cubicBezTo>
                <a:cubicBezTo>
                  <a:pt x="2526401" y="2325648"/>
                  <a:pt x="2524427" y="2290128"/>
                  <a:pt x="2520569" y="2254875"/>
                </a:cubicBezTo>
                <a:cubicBezTo>
                  <a:pt x="2549663" y="2166265"/>
                  <a:pt x="2510417" y="2275488"/>
                  <a:pt x="2555293" y="2184369"/>
                </a:cubicBezTo>
                <a:cubicBezTo>
                  <a:pt x="2560749" y="2173289"/>
                  <a:pt x="2560592" y="2159737"/>
                  <a:pt x="2566868" y="2149115"/>
                </a:cubicBezTo>
                <a:cubicBezTo>
                  <a:pt x="2572483" y="2139614"/>
                  <a:pt x="2588223" y="2136540"/>
                  <a:pt x="2590017" y="2125612"/>
                </a:cubicBezTo>
                <a:cubicBezTo>
                  <a:pt x="2600185" y="2063671"/>
                  <a:pt x="2597734" y="2000267"/>
                  <a:pt x="2601593" y="1937594"/>
                </a:cubicBezTo>
                <a:lnTo>
                  <a:pt x="2590017" y="1902341"/>
                </a:lnTo>
                <a:cubicBezTo>
                  <a:pt x="2582302" y="1878839"/>
                  <a:pt x="2577782" y="1853992"/>
                  <a:pt x="2566868" y="1831834"/>
                </a:cubicBezTo>
                <a:cubicBezTo>
                  <a:pt x="2561988" y="1821924"/>
                  <a:pt x="2547550" y="1818706"/>
                  <a:pt x="2543718" y="1808332"/>
                </a:cubicBezTo>
                <a:cubicBezTo>
                  <a:pt x="2535478" y="1786023"/>
                  <a:pt x="2536003" y="1761327"/>
                  <a:pt x="2532144" y="1737826"/>
                </a:cubicBezTo>
                <a:lnTo>
                  <a:pt x="2543718" y="1702572"/>
                </a:lnTo>
                <a:cubicBezTo>
                  <a:pt x="2551434" y="1679070"/>
                  <a:pt x="2560950" y="1656099"/>
                  <a:pt x="2566868" y="1632066"/>
                </a:cubicBezTo>
                <a:cubicBezTo>
                  <a:pt x="2572560" y="1608950"/>
                  <a:pt x="2570203" y="1583868"/>
                  <a:pt x="2578442" y="1561559"/>
                </a:cubicBezTo>
                <a:cubicBezTo>
                  <a:pt x="2591690" y="1525691"/>
                  <a:pt x="2647809" y="1530236"/>
                  <a:pt x="2671041" y="1526305"/>
                </a:cubicBezTo>
                <a:cubicBezTo>
                  <a:pt x="2678756" y="1538056"/>
                  <a:pt x="2685499" y="1550530"/>
                  <a:pt x="2694190" y="1561559"/>
                </a:cubicBezTo>
                <a:cubicBezTo>
                  <a:pt x="2701007" y="1570210"/>
                  <a:pt x="2715866" y="1574083"/>
                  <a:pt x="2717340" y="1585061"/>
                </a:cubicBezTo>
                <a:cubicBezTo>
                  <a:pt x="2727778" y="1662781"/>
                  <a:pt x="2722221" y="1741939"/>
                  <a:pt x="2728913" y="1820084"/>
                </a:cubicBezTo>
                <a:cubicBezTo>
                  <a:pt x="2729970" y="1832424"/>
                  <a:pt x="2729895" y="1849192"/>
                  <a:pt x="2740488" y="1855337"/>
                </a:cubicBezTo>
                <a:cubicBezTo>
                  <a:pt x="2760865" y="1867158"/>
                  <a:pt x="2786787" y="1863171"/>
                  <a:pt x="2809936" y="1867087"/>
                </a:cubicBezTo>
                <a:cubicBezTo>
                  <a:pt x="2835955" y="1858282"/>
                  <a:pt x="2868546" y="1853093"/>
                  <a:pt x="2879385" y="1820084"/>
                </a:cubicBezTo>
                <a:cubicBezTo>
                  <a:pt x="2904433" y="1743790"/>
                  <a:pt x="2881517" y="1532201"/>
                  <a:pt x="2879385" y="1491051"/>
                </a:cubicBezTo>
                <a:cubicBezTo>
                  <a:pt x="2888798" y="1462380"/>
                  <a:pt x="2891671" y="1443324"/>
                  <a:pt x="2914109" y="1420545"/>
                </a:cubicBezTo>
                <a:cubicBezTo>
                  <a:pt x="2923945" y="1410558"/>
                  <a:pt x="2937258" y="1404876"/>
                  <a:pt x="2948832" y="1397043"/>
                </a:cubicBezTo>
                <a:cubicBezTo>
                  <a:pt x="2993884" y="1391960"/>
                  <a:pt x="3078089" y="1389939"/>
                  <a:pt x="3122453" y="1361789"/>
                </a:cubicBezTo>
                <a:cubicBezTo>
                  <a:pt x="3134249" y="1354304"/>
                  <a:pt x="3142688" y="1340345"/>
                  <a:pt x="3145602" y="1326536"/>
                </a:cubicBezTo>
                <a:cubicBezTo>
                  <a:pt x="3154531" y="1284231"/>
                  <a:pt x="3153319" y="1240361"/>
                  <a:pt x="3157178" y="1197273"/>
                </a:cubicBezTo>
                <a:lnTo>
                  <a:pt x="3145602" y="1162020"/>
                </a:lnTo>
                <a:cubicBezTo>
                  <a:pt x="3141203" y="1148622"/>
                  <a:pt x="3130169" y="1138518"/>
                  <a:pt x="3122453" y="1126766"/>
                </a:cubicBezTo>
                <a:lnTo>
                  <a:pt x="3076154" y="1056260"/>
                </a:lnTo>
                <a:cubicBezTo>
                  <a:pt x="3064579" y="1048426"/>
                  <a:pt x="3053872" y="1039074"/>
                  <a:pt x="3041430" y="1032758"/>
                </a:cubicBezTo>
                <a:cubicBezTo>
                  <a:pt x="3030518" y="1027219"/>
                  <a:pt x="3016858" y="1027878"/>
                  <a:pt x="3006706" y="1021007"/>
                </a:cubicBezTo>
                <a:cubicBezTo>
                  <a:pt x="2993086" y="1011788"/>
                  <a:pt x="2984557" y="996392"/>
                  <a:pt x="2971982" y="985753"/>
                </a:cubicBezTo>
                <a:cubicBezTo>
                  <a:pt x="2961295" y="976711"/>
                  <a:pt x="2947945" y="971293"/>
                  <a:pt x="2937259" y="962251"/>
                </a:cubicBezTo>
                <a:cubicBezTo>
                  <a:pt x="2896461" y="927735"/>
                  <a:pt x="2888499" y="905624"/>
                  <a:pt x="2856235" y="856491"/>
                </a:cubicBezTo>
                <a:cubicBezTo>
                  <a:pt x="2844660" y="852574"/>
                  <a:pt x="2830138" y="853498"/>
                  <a:pt x="2821511" y="844740"/>
                </a:cubicBezTo>
                <a:cubicBezTo>
                  <a:pt x="2812885" y="835981"/>
                  <a:pt x="2812329" y="821633"/>
                  <a:pt x="2809936" y="809486"/>
                </a:cubicBezTo>
                <a:cubicBezTo>
                  <a:pt x="2804585" y="782327"/>
                  <a:pt x="2802220" y="754648"/>
                  <a:pt x="2798361" y="727228"/>
                </a:cubicBezTo>
                <a:cubicBezTo>
                  <a:pt x="2798361" y="727228"/>
                  <a:pt x="2771761" y="681246"/>
                  <a:pt x="2775212" y="656722"/>
                </a:cubicBezTo>
                <a:cubicBezTo>
                  <a:pt x="2776937" y="644460"/>
                  <a:pt x="2798361" y="648887"/>
                  <a:pt x="2809936" y="644970"/>
                </a:cubicBezTo>
                <a:cubicBezTo>
                  <a:pt x="2850341" y="685990"/>
                  <a:pt x="2822733" y="664970"/>
                  <a:pt x="2902534" y="691975"/>
                </a:cubicBezTo>
                <a:cubicBezTo>
                  <a:pt x="2975840" y="695892"/>
                  <a:pt x="3049347" y="696979"/>
                  <a:pt x="3122453" y="703727"/>
                </a:cubicBezTo>
                <a:cubicBezTo>
                  <a:pt x="3182480" y="709267"/>
                  <a:pt x="3132028" y="727228"/>
                  <a:pt x="3203476" y="727228"/>
                </a:cubicBezTo>
                <a:cubicBezTo>
                  <a:pt x="3215677" y="727228"/>
                  <a:pt x="3233668" y="726978"/>
                  <a:pt x="3238199" y="715477"/>
                </a:cubicBezTo>
                <a:cubicBezTo>
                  <a:pt x="3251175" y="682543"/>
                  <a:pt x="3245917" y="644970"/>
                  <a:pt x="3249775" y="609717"/>
                </a:cubicBezTo>
                <a:cubicBezTo>
                  <a:pt x="3220680" y="521106"/>
                  <a:pt x="3259926" y="630329"/>
                  <a:pt x="3215050" y="539210"/>
                </a:cubicBezTo>
                <a:cubicBezTo>
                  <a:pt x="3209594" y="528131"/>
                  <a:pt x="3207333" y="515708"/>
                  <a:pt x="3203476" y="503957"/>
                </a:cubicBezTo>
                <a:cubicBezTo>
                  <a:pt x="3194677" y="477161"/>
                  <a:pt x="3172610" y="456952"/>
                  <a:pt x="3157178" y="433450"/>
                </a:cubicBezTo>
                <a:lnTo>
                  <a:pt x="3122453" y="409948"/>
                </a:lnTo>
                <a:cubicBezTo>
                  <a:pt x="3102150" y="396206"/>
                  <a:pt x="3101998" y="364063"/>
                  <a:pt x="3099303" y="339441"/>
                </a:cubicBezTo>
                <a:cubicBezTo>
                  <a:pt x="3090346" y="257594"/>
                  <a:pt x="3091588" y="174926"/>
                  <a:pt x="3087729" y="92667"/>
                </a:cubicBezTo>
                <a:cubicBezTo>
                  <a:pt x="3105405" y="38829"/>
                  <a:pt x="3099689" y="61605"/>
                  <a:pt x="3106894" y="4819"/>
                </a:cubicBezTo>
                <a:close/>
              </a:path>
            </a:pathLst>
          </a:custGeom>
          <a:solidFill>
            <a:schemeClr val="tx1">
              <a:alpha val="65000"/>
            </a:schemeClr>
          </a:solidFill>
          <a:ln>
            <a:noFill/>
          </a:ln>
          <a:effectLst>
            <a:innerShdw blurRad="63500" dist="50800" dir="135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Diagram 4">
            <a:extLst>
              <a:ext uri="{FF2B5EF4-FFF2-40B4-BE49-F238E27FC236}">
                <a16:creationId xmlns="" xmlns:a16="http://schemas.microsoft.com/office/drawing/2014/main" id="{47558C66-7965-45AD-8525-0170C0340FAC}"/>
              </a:ext>
            </a:extLst>
          </p:cNvPr>
          <p:cNvGraphicFramePr/>
          <p:nvPr>
            <p:extLst>
              <p:ext uri="{D42A27DB-BD31-4B8C-83A1-F6EECF244321}">
                <p14:modId xmlns:p14="http://schemas.microsoft.com/office/powerpoint/2010/main" val="3411932937"/>
              </p:ext>
            </p:extLst>
          </p:nvPr>
        </p:nvGraphicFramePr>
        <p:xfrm>
          <a:off x="7170058" y="3048000"/>
          <a:ext cx="5136742" cy="350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915468" y="2436319"/>
            <a:ext cx="3880073" cy="369332"/>
          </a:xfrm>
          <a:prstGeom prst="rect">
            <a:avLst/>
          </a:prstGeom>
          <a:noFill/>
        </p:spPr>
        <p:txBody>
          <a:bodyPr wrap="square" rtlCol="0">
            <a:spAutoFit/>
          </a:bodyPr>
          <a:lstStyle/>
          <a:p>
            <a:r>
              <a:rPr lang="en-US" b="1" i="1" u="sng" dirty="0" smtClean="0">
                <a:solidFill>
                  <a:schemeClr val="bg1">
                    <a:lumMod val="95000"/>
                    <a:lumOff val="5000"/>
                  </a:schemeClr>
                </a:solidFill>
              </a:rPr>
              <a:t>A PRESENTATION BY “ORBIT”</a:t>
            </a:r>
            <a:endParaRPr lang="en-US" b="1" i="1" u="sng" dirty="0">
              <a:solidFill>
                <a:schemeClr val="bg1">
                  <a:lumMod val="95000"/>
                  <a:lumOff val="5000"/>
                </a:schemeClr>
              </a:solidFill>
            </a:endParaRPr>
          </a:p>
        </p:txBody>
      </p:sp>
      <p:sp>
        <p:nvSpPr>
          <p:cNvPr id="11" name="Rectangle 10"/>
          <p:cNvSpPr/>
          <p:nvPr/>
        </p:nvSpPr>
        <p:spPr>
          <a:xfrm>
            <a:off x="5181128" y="1772664"/>
            <a:ext cx="7333869" cy="769441"/>
          </a:xfrm>
          <a:prstGeom prst="rect">
            <a:avLst/>
          </a:prstGeom>
          <a:noFill/>
        </p:spPr>
        <p:txBody>
          <a:bodyPr wrap="square" lIns="91440" tIns="45720" rIns="91440" bIns="45720">
            <a:spAutoFit/>
          </a:bodyPr>
          <a:lstStyle/>
          <a:p>
            <a:pPr algn="ctr"/>
            <a:r>
              <a:rPr lang="en-US" sz="4400" i="1" dirty="0" smtClean="0">
                <a:ln w="0"/>
                <a:solidFill>
                  <a:srgbClr val="FF0000"/>
                </a:solidFill>
                <a:effectLst>
                  <a:reflection blurRad="6350" stA="53000" endA="300" endPos="35500" dir="5400000" sy="-90000" algn="bl" rotWithShape="0"/>
                </a:effectLst>
                <a:latin typeface="Arial Black" panose="020B0A04020102020204" pitchFamily="34" charset="0"/>
              </a:rPr>
              <a:t>OPERATING SYSTEM</a:t>
            </a:r>
            <a:endParaRPr lang="en-US" sz="44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04274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APPLE OS</a:t>
            </a:r>
            <a:endParaRPr lang="en-US" b="1" u="sng" dirty="0">
              <a:solidFill>
                <a:srgbClr val="FF0000"/>
              </a:solidFill>
            </a:endParaRPr>
          </a:p>
        </p:txBody>
      </p:sp>
      <p:sp>
        <p:nvSpPr>
          <p:cNvPr id="3" name="Content Placeholder 2"/>
          <p:cNvSpPr>
            <a:spLocks noGrp="1"/>
          </p:cNvSpPr>
          <p:nvPr>
            <p:ph idx="1"/>
          </p:nvPr>
        </p:nvSpPr>
        <p:spPr>
          <a:xfrm>
            <a:off x="1484310" y="1562099"/>
            <a:ext cx="10018713" cy="3124201"/>
          </a:xfrm>
        </p:spPr>
        <p:txBody>
          <a:bodyPr/>
          <a:lstStyle/>
          <a:p>
            <a:r>
              <a:rPr lang="en-US" b="1" i="1" dirty="0" smtClean="0"/>
              <a:t>Apple OS was originally developed for use on it’s IPHONE devices . Now the mobile operating system is referred to as IOS and is supported on number of apple devices including the IPHONE, IPAD.</a:t>
            </a:r>
            <a:endParaRPr lang="en-US" b="1" i="1" dirty="0"/>
          </a:p>
        </p:txBody>
      </p:sp>
    </p:spTree>
    <p:extLst>
      <p:ext uri="{BB962C8B-B14F-4D97-AF65-F5344CB8AC3E}">
        <p14:creationId xmlns:p14="http://schemas.microsoft.com/office/powerpoint/2010/main" val="2120277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7958" y="491320"/>
            <a:ext cx="8825658" cy="4681182"/>
          </a:xfrm>
        </p:spPr>
        <p:txBody>
          <a:bodyPr>
            <a:normAutofit fontScale="90000"/>
          </a:bodyPr>
          <a:lstStyle/>
          <a:p>
            <a:pPr algn="l"/>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4900" b="1" u="sng" dirty="0" smtClean="0">
                <a:solidFill>
                  <a:srgbClr val="FF0000"/>
                </a:solidFill>
              </a:rPr>
              <a:t>CONCLUSION:</a:t>
            </a:r>
            <a:r>
              <a:rPr lang="en-US" sz="2400" dirty="0" smtClean="0"/>
              <a:t/>
            </a:r>
            <a:br>
              <a:rPr lang="en-US" sz="2400" dirty="0" smtClean="0"/>
            </a:br>
            <a:r>
              <a:rPr lang="en-US" sz="2400" dirty="0"/>
              <a:t/>
            </a:r>
            <a:br>
              <a:rPr lang="en-US" sz="2400" dirty="0"/>
            </a:br>
            <a:r>
              <a:rPr lang="en-US" sz="2800" b="1" i="1" dirty="0" smtClean="0"/>
              <a:t>To </a:t>
            </a:r>
            <a:r>
              <a:rPr lang="en-US" sz="2800" b="1" i="1" dirty="0" smtClean="0"/>
              <a:t>conclude I do believe the computer is here to stay and therefore it will require an </a:t>
            </a:r>
            <a:r>
              <a:rPr lang="en-US" sz="2800" b="1" i="1" dirty="0" err="1" smtClean="0"/>
              <a:t>os</a:t>
            </a:r>
            <a:r>
              <a:rPr lang="en-US" sz="2800" b="1" i="1" dirty="0" smtClean="0"/>
              <a:t> and has started elsewhere in this report and the </a:t>
            </a:r>
            <a:r>
              <a:rPr lang="en-US" sz="2800" b="1" i="1" dirty="0" err="1" smtClean="0"/>
              <a:t>os</a:t>
            </a:r>
            <a:r>
              <a:rPr lang="en-US" sz="2800" b="1" i="1" dirty="0" smtClean="0"/>
              <a:t> represent the persona of the computer </a:t>
            </a:r>
            <a:r>
              <a:rPr lang="en-US" sz="2800" b="1" i="1" dirty="0" smtClean="0"/>
              <a:t>.For </a:t>
            </a:r>
            <a:r>
              <a:rPr lang="en-US" sz="2800" b="1" i="1" dirty="0" smtClean="0"/>
              <a:t>this reason the computer and its persona will continue to evolve , as we evolve and our expectation grows and by GORDON MOORE’S LAW – Bearing the silicon chip in mind about every two years we can expect dramatic changes with an equal dramatic rein on cost.</a:t>
            </a:r>
            <a:br>
              <a:rPr lang="en-US" sz="2800" b="1" i="1" dirty="0" smtClean="0"/>
            </a:br>
            <a:r>
              <a:rPr lang="en-US" sz="2400" dirty="0"/>
              <a:t/>
            </a:r>
            <a:br>
              <a:rPr lang="en-US" sz="2400" dirty="0"/>
            </a:br>
            <a:endParaRPr lang="en-US" sz="2400" dirty="0"/>
          </a:p>
        </p:txBody>
      </p:sp>
    </p:spTree>
    <p:extLst>
      <p:ext uri="{BB962C8B-B14F-4D97-AF65-F5344CB8AC3E}">
        <p14:creationId xmlns:p14="http://schemas.microsoft.com/office/powerpoint/2010/main" val="1604893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400" b="1" dirty="0"/>
              <a:t> </a:t>
            </a:r>
            <a:r>
              <a:rPr lang="en-US" sz="2800" b="1" dirty="0"/>
              <a:t>It enables a computer user to come to understand how to approach a particular platform.</a:t>
            </a:r>
            <a:br>
              <a:rPr lang="en-US" sz="2800" b="1" dirty="0"/>
            </a:br>
            <a:r>
              <a:rPr lang="en-US" sz="2800" b="1" dirty="0"/>
              <a:t>Without operating system the computers can not run the application and we can not do work in the computer. Therefore operating system is very important in computer.</a:t>
            </a:r>
          </a:p>
        </p:txBody>
      </p:sp>
    </p:spTree>
    <p:extLst>
      <p:ext uri="{BB962C8B-B14F-4D97-AF65-F5344CB8AC3E}">
        <p14:creationId xmlns:p14="http://schemas.microsoft.com/office/powerpoint/2010/main" val="235036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0545" y="1038874"/>
            <a:ext cx="8574622" cy="2616199"/>
          </a:xfrm>
        </p:spPr>
        <p:txBody>
          <a:bodyPr>
            <a:normAutofit/>
          </a:bodyPr>
          <a:lstStyle/>
          <a:p>
            <a:r>
              <a:rPr lang="en-US" sz="8800" dirty="0" smtClean="0">
                <a:solidFill>
                  <a:srgbClr val="FF0000"/>
                </a:solidFill>
              </a:rPr>
              <a:t>THANK YOU</a:t>
            </a:r>
            <a:endParaRPr lang="en-US" sz="8800" dirty="0">
              <a:solidFill>
                <a:srgbClr val="FF0000"/>
              </a:solidFill>
            </a:endParaRPr>
          </a:p>
        </p:txBody>
      </p:sp>
    </p:spTree>
    <p:extLst>
      <p:ext uri="{BB962C8B-B14F-4D97-AF65-F5344CB8AC3E}">
        <p14:creationId xmlns:p14="http://schemas.microsoft.com/office/powerpoint/2010/main" val="373523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4306" y="-339550"/>
            <a:ext cx="8574622" cy="3874320"/>
          </a:xfrm>
        </p:spPr>
        <p:txBody>
          <a:bodyPr>
            <a:normAutofit/>
          </a:bodyPr>
          <a:lstStyle/>
          <a:p>
            <a:pPr algn="l"/>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i="1" dirty="0" smtClean="0"/>
              <a:t>An </a:t>
            </a:r>
            <a:r>
              <a:rPr lang="en-US" sz="2400" b="1" i="1" dirty="0"/>
              <a:t>operating system is a powerful, and usually large, program that controls and manages the </a:t>
            </a:r>
            <a:r>
              <a:rPr lang="en-US" sz="2400" b="1" i="1" dirty="0" smtClean="0"/>
              <a:t>hardware </a:t>
            </a:r>
            <a:r>
              <a:rPr lang="en-US" sz="2400" b="1" i="1" dirty="0"/>
              <a:t>and other software on a computer.</a:t>
            </a:r>
            <a:br>
              <a:rPr lang="en-US" sz="2400" b="1" i="1" dirty="0"/>
            </a:br>
            <a:endParaRPr lang="en-US" sz="2400" b="1" i="1" dirty="0"/>
          </a:p>
        </p:txBody>
      </p:sp>
      <p:sp>
        <p:nvSpPr>
          <p:cNvPr id="5" name="Rounded Rectangle 4"/>
          <p:cNvSpPr/>
          <p:nvPr/>
        </p:nvSpPr>
        <p:spPr>
          <a:xfrm>
            <a:off x="3903259" y="587675"/>
            <a:ext cx="4776716" cy="1269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smtClean="0"/>
              <a:t>OPERATING SYSTEM</a:t>
            </a:r>
            <a:endParaRPr lang="en-US" sz="3600" b="1" i="1" dirty="0"/>
          </a:p>
        </p:txBody>
      </p:sp>
      <p:graphicFrame>
        <p:nvGraphicFramePr>
          <p:cNvPr id="6" name="Diagram 5"/>
          <p:cNvGraphicFramePr/>
          <p:nvPr>
            <p:extLst>
              <p:ext uri="{D42A27DB-BD31-4B8C-83A1-F6EECF244321}">
                <p14:modId xmlns:p14="http://schemas.microsoft.com/office/powerpoint/2010/main" val="1494885916"/>
              </p:ext>
            </p:extLst>
          </p:nvPr>
        </p:nvGraphicFramePr>
        <p:xfrm>
          <a:off x="6139977" y="2961564"/>
          <a:ext cx="6552442" cy="363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13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97040" y="259307"/>
            <a:ext cx="2879677" cy="2674962"/>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WHAT OPERATING SYSTEM DOES?</a:t>
            </a:r>
            <a:endParaRPr lang="en-US" sz="2000" b="1" dirty="0"/>
          </a:p>
        </p:txBody>
      </p:sp>
      <p:graphicFrame>
        <p:nvGraphicFramePr>
          <p:cNvPr id="5" name="Diagram 4"/>
          <p:cNvGraphicFramePr/>
          <p:nvPr>
            <p:extLst>
              <p:ext uri="{D42A27DB-BD31-4B8C-83A1-F6EECF244321}">
                <p14:modId xmlns:p14="http://schemas.microsoft.com/office/powerpoint/2010/main" val="2567932849"/>
              </p:ext>
            </p:extLst>
          </p:nvPr>
        </p:nvGraphicFramePr>
        <p:xfrm>
          <a:off x="4776717" y="1951631"/>
          <a:ext cx="6926238" cy="4735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9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235140823"/>
              </p:ext>
            </p:extLst>
          </p:nvPr>
        </p:nvGraphicFramePr>
        <p:xfrm>
          <a:off x="4483346" y="338992"/>
          <a:ext cx="10160001"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ecagon 5"/>
          <p:cNvSpPr/>
          <p:nvPr/>
        </p:nvSpPr>
        <p:spPr>
          <a:xfrm>
            <a:off x="3071539" y="690685"/>
            <a:ext cx="4502968" cy="4249805"/>
          </a:xfrm>
          <a:prstGeom prst="decagon">
            <a:avLst/>
          </a:prstGeom>
          <a:scene3d>
            <a:camera prst="orthographicFront"/>
            <a:lightRig rig="threePt" dir="t"/>
          </a:scene3d>
          <a:sp3d>
            <a:bevelT w="165100" prst="coolSlant"/>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3600" b="1" dirty="0" smtClean="0">
                <a:solidFill>
                  <a:schemeClr val="bg1"/>
                </a:solidFill>
              </a:rPr>
              <a:t>CLASSIFICATION OF OPERATING SYSTEM</a:t>
            </a:r>
            <a:endParaRPr lang="en-US" sz="3600" b="1" dirty="0">
              <a:solidFill>
                <a:schemeClr val="bg1"/>
              </a:solidFill>
            </a:endParaRPr>
          </a:p>
        </p:txBody>
      </p:sp>
    </p:spTree>
    <p:extLst>
      <p:ext uri="{BB962C8B-B14F-4D97-AF65-F5344CB8AC3E}">
        <p14:creationId xmlns:p14="http://schemas.microsoft.com/office/powerpoint/2010/main" val="1404396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9345" y="2403650"/>
            <a:ext cx="8574622" cy="2616199"/>
          </a:xfrm>
        </p:spPr>
        <p:txBody>
          <a:bodyPr>
            <a:normAutofit fontScale="90000"/>
          </a:bodyPr>
          <a:lstStyle/>
          <a:p>
            <a:pPr algn="l"/>
            <a:r>
              <a:rPr lang="en-US" sz="3600" b="1" u="sng" dirty="0" smtClean="0">
                <a:solidFill>
                  <a:srgbClr val="FF0000"/>
                </a:solidFill>
              </a:rPr>
              <a:t/>
            </a:r>
            <a:br>
              <a:rPr lang="en-US" sz="3600" b="1" u="sng" dirty="0" smtClean="0">
                <a:solidFill>
                  <a:srgbClr val="FF0000"/>
                </a:solidFill>
              </a:rPr>
            </a:br>
            <a:r>
              <a:rPr lang="en-US" sz="3600" b="1" u="sng" dirty="0">
                <a:solidFill>
                  <a:srgbClr val="FF0000"/>
                </a:solidFill>
              </a:rPr>
              <a:t/>
            </a:r>
            <a:br>
              <a:rPr lang="en-US" sz="3600" b="1" u="sng" dirty="0">
                <a:solidFill>
                  <a:srgbClr val="FF0000"/>
                </a:solidFill>
              </a:rPr>
            </a:br>
            <a:r>
              <a:rPr lang="en-US" sz="3600" b="1" u="sng" dirty="0" smtClean="0">
                <a:solidFill>
                  <a:srgbClr val="FF0000"/>
                </a:solidFill>
              </a:rPr>
              <a:t/>
            </a:r>
            <a:br>
              <a:rPr lang="en-US" sz="3600" b="1" u="sng" dirty="0" smtClean="0">
                <a:solidFill>
                  <a:srgbClr val="FF0000"/>
                </a:solidFill>
              </a:rPr>
            </a:br>
            <a:r>
              <a:rPr lang="en-US" sz="3600" b="1" u="sng" dirty="0" smtClean="0">
                <a:solidFill>
                  <a:srgbClr val="FF0000"/>
                </a:solidFill>
              </a:rPr>
              <a:t>WINDOWS:</a:t>
            </a:r>
            <a:r>
              <a:rPr lang="en-US" sz="3600" b="1" dirty="0" smtClean="0">
                <a:solidFill>
                  <a:srgbClr val="FF0000"/>
                </a:solidFill>
              </a:rPr>
              <a:t/>
            </a:r>
            <a:br>
              <a:rPr lang="en-US" sz="3600" b="1" dirty="0" smtClean="0">
                <a:solidFill>
                  <a:srgbClr val="FF0000"/>
                </a:solidFill>
              </a:rPr>
            </a:br>
            <a:r>
              <a:rPr lang="en-US" sz="2700" dirty="0"/>
              <a:t>Windows Microsoft Windows is a family of operating systems for personal and business computers. Windows dominates the personal computer world, offering a graphical user interface (GUI), virtual memory management, multitasking, and support for many peripheral devices. </a:t>
            </a:r>
            <a:r>
              <a:rPr lang="en-US" sz="2700" b="1" dirty="0">
                <a:solidFill>
                  <a:srgbClr val="FF0000"/>
                </a:solidFill>
              </a:rPr>
              <a:t/>
            </a:r>
            <a:br>
              <a:rPr lang="en-US" sz="2700" b="1" dirty="0">
                <a:solidFill>
                  <a:srgbClr val="FF0000"/>
                </a:solidFill>
              </a:rPr>
            </a:br>
            <a:r>
              <a:rPr lang="en-US" sz="2700" b="1" dirty="0" smtClean="0">
                <a:solidFill>
                  <a:srgbClr val="FF0000"/>
                </a:solidFill>
              </a:rPr>
              <a:t/>
            </a:r>
            <a:br>
              <a:rPr lang="en-US" sz="2700" b="1" dirty="0" smtClean="0">
                <a:solidFill>
                  <a:srgbClr val="FF0000"/>
                </a:solidFill>
              </a:rPr>
            </a:br>
            <a:endParaRPr lang="en-US" sz="2700" b="1" dirty="0">
              <a:solidFill>
                <a:srgbClr val="FF0000"/>
              </a:solidFill>
            </a:endParaRPr>
          </a:p>
        </p:txBody>
      </p:sp>
      <p:sp>
        <p:nvSpPr>
          <p:cNvPr id="4" name="Rounded Rectangle 3"/>
          <p:cNvSpPr/>
          <p:nvPr/>
        </p:nvSpPr>
        <p:spPr>
          <a:xfrm>
            <a:off x="3098041" y="573206"/>
            <a:ext cx="664645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MOST POPULR DESTOP OPERATING SYSTEM</a:t>
            </a:r>
            <a:endParaRPr lang="en-US" sz="2400" b="1" dirty="0"/>
          </a:p>
        </p:txBody>
      </p:sp>
    </p:spTree>
    <p:extLst>
      <p:ext uri="{BB962C8B-B14F-4D97-AF65-F5344CB8AC3E}">
        <p14:creationId xmlns:p14="http://schemas.microsoft.com/office/powerpoint/2010/main" val="210553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sz="3600" b="1" u="sng" dirty="0" smtClean="0">
                <a:solidFill>
                  <a:srgbClr val="FF0000"/>
                </a:solidFill>
              </a:rPr>
              <a:t>Mac:</a:t>
            </a:r>
            <a:r>
              <a:rPr lang="en-US" sz="2800" dirty="0" smtClean="0"/>
              <a:t/>
            </a:r>
            <a:br>
              <a:rPr lang="en-US" sz="2800" dirty="0" smtClean="0"/>
            </a:br>
            <a:r>
              <a:rPr lang="en-US" sz="2800" dirty="0" smtClean="0"/>
              <a:t>Mac </a:t>
            </a:r>
            <a:r>
              <a:rPr lang="en-US" sz="2800" dirty="0"/>
              <a:t>OS is the official name of the Apple Macintosh operating system. Mac OS features a graphical user interface (GUI) that utilizes windows, icons, and all applications that run on a Macintosh computer have a similar user interface.</a:t>
            </a:r>
            <a:endParaRPr lang="en-US" sz="2800" dirty="0"/>
          </a:p>
        </p:txBody>
      </p:sp>
    </p:spTree>
    <p:extLst>
      <p:ext uri="{BB962C8B-B14F-4D97-AF65-F5344CB8AC3E}">
        <p14:creationId xmlns:p14="http://schemas.microsoft.com/office/powerpoint/2010/main" val="2058400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b="1" u="sng" dirty="0" smtClean="0">
                <a:solidFill>
                  <a:srgbClr val="FF0000"/>
                </a:solidFill>
              </a:rPr>
              <a:t>Linux: </a:t>
            </a:r>
            <a:r>
              <a:rPr lang="en-US" sz="3200" dirty="0" smtClean="0"/>
              <a:t/>
            </a:r>
            <a:br>
              <a:rPr lang="en-US" sz="3200" dirty="0" smtClean="0"/>
            </a:br>
            <a:r>
              <a:rPr lang="en-US" sz="3200" dirty="0" smtClean="0"/>
              <a:t>Linux </a:t>
            </a:r>
            <a:r>
              <a:rPr lang="en-US" sz="3200" dirty="0"/>
              <a:t>is a freely distributed open source operating system that runs on a number of hardware platforms. The Linux kernel was developed mainly by Linus Torvalds and it is based on Unix.</a:t>
            </a:r>
            <a:endParaRPr lang="en-US" sz="3200" dirty="0"/>
          </a:p>
        </p:txBody>
      </p:sp>
    </p:spTree>
    <p:extLst>
      <p:ext uri="{BB962C8B-B14F-4D97-AF65-F5344CB8AC3E}">
        <p14:creationId xmlns:p14="http://schemas.microsoft.com/office/powerpoint/2010/main" val="159431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22921880"/>
              </p:ext>
            </p:extLst>
          </p:nvPr>
        </p:nvGraphicFramePr>
        <p:xfrm>
          <a:off x="1470665" y="254417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8966579" y="600502"/>
            <a:ext cx="2661314" cy="24702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MOBILE OPERATING SYSTEM</a:t>
            </a:r>
            <a:endParaRPr lang="en-US" sz="2400" b="1" dirty="0"/>
          </a:p>
        </p:txBody>
      </p:sp>
    </p:spTree>
    <p:extLst>
      <p:ext uri="{BB962C8B-B14F-4D97-AF65-F5344CB8AC3E}">
        <p14:creationId xmlns:p14="http://schemas.microsoft.com/office/powerpoint/2010/main" val="3986824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ANDROID</a:t>
            </a:r>
            <a:endParaRPr lang="en-US" b="1" u="sng" dirty="0">
              <a:solidFill>
                <a:srgbClr val="FF0000"/>
              </a:solidFill>
            </a:endParaRPr>
          </a:p>
        </p:txBody>
      </p:sp>
      <p:sp>
        <p:nvSpPr>
          <p:cNvPr id="3" name="Content Placeholder 2"/>
          <p:cNvSpPr>
            <a:spLocks noGrp="1"/>
          </p:cNvSpPr>
          <p:nvPr>
            <p:ph idx="1"/>
          </p:nvPr>
        </p:nvSpPr>
        <p:spPr>
          <a:xfrm>
            <a:off x="1484311" y="1861780"/>
            <a:ext cx="10018713" cy="3124201"/>
          </a:xfrm>
        </p:spPr>
        <p:txBody>
          <a:bodyPr/>
          <a:lstStyle/>
          <a:p>
            <a:r>
              <a:rPr lang="en-US" b="1" i="1" dirty="0" smtClean="0"/>
              <a:t>The android mobile operating system is Google's open and free software stock that includes an operating system and also key application for use on mobile devices including smartphones updates for the open source android mobile operating system.</a:t>
            </a:r>
            <a:endParaRPr lang="en-US" b="1" i="1" dirty="0"/>
          </a:p>
        </p:txBody>
      </p:sp>
    </p:spTree>
    <p:extLst>
      <p:ext uri="{BB962C8B-B14F-4D97-AF65-F5344CB8AC3E}">
        <p14:creationId xmlns:p14="http://schemas.microsoft.com/office/powerpoint/2010/main" val="761774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166</TotalTime>
  <Words>174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Corbel</vt:lpstr>
      <vt:lpstr>Parallax</vt:lpstr>
      <vt:lpstr>PowerPoint Presentation</vt:lpstr>
      <vt:lpstr>    An operating system is a powerful, and usually large, program that controls and manages the hardware and other software on a computer. </vt:lpstr>
      <vt:lpstr>PowerPoint Presentation</vt:lpstr>
      <vt:lpstr>PowerPoint Presentation</vt:lpstr>
      <vt:lpstr>   WINDOWS: Windows Microsoft Windows is a family of operating systems for personal and business computers. Windows dominates the personal computer world, offering a graphical user interface (GUI), virtual memory management, multitasking, and support for many peripheral devices.   </vt:lpstr>
      <vt:lpstr>Mac: Mac OS is the official name of the Apple Macintosh operating system. Mac OS features a graphical user interface (GUI) that utilizes windows, icons, and all applications that run on a Macintosh computer have a similar user interface.</vt:lpstr>
      <vt:lpstr>Linux:  Linux is a freely distributed open source operating system that runs on a number of hardware platforms. The Linux kernel was developed mainly by Linus Torvalds and it is based on Unix.</vt:lpstr>
      <vt:lpstr>PowerPoint Presentation</vt:lpstr>
      <vt:lpstr>ANDROID</vt:lpstr>
      <vt:lpstr>APPLE OS</vt:lpstr>
      <vt:lpstr>          CONCLUSION:  To conclude I do believe the computer is here to stay and therefore it will require an os and has started elsewhere in this report and the os represent the persona of the computer .For this reason the computer and its persona will continue to evolve , as we evolve and our expectation grows and by GORDON MOORE’S LAW – Bearing the silicon chip in mind about every two years we can expect dramatic changes with an equal dramatic rein on cost.  </vt:lpstr>
      <vt:lpstr> It enables a computer user to come to understand how to approach a particular platform. Without operating system the computers can not run the application and we can not do work in the computer. Therefore operating system is very important in computer.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efaj rahman</dc:creator>
  <cp:lastModifiedBy>efaj rahman</cp:lastModifiedBy>
  <cp:revision>24</cp:revision>
  <dcterms:created xsi:type="dcterms:W3CDTF">2019-02-26T17:20:43Z</dcterms:created>
  <dcterms:modified xsi:type="dcterms:W3CDTF">2019-02-27T03:31:09Z</dcterms:modified>
</cp:coreProperties>
</file>