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C4C4C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3" d="100"/>
          <a:sy n="63" d="100"/>
        </p:scale>
        <p:origin x="-15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5DB-1ED6-4B1E-B478-FAE88310521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5A84-33DA-4723-92DB-E8C2E375AF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5DB-1ED6-4B1E-B478-FAE88310521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5A84-33DA-4723-92DB-E8C2E375AF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5DB-1ED6-4B1E-B478-FAE88310521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5A84-33DA-4723-92DB-E8C2E375AF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5DB-1ED6-4B1E-B478-FAE88310521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5A84-33DA-4723-92DB-E8C2E375AF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5DB-1ED6-4B1E-B478-FAE88310521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5A84-33DA-4723-92DB-E8C2E375AF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5DB-1ED6-4B1E-B478-FAE88310521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5A84-33DA-4723-92DB-E8C2E375AF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5DB-1ED6-4B1E-B478-FAE88310521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5A84-33DA-4723-92DB-E8C2E375AF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5DB-1ED6-4B1E-B478-FAE88310521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5A84-33DA-4723-92DB-E8C2E375AF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5DB-1ED6-4B1E-B478-FAE88310521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5A84-33DA-4723-92DB-E8C2E375AF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5DB-1ED6-4B1E-B478-FAE88310521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5A84-33DA-4723-92DB-E8C2E375AF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5DB-1ED6-4B1E-B478-FAE88310521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5A84-33DA-4723-92DB-E8C2E375AF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925DB-1ED6-4B1E-B478-FAE88310521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5A84-33DA-4723-92DB-E8C2E375AF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solidwork_job1\mmlab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3570514" cy="4038600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1295400"/>
            <a:ext cx="1524000" cy="918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381000"/>
            <a:ext cx="1447800" cy="930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5400000">
            <a:off x="3726097" y="1988903"/>
            <a:ext cx="123460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86400" y="2514600"/>
            <a:ext cx="1295400" cy="1477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 descr="C:\Users\HSR\Desktop\neeraj_faceshield\IMG-20200403-WA0014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-1" y="4267200"/>
            <a:ext cx="1456616" cy="2590800"/>
          </a:xfrm>
          <a:prstGeom prst="rect">
            <a:avLst/>
          </a:prstGeom>
          <a:noFill/>
        </p:spPr>
      </p:pic>
      <p:pic>
        <p:nvPicPr>
          <p:cNvPr id="1034" name="Picture 10" descr="C:\Users\HSR\Desktop\neeraj_faceshield\IMG-20200403-WA0016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flipH="1">
            <a:off x="1523999" y="4267200"/>
            <a:ext cx="1631246" cy="25908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5181600" y="381000"/>
            <a:ext cx="32188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200" dirty="0" smtClean="0"/>
              <a:t>Wear hand gloves to do the following assembly:-</a:t>
            </a:r>
          </a:p>
          <a:p>
            <a:pPr algn="just"/>
            <a:endParaRPr lang="en-US" sz="1200" dirty="0" smtClean="0"/>
          </a:p>
          <a:p>
            <a:pPr algn="just"/>
            <a:r>
              <a:rPr lang="en-US" sz="1200" dirty="0" smtClean="0"/>
              <a:t>1. Make holes on sheet at proper place </a:t>
            </a:r>
          </a:p>
          <a:p>
            <a:pPr algn="just"/>
            <a:r>
              <a:rPr lang="en-US" sz="1200" dirty="0"/>
              <a:t>w</a:t>
            </a:r>
            <a:r>
              <a:rPr lang="en-US" sz="1200" dirty="0" smtClean="0"/>
              <a:t>ith respect to sheet holder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 smtClean="0"/>
              <a:t>2. Place sheet in sheet holder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 smtClean="0"/>
              <a:t>3. Place both on head rest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 smtClean="0"/>
              <a:t>4. Fix elastic head band</a:t>
            </a:r>
          </a:p>
        </p:txBody>
      </p:sp>
      <p:pic>
        <p:nvPicPr>
          <p:cNvPr id="1036" name="Picture 12" descr="Staples Multipurpose Transparency Film, 50-Pack | Staples.ca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43800" y="3886200"/>
            <a:ext cx="1295400" cy="129540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3200400" y="4267200"/>
            <a:ext cx="4279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Material information:.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Head band is readily available at Dollar stores, </a:t>
            </a:r>
            <a:r>
              <a:rPr lang="en-US" sz="1200" dirty="0" err="1" smtClean="0"/>
              <a:t>Walmart</a:t>
            </a:r>
            <a:r>
              <a:rPr lang="en-US" sz="1200" dirty="0" smtClean="0"/>
              <a:t>, etc.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Transparent sheets are available at Staples or Amazon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0"/>
            <a:ext cx="228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Assembly</a:t>
            </a:r>
            <a:r>
              <a:rPr lang="en-US" dirty="0" smtClean="0"/>
              <a:t> </a:t>
            </a:r>
            <a:r>
              <a:rPr lang="en-US" b="1" dirty="0" smtClean="0"/>
              <a:t>Instructions</a:t>
            </a:r>
            <a:endParaRPr lang="en-US" b="1" dirty="0"/>
          </a:p>
        </p:txBody>
      </p:sp>
      <p:pic>
        <p:nvPicPr>
          <p:cNvPr id="1037" name="Picture 13" descr="F:\solidwork_job1\mmlab\Capture5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086600" y="1752600"/>
            <a:ext cx="1709558" cy="18078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69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HSR</dc:creator>
  <cp:lastModifiedBy>HSR</cp:lastModifiedBy>
  <cp:revision>6</cp:revision>
  <dcterms:created xsi:type="dcterms:W3CDTF">2020-04-12T15:04:09Z</dcterms:created>
  <dcterms:modified xsi:type="dcterms:W3CDTF">2020-04-12T15:45:25Z</dcterms:modified>
</cp:coreProperties>
</file>