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7"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k bidaye" userId="aa3ed88e58b34978" providerId="LiveId" clId="{889D2D67-8A0B-4B3E-8E53-D53623890828}"/>
    <pc:docChg chg="undo custSel addSld delSld modSld sldOrd">
      <pc:chgData name="mohak bidaye" userId="aa3ed88e58b34978" providerId="LiveId" clId="{889D2D67-8A0B-4B3E-8E53-D53623890828}" dt="2025-02-01T10:49:27.444" v="4229" actId="27636"/>
      <pc:docMkLst>
        <pc:docMk/>
      </pc:docMkLst>
      <pc:sldChg chg="modSp mod">
        <pc:chgData name="mohak bidaye" userId="aa3ed88e58b34978" providerId="LiveId" clId="{889D2D67-8A0B-4B3E-8E53-D53623890828}" dt="2025-02-01T08:41:40.019" v="4177" actId="20577"/>
        <pc:sldMkLst>
          <pc:docMk/>
          <pc:sldMk cId="3111722317" sldId="256"/>
        </pc:sldMkLst>
        <pc:spChg chg="mod">
          <ac:chgData name="mohak bidaye" userId="aa3ed88e58b34978" providerId="LiveId" clId="{889D2D67-8A0B-4B3E-8E53-D53623890828}" dt="2025-02-01T08:41:40.019" v="4177" actId="20577"/>
          <ac:spMkLst>
            <pc:docMk/>
            <pc:sldMk cId="3111722317" sldId="256"/>
            <ac:spMk id="3" creationId="{4B6C1FE5-1BFC-F8B5-34D0-00E0A66FF910}"/>
          </ac:spMkLst>
        </pc:spChg>
      </pc:sldChg>
      <pc:sldChg chg="modSp mod">
        <pc:chgData name="mohak bidaye" userId="aa3ed88e58b34978" providerId="LiveId" clId="{889D2D67-8A0B-4B3E-8E53-D53623890828}" dt="2025-02-01T08:46:15.127" v="4203" actId="20577"/>
        <pc:sldMkLst>
          <pc:docMk/>
          <pc:sldMk cId="561827538" sldId="259"/>
        </pc:sldMkLst>
        <pc:spChg chg="mod">
          <ac:chgData name="mohak bidaye" userId="aa3ed88e58b34978" providerId="LiveId" clId="{889D2D67-8A0B-4B3E-8E53-D53623890828}" dt="2025-02-01T08:46:15.127" v="4203" actId="20577"/>
          <ac:spMkLst>
            <pc:docMk/>
            <pc:sldMk cId="561827538" sldId="259"/>
            <ac:spMk id="3" creationId="{A9C1C5D1-2EAC-833F-5F26-8ADE8431D257}"/>
          </ac:spMkLst>
        </pc:spChg>
      </pc:sldChg>
      <pc:sldChg chg="addSp delSp modSp mod">
        <pc:chgData name="mohak bidaye" userId="aa3ed88e58b34978" providerId="LiveId" clId="{889D2D67-8A0B-4B3E-8E53-D53623890828}" dt="2025-02-01T10:20:27.811" v="4205" actId="1036"/>
        <pc:sldMkLst>
          <pc:docMk/>
          <pc:sldMk cId="2554221356" sldId="265"/>
        </pc:sldMkLst>
        <pc:spChg chg="mod">
          <ac:chgData name="mohak bidaye" userId="aa3ed88e58b34978" providerId="LiveId" clId="{889D2D67-8A0B-4B3E-8E53-D53623890828}" dt="2025-01-31T19:36:31.841" v="47" actId="1076"/>
          <ac:spMkLst>
            <pc:docMk/>
            <pc:sldMk cId="2554221356" sldId="265"/>
            <ac:spMk id="2" creationId="{495E6DAA-A428-E10C-9A84-E0E04D59A213}"/>
          </ac:spMkLst>
        </pc:spChg>
        <pc:spChg chg="del">
          <ac:chgData name="mohak bidaye" userId="aa3ed88e58b34978" providerId="LiveId" clId="{889D2D67-8A0B-4B3E-8E53-D53623890828}" dt="2025-01-31T19:27:33.293" v="18"/>
          <ac:spMkLst>
            <pc:docMk/>
            <pc:sldMk cId="2554221356" sldId="265"/>
            <ac:spMk id="3" creationId="{48E9AE9C-8792-6BA0-EBCC-F59D703895CA}"/>
          </ac:spMkLst>
        </pc:spChg>
        <pc:spChg chg="add del mod">
          <ac:chgData name="mohak bidaye" userId="aa3ed88e58b34978" providerId="LiveId" clId="{889D2D67-8A0B-4B3E-8E53-D53623890828}" dt="2025-01-31T19:33:16.115" v="23" actId="931"/>
          <ac:spMkLst>
            <pc:docMk/>
            <pc:sldMk cId="2554221356" sldId="265"/>
            <ac:spMk id="6" creationId="{DF408D4A-EBE6-0EA4-D4F6-BC1A15E859BE}"/>
          </ac:spMkLst>
        </pc:spChg>
        <pc:spChg chg="add del mod">
          <ac:chgData name="mohak bidaye" userId="aa3ed88e58b34978" providerId="LiveId" clId="{889D2D67-8A0B-4B3E-8E53-D53623890828}" dt="2025-01-31T19:33:44.747" v="28" actId="931"/>
          <ac:spMkLst>
            <pc:docMk/>
            <pc:sldMk cId="2554221356" sldId="265"/>
            <ac:spMk id="21" creationId="{B06B9118-F064-7EDB-B5F3-8A95D15276B9}"/>
          </ac:spMkLst>
        </pc:spChg>
        <pc:spChg chg="add del mod">
          <ac:chgData name="mohak bidaye" userId="aa3ed88e58b34978" providerId="LiveId" clId="{889D2D67-8A0B-4B3E-8E53-D53623890828}" dt="2025-01-31T19:41:29.774" v="83" actId="478"/>
          <ac:spMkLst>
            <pc:docMk/>
            <pc:sldMk cId="2554221356" sldId="265"/>
            <ac:spMk id="34" creationId="{4364316C-C89B-CDD6-93BC-8EAC68F92421}"/>
          </ac:spMkLst>
        </pc:spChg>
        <pc:graphicFrameChg chg="add del mod">
          <ac:chgData name="mohak bidaye" userId="aa3ed88e58b34978" providerId="LiveId" clId="{889D2D67-8A0B-4B3E-8E53-D53623890828}" dt="2025-01-31T19:27:53.919" v="20" actId="478"/>
          <ac:graphicFrameMkLst>
            <pc:docMk/>
            <pc:sldMk cId="2554221356" sldId="265"/>
            <ac:graphicFrameMk id="4" creationId="{73A346DA-6E04-4C4B-9745-FE07AEB03ABA}"/>
          </ac:graphicFrameMkLst>
        </pc:graphicFrameChg>
        <pc:graphicFrameChg chg="add mod">
          <ac:chgData name="mohak bidaye" userId="aa3ed88e58b34978" providerId="LiveId" clId="{889D2D67-8A0B-4B3E-8E53-D53623890828}" dt="2025-01-31T19:28:24.612" v="22"/>
          <ac:graphicFrameMkLst>
            <pc:docMk/>
            <pc:sldMk cId="2554221356" sldId="265"/>
            <ac:graphicFrameMk id="7" creationId="{39A0EC6A-F86A-47CD-9AE3-38F086865C51}"/>
          </ac:graphicFrameMkLst>
        </pc:graphicFrameChg>
        <pc:picChg chg="add del mod">
          <ac:chgData name="mohak bidaye" userId="aa3ed88e58b34978" providerId="LiveId" clId="{889D2D67-8A0B-4B3E-8E53-D53623890828}" dt="2025-01-31T19:33:25.446" v="27" actId="478"/>
          <ac:picMkLst>
            <pc:docMk/>
            <pc:sldMk cId="2554221356" sldId="265"/>
            <ac:picMk id="9" creationId="{488ABB8D-3764-EC32-F3A0-1392B65071AB}"/>
          </ac:picMkLst>
        </pc:picChg>
        <pc:picChg chg="add del mod">
          <ac:chgData name="mohak bidaye" userId="aa3ed88e58b34978" providerId="LiveId" clId="{889D2D67-8A0B-4B3E-8E53-D53623890828}" dt="2025-01-31T19:33:25.446" v="27" actId="478"/>
          <ac:picMkLst>
            <pc:docMk/>
            <pc:sldMk cId="2554221356" sldId="265"/>
            <ac:picMk id="11" creationId="{22160C90-D040-2CFB-803A-0D3DC9323E83}"/>
          </ac:picMkLst>
        </pc:picChg>
        <pc:picChg chg="add del mod">
          <ac:chgData name="mohak bidaye" userId="aa3ed88e58b34978" providerId="LiveId" clId="{889D2D67-8A0B-4B3E-8E53-D53623890828}" dt="2025-01-31T19:33:25.446" v="27" actId="478"/>
          <ac:picMkLst>
            <pc:docMk/>
            <pc:sldMk cId="2554221356" sldId="265"/>
            <ac:picMk id="13" creationId="{F983438B-5EFA-36C8-FA61-B872D0617F21}"/>
          </ac:picMkLst>
        </pc:picChg>
        <pc:picChg chg="add del mod">
          <ac:chgData name="mohak bidaye" userId="aa3ed88e58b34978" providerId="LiveId" clId="{889D2D67-8A0B-4B3E-8E53-D53623890828}" dt="2025-01-31T19:33:25.446" v="27" actId="478"/>
          <ac:picMkLst>
            <pc:docMk/>
            <pc:sldMk cId="2554221356" sldId="265"/>
            <ac:picMk id="15" creationId="{30970F93-4C76-E75C-1F69-592DB3303FC5}"/>
          </ac:picMkLst>
        </pc:picChg>
        <pc:picChg chg="add del mod">
          <ac:chgData name="mohak bidaye" userId="aa3ed88e58b34978" providerId="LiveId" clId="{889D2D67-8A0B-4B3E-8E53-D53623890828}" dt="2025-01-31T19:33:25.446" v="27" actId="478"/>
          <ac:picMkLst>
            <pc:docMk/>
            <pc:sldMk cId="2554221356" sldId="265"/>
            <ac:picMk id="17" creationId="{F8CEB558-C250-E62C-7BA9-3C8DCAB1F647}"/>
          </ac:picMkLst>
        </pc:picChg>
        <pc:picChg chg="add del mod">
          <ac:chgData name="mohak bidaye" userId="aa3ed88e58b34978" providerId="LiveId" clId="{889D2D67-8A0B-4B3E-8E53-D53623890828}" dt="2025-01-31T19:33:25.446" v="27" actId="478"/>
          <ac:picMkLst>
            <pc:docMk/>
            <pc:sldMk cId="2554221356" sldId="265"/>
            <ac:picMk id="19" creationId="{1D846210-372C-470A-BEE4-625ECEEF0EAB}"/>
          </ac:picMkLst>
        </pc:picChg>
        <pc:picChg chg="add mod">
          <ac:chgData name="mohak bidaye" userId="aa3ed88e58b34978" providerId="LiveId" clId="{889D2D67-8A0B-4B3E-8E53-D53623890828}" dt="2025-02-01T10:20:27.811" v="4205" actId="1036"/>
          <ac:picMkLst>
            <pc:docMk/>
            <pc:sldMk cId="2554221356" sldId="265"/>
            <ac:picMk id="23" creationId="{CE9A4E2B-FE49-9631-8D93-43AA485680EC}"/>
          </ac:picMkLst>
        </pc:picChg>
        <pc:picChg chg="add mod">
          <ac:chgData name="mohak bidaye" userId="aa3ed88e58b34978" providerId="LiveId" clId="{889D2D67-8A0B-4B3E-8E53-D53623890828}" dt="2025-01-31T19:38:38.459" v="70" actId="14100"/>
          <ac:picMkLst>
            <pc:docMk/>
            <pc:sldMk cId="2554221356" sldId="265"/>
            <ac:picMk id="25" creationId="{D019D3FB-60B0-02AF-5AD1-F885ABB18126}"/>
          </ac:picMkLst>
        </pc:picChg>
        <pc:picChg chg="add mod">
          <ac:chgData name="mohak bidaye" userId="aa3ed88e58b34978" providerId="LiveId" clId="{889D2D67-8A0B-4B3E-8E53-D53623890828}" dt="2025-01-31T19:37:55.926" v="62" actId="1076"/>
          <ac:picMkLst>
            <pc:docMk/>
            <pc:sldMk cId="2554221356" sldId="265"/>
            <ac:picMk id="27" creationId="{4C1E4989-5D6C-5DEF-624C-987100E412F5}"/>
          </ac:picMkLst>
        </pc:picChg>
        <pc:picChg chg="add mod">
          <ac:chgData name="mohak bidaye" userId="aa3ed88e58b34978" providerId="LiveId" clId="{889D2D67-8A0B-4B3E-8E53-D53623890828}" dt="2025-01-31T19:38:58.902" v="74" actId="1076"/>
          <ac:picMkLst>
            <pc:docMk/>
            <pc:sldMk cId="2554221356" sldId="265"/>
            <ac:picMk id="29" creationId="{2B257964-AC88-B17C-B36E-38F8C278539E}"/>
          </ac:picMkLst>
        </pc:picChg>
        <pc:picChg chg="add mod">
          <ac:chgData name="mohak bidaye" userId="aa3ed88e58b34978" providerId="LiveId" clId="{889D2D67-8A0B-4B3E-8E53-D53623890828}" dt="2025-01-31T19:39:38.036" v="78" actId="1076"/>
          <ac:picMkLst>
            <pc:docMk/>
            <pc:sldMk cId="2554221356" sldId="265"/>
            <ac:picMk id="31" creationId="{00DD7139-6FDE-0878-83C8-4BF50BC74117}"/>
          </ac:picMkLst>
        </pc:picChg>
        <pc:picChg chg="add mod">
          <ac:chgData name="mohak bidaye" userId="aa3ed88e58b34978" providerId="LiveId" clId="{889D2D67-8A0B-4B3E-8E53-D53623890828}" dt="2025-01-31T19:39:16.857" v="76" actId="14100"/>
          <ac:picMkLst>
            <pc:docMk/>
            <pc:sldMk cId="2554221356" sldId="265"/>
            <ac:picMk id="33" creationId="{F8445DFF-CB94-B50C-D582-182397E1FA67}"/>
          </ac:picMkLst>
        </pc:picChg>
      </pc:sldChg>
      <pc:sldChg chg="modSp add del mod">
        <pc:chgData name="mohak bidaye" userId="aa3ed88e58b34978" providerId="LiveId" clId="{889D2D67-8A0B-4B3E-8E53-D53623890828}" dt="2025-01-31T19:55:16.449" v="406" actId="404"/>
        <pc:sldMkLst>
          <pc:docMk/>
          <pc:sldMk cId="3694637502" sldId="266"/>
        </pc:sldMkLst>
        <pc:spChg chg="mod">
          <ac:chgData name="mohak bidaye" userId="aa3ed88e58b34978" providerId="LiveId" clId="{889D2D67-8A0B-4B3E-8E53-D53623890828}" dt="2025-01-31T19:55:16.449" v="406" actId="404"/>
          <ac:spMkLst>
            <pc:docMk/>
            <pc:sldMk cId="3694637502" sldId="266"/>
            <ac:spMk id="2" creationId="{9886C10A-5D0B-F3B6-8D19-E640EDD7758D}"/>
          </ac:spMkLst>
        </pc:spChg>
        <pc:spChg chg="mod">
          <ac:chgData name="mohak bidaye" userId="aa3ed88e58b34978" providerId="LiveId" clId="{889D2D67-8A0B-4B3E-8E53-D53623890828}" dt="2025-01-31T19:54:59.540" v="404" actId="27636"/>
          <ac:spMkLst>
            <pc:docMk/>
            <pc:sldMk cId="3694637502" sldId="266"/>
            <ac:spMk id="3" creationId="{2E55CCA3-2BA9-6FFF-01D0-7C4D075E48C2}"/>
          </ac:spMkLst>
        </pc:spChg>
      </pc:sldChg>
      <pc:sldChg chg="addSp delSp modSp new mod">
        <pc:chgData name="mohak bidaye" userId="aa3ed88e58b34978" providerId="LiveId" clId="{889D2D67-8A0B-4B3E-8E53-D53623890828}" dt="2025-01-31T20:14:19.870" v="630" actId="20577"/>
        <pc:sldMkLst>
          <pc:docMk/>
          <pc:sldMk cId="694490072" sldId="267"/>
        </pc:sldMkLst>
        <pc:spChg chg="mod">
          <ac:chgData name="mohak bidaye" userId="aa3ed88e58b34978" providerId="LiveId" clId="{889D2D67-8A0B-4B3E-8E53-D53623890828}" dt="2025-01-31T19:57:45.043" v="424" actId="20577"/>
          <ac:spMkLst>
            <pc:docMk/>
            <pc:sldMk cId="694490072" sldId="267"/>
            <ac:spMk id="2" creationId="{8E9998D7-82AA-D60F-0847-FFDDECDAAF7F}"/>
          </ac:spMkLst>
        </pc:spChg>
        <pc:spChg chg="del">
          <ac:chgData name="mohak bidaye" userId="aa3ed88e58b34978" providerId="LiveId" clId="{889D2D67-8A0B-4B3E-8E53-D53623890828}" dt="2025-01-31T20:06:39.613" v="425" actId="931"/>
          <ac:spMkLst>
            <pc:docMk/>
            <pc:sldMk cId="694490072" sldId="267"/>
            <ac:spMk id="3" creationId="{DFE8270E-C58A-786E-B35B-ED2DE02332C2}"/>
          </ac:spMkLst>
        </pc:spChg>
        <pc:spChg chg="add del mod">
          <ac:chgData name="mohak bidaye" userId="aa3ed88e58b34978" providerId="LiveId" clId="{889D2D67-8A0B-4B3E-8E53-D53623890828}" dt="2025-01-31T20:09:12.188" v="435" actId="478"/>
          <ac:spMkLst>
            <pc:docMk/>
            <pc:sldMk cId="694490072" sldId="267"/>
            <ac:spMk id="6" creationId="{D72DA127-36ED-2A51-1D23-9E7D610CB4CC}"/>
          </ac:spMkLst>
        </pc:spChg>
        <pc:spChg chg="add del mod">
          <ac:chgData name="mohak bidaye" userId="aa3ed88e58b34978" providerId="LiveId" clId="{889D2D67-8A0B-4B3E-8E53-D53623890828}" dt="2025-01-31T20:09:13.234" v="437" actId="767"/>
          <ac:spMkLst>
            <pc:docMk/>
            <pc:sldMk cId="694490072" sldId="267"/>
            <ac:spMk id="7" creationId="{0E07FF98-BA14-423B-CE7E-112214539ACE}"/>
          </ac:spMkLst>
        </pc:spChg>
        <pc:spChg chg="add mod">
          <ac:chgData name="mohak bidaye" userId="aa3ed88e58b34978" providerId="LiveId" clId="{889D2D67-8A0B-4B3E-8E53-D53623890828}" dt="2025-01-31T20:14:19.870" v="630" actId="20577"/>
          <ac:spMkLst>
            <pc:docMk/>
            <pc:sldMk cId="694490072" sldId="267"/>
            <ac:spMk id="8" creationId="{E8225198-BBF4-3E05-8550-19985B84CD19}"/>
          </ac:spMkLst>
        </pc:spChg>
        <pc:picChg chg="add mod">
          <ac:chgData name="mohak bidaye" userId="aa3ed88e58b34978" providerId="LiveId" clId="{889D2D67-8A0B-4B3E-8E53-D53623890828}" dt="2025-01-31T20:13:30.139" v="571" actId="1076"/>
          <ac:picMkLst>
            <pc:docMk/>
            <pc:sldMk cId="694490072" sldId="267"/>
            <ac:picMk id="5" creationId="{F90A4661-699E-E2C3-001F-F8E8DA939CA0}"/>
          </ac:picMkLst>
        </pc:picChg>
      </pc:sldChg>
      <pc:sldChg chg="addSp delSp modSp new mod">
        <pc:chgData name="mohak bidaye" userId="aa3ed88e58b34978" providerId="LiveId" clId="{889D2D67-8A0B-4B3E-8E53-D53623890828}" dt="2025-01-31T20:16:27.868" v="803" actId="20577"/>
        <pc:sldMkLst>
          <pc:docMk/>
          <pc:sldMk cId="2687319561" sldId="268"/>
        </pc:sldMkLst>
        <pc:spChg chg="del">
          <ac:chgData name="mohak bidaye" userId="aa3ed88e58b34978" providerId="LiveId" clId="{889D2D67-8A0B-4B3E-8E53-D53623890828}" dt="2025-01-31T20:14:39.204" v="633" actId="478"/>
          <ac:spMkLst>
            <pc:docMk/>
            <pc:sldMk cId="2687319561" sldId="268"/>
            <ac:spMk id="2" creationId="{E400B050-2A4B-2C0C-A747-86FAC8FD8303}"/>
          </ac:spMkLst>
        </pc:spChg>
        <pc:spChg chg="del">
          <ac:chgData name="mohak bidaye" userId="aa3ed88e58b34978" providerId="LiveId" clId="{889D2D67-8A0B-4B3E-8E53-D53623890828}" dt="2025-01-31T20:14:31.808" v="631" actId="931"/>
          <ac:spMkLst>
            <pc:docMk/>
            <pc:sldMk cId="2687319561" sldId="268"/>
            <ac:spMk id="3" creationId="{9FF04778-FE4E-0595-06F0-227C5DC5028E}"/>
          </ac:spMkLst>
        </pc:spChg>
        <pc:spChg chg="add mod">
          <ac:chgData name="mohak bidaye" userId="aa3ed88e58b34978" providerId="LiveId" clId="{889D2D67-8A0B-4B3E-8E53-D53623890828}" dt="2025-01-31T20:16:27.868" v="803" actId="20577"/>
          <ac:spMkLst>
            <pc:docMk/>
            <pc:sldMk cId="2687319561" sldId="268"/>
            <ac:spMk id="6" creationId="{15164875-6CC0-CE9E-C557-76ACC061F3B8}"/>
          </ac:spMkLst>
        </pc:spChg>
        <pc:picChg chg="add mod">
          <ac:chgData name="mohak bidaye" userId="aa3ed88e58b34978" providerId="LiveId" clId="{889D2D67-8A0B-4B3E-8E53-D53623890828}" dt="2025-01-31T20:14:50.678" v="635" actId="1076"/>
          <ac:picMkLst>
            <pc:docMk/>
            <pc:sldMk cId="2687319561" sldId="268"/>
            <ac:picMk id="5" creationId="{AE1DA605-9D27-3650-26A4-DBCBB112966E}"/>
          </ac:picMkLst>
        </pc:picChg>
      </pc:sldChg>
      <pc:sldChg chg="addSp delSp modSp new mod">
        <pc:chgData name="mohak bidaye" userId="aa3ed88e58b34978" providerId="LiveId" clId="{889D2D67-8A0B-4B3E-8E53-D53623890828}" dt="2025-02-01T09:00:24.222" v="4204" actId="1036"/>
        <pc:sldMkLst>
          <pc:docMk/>
          <pc:sldMk cId="673448887" sldId="269"/>
        </pc:sldMkLst>
        <pc:spChg chg="mod">
          <ac:chgData name="mohak bidaye" userId="aa3ed88e58b34978" providerId="LiveId" clId="{889D2D67-8A0B-4B3E-8E53-D53623890828}" dt="2025-02-01T05:49:21.161" v="3498" actId="20577"/>
          <ac:spMkLst>
            <pc:docMk/>
            <pc:sldMk cId="673448887" sldId="269"/>
            <ac:spMk id="2" creationId="{A2EAA7D9-57C0-E434-5634-86AE8092CC6F}"/>
          </ac:spMkLst>
        </pc:spChg>
        <pc:spChg chg="del">
          <ac:chgData name="mohak bidaye" userId="aa3ed88e58b34978" providerId="LiveId" clId="{889D2D67-8A0B-4B3E-8E53-D53623890828}" dt="2025-01-31T20:24:59.326" v="817" actId="931"/>
          <ac:spMkLst>
            <pc:docMk/>
            <pc:sldMk cId="673448887" sldId="269"/>
            <ac:spMk id="3" creationId="{2A6F57E3-7F80-584B-CD13-5CCE84591794}"/>
          </ac:spMkLst>
        </pc:spChg>
        <pc:spChg chg="add mod">
          <ac:chgData name="mohak bidaye" userId="aa3ed88e58b34978" providerId="LiveId" clId="{889D2D67-8A0B-4B3E-8E53-D53623890828}" dt="2025-02-01T05:50:28.835" v="3528" actId="2711"/>
          <ac:spMkLst>
            <pc:docMk/>
            <pc:sldMk cId="673448887" sldId="269"/>
            <ac:spMk id="3" creationId="{DEB62846-3ED9-2757-FCF1-61D886A727E0}"/>
          </ac:spMkLst>
        </pc:spChg>
        <pc:spChg chg="add mod">
          <ac:chgData name="mohak bidaye" userId="aa3ed88e58b34978" providerId="LiveId" clId="{889D2D67-8A0B-4B3E-8E53-D53623890828}" dt="2025-02-01T05:49:31.126" v="3499" actId="1076"/>
          <ac:spMkLst>
            <pc:docMk/>
            <pc:sldMk cId="673448887" sldId="269"/>
            <ac:spMk id="10" creationId="{D94B6D38-FDA5-C394-B231-29A5AAEAEB87}"/>
          </ac:spMkLst>
        </pc:spChg>
        <pc:spChg chg="add mod">
          <ac:chgData name="mohak bidaye" userId="aa3ed88e58b34978" providerId="LiveId" clId="{889D2D67-8A0B-4B3E-8E53-D53623890828}" dt="2025-02-01T05:49:36.287" v="3500" actId="1076"/>
          <ac:spMkLst>
            <pc:docMk/>
            <pc:sldMk cId="673448887" sldId="269"/>
            <ac:spMk id="11" creationId="{1224441C-DC92-4661-690A-A9996B57ED96}"/>
          </ac:spMkLst>
        </pc:spChg>
        <pc:picChg chg="add mod">
          <ac:chgData name="mohak bidaye" userId="aa3ed88e58b34978" providerId="LiveId" clId="{889D2D67-8A0B-4B3E-8E53-D53623890828}" dt="2025-02-01T05:49:43.389" v="3502" actId="1076"/>
          <ac:picMkLst>
            <pc:docMk/>
            <pc:sldMk cId="673448887" sldId="269"/>
            <ac:picMk id="5" creationId="{74993669-32A0-1A20-6834-D4EE24F63417}"/>
          </ac:picMkLst>
        </pc:picChg>
        <pc:picChg chg="add del mod">
          <ac:chgData name="mohak bidaye" userId="aa3ed88e58b34978" providerId="LiveId" clId="{889D2D67-8A0B-4B3E-8E53-D53623890828}" dt="2025-01-31T20:26:22.493" v="825" actId="478"/>
          <ac:picMkLst>
            <pc:docMk/>
            <pc:sldMk cId="673448887" sldId="269"/>
            <ac:picMk id="7" creationId="{509CAD66-9918-5808-C2F7-37D0D02BA07A}"/>
          </ac:picMkLst>
        </pc:picChg>
        <pc:picChg chg="add mod">
          <ac:chgData name="mohak bidaye" userId="aa3ed88e58b34978" providerId="LiveId" clId="{889D2D67-8A0B-4B3E-8E53-D53623890828}" dt="2025-02-01T09:00:24.222" v="4204" actId="1036"/>
          <ac:picMkLst>
            <pc:docMk/>
            <pc:sldMk cId="673448887" sldId="269"/>
            <ac:picMk id="9" creationId="{19257ECE-6473-0D51-A330-AA52A850B7A9}"/>
          </ac:picMkLst>
        </pc:picChg>
      </pc:sldChg>
      <pc:sldChg chg="addSp delSp modSp new mod">
        <pc:chgData name="mohak bidaye" userId="aa3ed88e58b34978" providerId="LiveId" clId="{889D2D67-8A0B-4B3E-8E53-D53623890828}" dt="2025-01-31T20:41:26.407" v="1274" actId="14100"/>
        <pc:sldMkLst>
          <pc:docMk/>
          <pc:sldMk cId="4015788639" sldId="270"/>
        </pc:sldMkLst>
        <pc:spChg chg="del">
          <ac:chgData name="mohak bidaye" userId="aa3ed88e58b34978" providerId="LiveId" clId="{889D2D67-8A0B-4B3E-8E53-D53623890828}" dt="2025-01-31T20:29:43.521" v="1039" actId="478"/>
          <ac:spMkLst>
            <pc:docMk/>
            <pc:sldMk cId="4015788639" sldId="270"/>
            <ac:spMk id="2" creationId="{D10D097E-79B7-5DB4-C610-2845A53EFB65}"/>
          </ac:spMkLst>
        </pc:spChg>
        <pc:spChg chg="del mod">
          <ac:chgData name="mohak bidaye" userId="aa3ed88e58b34978" providerId="LiveId" clId="{889D2D67-8A0B-4B3E-8E53-D53623890828}" dt="2025-01-31T20:31:10.697" v="1041" actId="931"/>
          <ac:spMkLst>
            <pc:docMk/>
            <pc:sldMk cId="4015788639" sldId="270"/>
            <ac:spMk id="3" creationId="{CF14DDD8-27F2-B7DE-0020-82B65EE25A78}"/>
          </ac:spMkLst>
        </pc:spChg>
        <pc:spChg chg="add del mod">
          <ac:chgData name="mohak bidaye" userId="aa3ed88e58b34978" providerId="LiveId" clId="{889D2D67-8A0B-4B3E-8E53-D53623890828}" dt="2025-01-31T20:31:28.622" v="1046" actId="931"/>
          <ac:spMkLst>
            <pc:docMk/>
            <pc:sldMk cId="4015788639" sldId="270"/>
            <ac:spMk id="9" creationId="{365767C4-2B78-B43F-755A-5E420A580F3B}"/>
          </ac:spMkLst>
        </pc:spChg>
        <pc:spChg chg="add del mod">
          <ac:chgData name="mohak bidaye" userId="aa3ed88e58b34978" providerId="LiveId" clId="{889D2D67-8A0B-4B3E-8E53-D53623890828}" dt="2025-01-31T20:32:32.464" v="1056" actId="931"/>
          <ac:spMkLst>
            <pc:docMk/>
            <pc:sldMk cId="4015788639" sldId="270"/>
            <ac:spMk id="15" creationId="{697BA0DF-8320-2C60-B821-4F7AC8E2A896}"/>
          </ac:spMkLst>
        </pc:spChg>
        <pc:spChg chg="add mod">
          <ac:chgData name="mohak bidaye" userId="aa3ed88e58b34978" providerId="LiveId" clId="{889D2D67-8A0B-4B3E-8E53-D53623890828}" dt="2025-01-31T20:41:07.167" v="1268" actId="1076"/>
          <ac:spMkLst>
            <pc:docMk/>
            <pc:sldMk cId="4015788639" sldId="270"/>
            <ac:spMk id="18" creationId="{76E3BB03-0B7D-794B-0381-CC43E0E52531}"/>
          </ac:spMkLst>
        </pc:spChg>
        <pc:spChg chg="add del mod">
          <ac:chgData name="mohak bidaye" userId="aa3ed88e58b34978" providerId="LiveId" clId="{889D2D67-8A0B-4B3E-8E53-D53623890828}" dt="2025-01-31T20:36:02.244" v="1142" actId="478"/>
          <ac:spMkLst>
            <pc:docMk/>
            <pc:sldMk cId="4015788639" sldId="270"/>
            <ac:spMk id="19" creationId="{BC982FC6-A0FD-7D52-1B27-00066115A7A8}"/>
          </ac:spMkLst>
        </pc:spChg>
        <pc:picChg chg="add del mod">
          <ac:chgData name="mohak bidaye" userId="aa3ed88e58b34978" providerId="LiveId" clId="{889D2D67-8A0B-4B3E-8E53-D53623890828}" dt="2025-01-31T20:31:18.252" v="1045" actId="478"/>
          <ac:picMkLst>
            <pc:docMk/>
            <pc:sldMk cId="4015788639" sldId="270"/>
            <ac:picMk id="5" creationId="{07C4E417-3DB6-B160-12EB-E5D4927AA42C}"/>
          </ac:picMkLst>
        </pc:picChg>
        <pc:picChg chg="add del mod">
          <ac:chgData name="mohak bidaye" userId="aa3ed88e58b34978" providerId="LiveId" clId="{889D2D67-8A0B-4B3E-8E53-D53623890828}" dt="2025-01-31T20:31:18.252" v="1045" actId="478"/>
          <ac:picMkLst>
            <pc:docMk/>
            <pc:sldMk cId="4015788639" sldId="270"/>
            <ac:picMk id="7" creationId="{83AA2D68-63EF-F717-7B03-2AFC7A14180F}"/>
          </ac:picMkLst>
        </pc:picChg>
        <pc:picChg chg="add del mod">
          <ac:chgData name="mohak bidaye" userId="aa3ed88e58b34978" providerId="LiveId" clId="{889D2D67-8A0B-4B3E-8E53-D53623890828}" dt="2025-01-31T20:32:05.526" v="1055" actId="478"/>
          <ac:picMkLst>
            <pc:docMk/>
            <pc:sldMk cId="4015788639" sldId="270"/>
            <ac:picMk id="11" creationId="{EDF9B074-E977-C145-310F-9FB51C1F3CCF}"/>
          </ac:picMkLst>
        </pc:picChg>
        <pc:picChg chg="add mod">
          <ac:chgData name="mohak bidaye" userId="aa3ed88e58b34978" providerId="LiveId" clId="{889D2D67-8A0B-4B3E-8E53-D53623890828}" dt="2025-01-31T20:41:26.407" v="1274" actId="14100"/>
          <ac:picMkLst>
            <pc:docMk/>
            <pc:sldMk cId="4015788639" sldId="270"/>
            <ac:picMk id="13" creationId="{F74035F4-3C4E-41D0-A2F0-5E328AB6CC28}"/>
          </ac:picMkLst>
        </pc:picChg>
        <pc:picChg chg="add mod">
          <ac:chgData name="mohak bidaye" userId="aa3ed88e58b34978" providerId="LiveId" clId="{889D2D67-8A0B-4B3E-8E53-D53623890828}" dt="2025-01-31T20:41:16.616" v="1271" actId="1076"/>
          <ac:picMkLst>
            <pc:docMk/>
            <pc:sldMk cId="4015788639" sldId="270"/>
            <ac:picMk id="17" creationId="{4830E82B-21BF-77C4-05BB-F89AFF3E482F}"/>
          </ac:picMkLst>
        </pc:picChg>
      </pc:sldChg>
      <pc:sldChg chg="addSp delSp modSp new mod">
        <pc:chgData name="mohak bidaye" userId="aa3ed88e58b34978" providerId="LiveId" clId="{889D2D67-8A0B-4B3E-8E53-D53623890828}" dt="2025-01-31T20:40:22.141" v="1258" actId="14100"/>
        <pc:sldMkLst>
          <pc:docMk/>
          <pc:sldMk cId="133392591" sldId="271"/>
        </pc:sldMkLst>
        <pc:spChg chg="del">
          <ac:chgData name="mohak bidaye" userId="aa3ed88e58b34978" providerId="LiveId" clId="{889D2D67-8A0B-4B3E-8E53-D53623890828}" dt="2025-01-31T20:38:10.861" v="1145" actId="478"/>
          <ac:spMkLst>
            <pc:docMk/>
            <pc:sldMk cId="133392591" sldId="271"/>
            <ac:spMk id="2" creationId="{6ABCF33A-E73E-B36A-A0CA-B09D850DC82C}"/>
          </ac:spMkLst>
        </pc:spChg>
        <pc:spChg chg="del">
          <ac:chgData name="mohak bidaye" userId="aa3ed88e58b34978" providerId="LiveId" clId="{889D2D67-8A0B-4B3E-8E53-D53623890828}" dt="2025-01-31T20:37:54.977" v="1143" actId="931"/>
          <ac:spMkLst>
            <pc:docMk/>
            <pc:sldMk cId="133392591" sldId="271"/>
            <ac:spMk id="3" creationId="{B39111FA-2ED8-FEE7-CBD6-7D73AA9D0740}"/>
          </ac:spMkLst>
        </pc:spChg>
        <pc:spChg chg="add mod">
          <ac:chgData name="mohak bidaye" userId="aa3ed88e58b34978" providerId="LiveId" clId="{889D2D67-8A0B-4B3E-8E53-D53623890828}" dt="2025-01-31T20:40:22.141" v="1258" actId="14100"/>
          <ac:spMkLst>
            <pc:docMk/>
            <pc:sldMk cId="133392591" sldId="271"/>
            <ac:spMk id="8" creationId="{CD8C7A96-D736-22C9-5881-4CA1CD2C8275}"/>
          </ac:spMkLst>
        </pc:spChg>
        <pc:picChg chg="add mod">
          <ac:chgData name="mohak bidaye" userId="aa3ed88e58b34978" providerId="LiveId" clId="{889D2D67-8A0B-4B3E-8E53-D53623890828}" dt="2025-01-31T20:38:39.467" v="1154" actId="14100"/>
          <ac:picMkLst>
            <pc:docMk/>
            <pc:sldMk cId="133392591" sldId="271"/>
            <ac:picMk id="5" creationId="{2C49C370-100D-12A1-E83A-F433BDD97C24}"/>
          </ac:picMkLst>
        </pc:picChg>
        <pc:picChg chg="add mod">
          <ac:chgData name="mohak bidaye" userId="aa3ed88e58b34978" providerId="LiveId" clId="{889D2D67-8A0B-4B3E-8E53-D53623890828}" dt="2025-01-31T20:38:34.974" v="1153" actId="14100"/>
          <ac:picMkLst>
            <pc:docMk/>
            <pc:sldMk cId="133392591" sldId="271"/>
            <ac:picMk id="7" creationId="{8C2E6375-636E-9B1E-3AE0-F6D9800FDD75}"/>
          </ac:picMkLst>
        </pc:picChg>
      </pc:sldChg>
      <pc:sldChg chg="addSp delSp modSp new mod">
        <pc:chgData name="mohak bidaye" userId="aa3ed88e58b34978" providerId="LiveId" clId="{889D2D67-8A0B-4B3E-8E53-D53623890828}" dt="2025-01-31T20:49:40.701" v="1436" actId="20577"/>
        <pc:sldMkLst>
          <pc:docMk/>
          <pc:sldMk cId="1975993182" sldId="272"/>
        </pc:sldMkLst>
        <pc:spChg chg="del">
          <ac:chgData name="mohak bidaye" userId="aa3ed88e58b34978" providerId="LiveId" clId="{889D2D67-8A0B-4B3E-8E53-D53623890828}" dt="2025-01-31T20:47:22.884" v="1277" actId="478"/>
          <ac:spMkLst>
            <pc:docMk/>
            <pc:sldMk cId="1975993182" sldId="272"/>
            <ac:spMk id="2" creationId="{F8D6BC10-C2B0-5CBF-8BD0-F70A929D42E0}"/>
          </ac:spMkLst>
        </pc:spChg>
        <pc:spChg chg="del">
          <ac:chgData name="mohak bidaye" userId="aa3ed88e58b34978" providerId="LiveId" clId="{889D2D67-8A0B-4B3E-8E53-D53623890828}" dt="2025-01-31T20:47:06.129" v="1275" actId="931"/>
          <ac:spMkLst>
            <pc:docMk/>
            <pc:sldMk cId="1975993182" sldId="272"/>
            <ac:spMk id="3" creationId="{A6CF0537-7AD9-C7A6-90FA-A4352E430658}"/>
          </ac:spMkLst>
        </pc:spChg>
        <pc:spChg chg="add mod">
          <ac:chgData name="mohak bidaye" userId="aa3ed88e58b34978" providerId="LiveId" clId="{889D2D67-8A0B-4B3E-8E53-D53623890828}" dt="2025-01-31T20:49:40.701" v="1436" actId="20577"/>
          <ac:spMkLst>
            <pc:docMk/>
            <pc:sldMk cId="1975993182" sldId="272"/>
            <ac:spMk id="8" creationId="{745959E1-2F05-99EE-EBBE-A415DCC50106}"/>
          </ac:spMkLst>
        </pc:spChg>
        <pc:spChg chg="add mod">
          <ac:chgData name="mohak bidaye" userId="aa3ed88e58b34978" providerId="LiveId" clId="{889D2D67-8A0B-4B3E-8E53-D53623890828}" dt="2025-01-31T20:49:34.694" v="1435" actId="20577"/>
          <ac:spMkLst>
            <pc:docMk/>
            <pc:sldMk cId="1975993182" sldId="272"/>
            <ac:spMk id="9" creationId="{EEBAF56B-77CB-8BDA-165D-62282BBE091D}"/>
          </ac:spMkLst>
        </pc:spChg>
        <pc:picChg chg="add mod">
          <ac:chgData name="mohak bidaye" userId="aa3ed88e58b34978" providerId="LiveId" clId="{889D2D67-8A0B-4B3E-8E53-D53623890828}" dt="2025-01-31T20:47:34.621" v="1281" actId="14100"/>
          <ac:picMkLst>
            <pc:docMk/>
            <pc:sldMk cId="1975993182" sldId="272"/>
            <ac:picMk id="5" creationId="{0A0227A6-4410-4AC8-C8A8-15F3B648C61A}"/>
          </ac:picMkLst>
        </pc:picChg>
        <pc:picChg chg="add mod">
          <ac:chgData name="mohak bidaye" userId="aa3ed88e58b34978" providerId="LiveId" clId="{889D2D67-8A0B-4B3E-8E53-D53623890828}" dt="2025-01-31T20:47:28.352" v="1279" actId="1076"/>
          <ac:picMkLst>
            <pc:docMk/>
            <pc:sldMk cId="1975993182" sldId="272"/>
            <ac:picMk id="7" creationId="{B770D5CE-4C4A-7EF0-A5D0-C13789947403}"/>
          </ac:picMkLst>
        </pc:picChg>
      </pc:sldChg>
      <pc:sldChg chg="addSp delSp modSp new mod">
        <pc:chgData name="mohak bidaye" userId="aa3ed88e58b34978" providerId="LiveId" clId="{889D2D67-8A0B-4B3E-8E53-D53623890828}" dt="2025-02-01T05:35:18.219" v="2496" actId="20577"/>
        <pc:sldMkLst>
          <pc:docMk/>
          <pc:sldMk cId="975985690" sldId="273"/>
        </pc:sldMkLst>
        <pc:spChg chg="del">
          <ac:chgData name="mohak bidaye" userId="aa3ed88e58b34978" providerId="LiveId" clId="{889D2D67-8A0B-4B3E-8E53-D53623890828}" dt="2025-02-01T05:29:07.122" v="2275" actId="478"/>
          <ac:spMkLst>
            <pc:docMk/>
            <pc:sldMk cId="975985690" sldId="273"/>
            <ac:spMk id="2" creationId="{D880EE99-0A7C-DB5B-E08B-C3671E20999D}"/>
          </ac:spMkLst>
        </pc:spChg>
        <pc:spChg chg="del">
          <ac:chgData name="mohak bidaye" userId="aa3ed88e58b34978" providerId="LiveId" clId="{889D2D67-8A0B-4B3E-8E53-D53623890828}" dt="2025-01-31T21:04:40.992" v="1437"/>
          <ac:spMkLst>
            <pc:docMk/>
            <pc:sldMk cId="975985690" sldId="273"/>
            <ac:spMk id="3" creationId="{B2EC654E-0415-7A15-4F6F-D7D40384C081}"/>
          </ac:spMkLst>
        </pc:spChg>
        <pc:spChg chg="add del mod">
          <ac:chgData name="mohak bidaye" userId="aa3ed88e58b34978" providerId="LiveId" clId="{889D2D67-8A0B-4B3E-8E53-D53623890828}" dt="2025-02-01T05:33:25.342" v="2404" actId="20577"/>
          <ac:spMkLst>
            <pc:docMk/>
            <pc:sldMk cId="975985690" sldId="273"/>
            <ac:spMk id="3" creationId="{FF65693B-D585-A6A7-DAC8-B90F19A95BA3}"/>
          </ac:spMkLst>
        </pc:spChg>
        <pc:spChg chg="add mod">
          <ac:chgData name="mohak bidaye" userId="aa3ed88e58b34978" providerId="LiveId" clId="{889D2D67-8A0B-4B3E-8E53-D53623890828}" dt="2025-02-01T05:35:18.219" v="2496" actId="20577"/>
          <ac:spMkLst>
            <pc:docMk/>
            <pc:sldMk cId="975985690" sldId="273"/>
            <ac:spMk id="4" creationId="{4F5C761A-0A0F-4E26-3F5E-A7CD14B87A2F}"/>
          </ac:spMkLst>
        </pc:spChg>
        <pc:picChg chg="add mod">
          <ac:chgData name="mohak bidaye" userId="aa3ed88e58b34978" providerId="LiveId" clId="{889D2D67-8A0B-4B3E-8E53-D53623890828}" dt="2025-02-01T04:45:30.660" v="1816" actId="1076"/>
          <ac:picMkLst>
            <pc:docMk/>
            <pc:sldMk cId="975985690" sldId="273"/>
            <ac:picMk id="5" creationId="{D2F44285-B131-374F-08DB-14CA5DB687D4}"/>
          </ac:picMkLst>
        </pc:picChg>
        <pc:picChg chg="add mod">
          <ac:chgData name="mohak bidaye" userId="aa3ed88e58b34978" providerId="LiveId" clId="{889D2D67-8A0B-4B3E-8E53-D53623890828}" dt="2025-02-01T04:45:26.604" v="1815" actId="1076"/>
          <ac:picMkLst>
            <pc:docMk/>
            <pc:sldMk cId="975985690" sldId="273"/>
            <ac:picMk id="7" creationId="{9BAD02C1-AEF5-F468-AE9F-EE8006DFA0AE}"/>
          </ac:picMkLst>
        </pc:picChg>
      </pc:sldChg>
      <pc:sldChg chg="addSp delSp modSp new mod">
        <pc:chgData name="mohak bidaye" userId="aa3ed88e58b34978" providerId="LiveId" clId="{889D2D67-8A0B-4B3E-8E53-D53623890828}" dt="2025-02-01T06:25:27.482" v="3786" actId="20577"/>
        <pc:sldMkLst>
          <pc:docMk/>
          <pc:sldMk cId="1644054702" sldId="274"/>
        </pc:sldMkLst>
        <pc:spChg chg="del">
          <ac:chgData name="mohak bidaye" userId="aa3ed88e58b34978" providerId="LiveId" clId="{889D2D67-8A0B-4B3E-8E53-D53623890828}" dt="2025-02-01T04:45:50.171" v="1819" actId="478"/>
          <ac:spMkLst>
            <pc:docMk/>
            <pc:sldMk cId="1644054702" sldId="274"/>
            <ac:spMk id="2" creationId="{C6FA0C22-B563-44B1-26F0-A29F44FC67AA}"/>
          </ac:spMkLst>
        </pc:spChg>
        <pc:spChg chg="add mod">
          <ac:chgData name="mohak bidaye" userId="aa3ed88e58b34978" providerId="LiveId" clId="{889D2D67-8A0B-4B3E-8E53-D53623890828}" dt="2025-02-01T06:25:27.482" v="3786" actId="20577"/>
          <ac:spMkLst>
            <pc:docMk/>
            <pc:sldMk cId="1644054702" sldId="274"/>
            <ac:spMk id="3" creationId="{02161D3B-298C-C7F8-3CD5-3155F4C401DF}"/>
          </ac:spMkLst>
        </pc:spChg>
        <pc:spChg chg="del">
          <ac:chgData name="mohak bidaye" userId="aa3ed88e58b34978" providerId="LiveId" clId="{889D2D67-8A0B-4B3E-8E53-D53623890828}" dt="2025-01-31T21:04:53.784" v="1441"/>
          <ac:spMkLst>
            <pc:docMk/>
            <pc:sldMk cId="1644054702" sldId="274"/>
            <ac:spMk id="3" creationId="{F0B22244-0EC5-DA4B-4494-BA1C9EC8A106}"/>
          </ac:spMkLst>
        </pc:spChg>
        <pc:picChg chg="add mod">
          <ac:chgData name="mohak bidaye" userId="aa3ed88e58b34978" providerId="LiveId" clId="{889D2D67-8A0B-4B3E-8E53-D53623890828}" dt="2025-02-01T04:45:59.655" v="1821" actId="14100"/>
          <ac:picMkLst>
            <pc:docMk/>
            <pc:sldMk cId="1644054702" sldId="274"/>
            <ac:picMk id="5" creationId="{154C103D-0BA0-6206-655F-059CAB96077E}"/>
          </ac:picMkLst>
        </pc:picChg>
        <pc:picChg chg="add mod">
          <ac:chgData name="mohak bidaye" userId="aa3ed88e58b34978" providerId="LiveId" clId="{889D2D67-8A0B-4B3E-8E53-D53623890828}" dt="2025-02-01T04:46:05.051" v="1822" actId="14100"/>
          <ac:picMkLst>
            <pc:docMk/>
            <pc:sldMk cId="1644054702" sldId="274"/>
            <ac:picMk id="7" creationId="{2191930A-360C-04B5-333A-455D5EB8FAB7}"/>
          </ac:picMkLst>
        </pc:picChg>
      </pc:sldChg>
      <pc:sldChg chg="addSp delSp modSp new mod">
        <pc:chgData name="mohak bidaye" userId="aa3ed88e58b34978" providerId="LiveId" clId="{889D2D67-8A0B-4B3E-8E53-D53623890828}" dt="2025-02-01T05:40:00.107" v="2768" actId="1076"/>
        <pc:sldMkLst>
          <pc:docMk/>
          <pc:sldMk cId="512877576" sldId="275"/>
        </pc:sldMkLst>
        <pc:spChg chg="del">
          <ac:chgData name="mohak bidaye" userId="aa3ed88e58b34978" providerId="LiveId" clId="{889D2D67-8A0B-4B3E-8E53-D53623890828}" dt="2025-02-01T04:46:42.044" v="1828" actId="478"/>
          <ac:spMkLst>
            <pc:docMk/>
            <pc:sldMk cId="512877576" sldId="275"/>
            <ac:spMk id="2" creationId="{074AFD0B-AAAA-488B-869F-3EB5736605E4}"/>
          </ac:spMkLst>
        </pc:spChg>
        <pc:spChg chg="del">
          <ac:chgData name="mohak bidaye" userId="aa3ed88e58b34978" providerId="LiveId" clId="{889D2D67-8A0B-4B3E-8E53-D53623890828}" dt="2025-01-31T21:05:07.198" v="1445"/>
          <ac:spMkLst>
            <pc:docMk/>
            <pc:sldMk cId="512877576" sldId="275"/>
            <ac:spMk id="3" creationId="{215F0096-AB95-2082-4809-C6870D178EAB}"/>
          </ac:spMkLst>
        </pc:spChg>
        <pc:spChg chg="add mod">
          <ac:chgData name="mohak bidaye" userId="aa3ed88e58b34978" providerId="LiveId" clId="{889D2D67-8A0B-4B3E-8E53-D53623890828}" dt="2025-02-01T05:39:45.475" v="2767" actId="1076"/>
          <ac:spMkLst>
            <pc:docMk/>
            <pc:sldMk cId="512877576" sldId="275"/>
            <ac:spMk id="3" creationId="{8612940C-2937-18B6-2C7A-BE9DFF7FF8CB}"/>
          </ac:spMkLst>
        </pc:spChg>
        <pc:spChg chg="add mod">
          <ac:chgData name="mohak bidaye" userId="aa3ed88e58b34978" providerId="LiveId" clId="{889D2D67-8A0B-4B3E-8E53-D53623890828}" dt="2025-02-01T05:40:00.107" v="2768" actId="1076"/>
          <ac:spMkLst>
            <pc:docMk/>
            <pc:sldMk cId="512877576" sldId="275"/>
            <ac:spMk id="4" creationId="{451AA664-9245-65DF-4ABA-F481AEA8C4F9}"/>
          </ac:spMkLst>
        </pc:spChg>
        <pc:picChg chg="add mod">
          <ac:chgData name="mohak bidaye" userId="aa3ed88e58b34978" providerId="LiveId" clId="{889D2D67-8A0B-4B3E-8E53-D53623890828}" dt="2025-02-01T04:46:38.399" v="1827" actId="14100"/>
          <ac:picMkLst>
            <pc:docMk/>
            <pc:sldMk cId="512877576" sldId="275"/>
            <ac:picMk id="5" creationId="{4C6BF0C5-D0A3-14D3-3FFC-F6F8B0802179}"/>
          </ac:picMkLst>
        </pc:picChg>
        <pc:picChg chg="add mod">
          <ac:chgData name="mohak bidaye" userId="aa3ed88e58b34978" providerId="LiveId" clId="{889D2D67-8A0B-4B3E-8E53-D53623890828}" dt="2025-02-01T04:46:34.704" v="1826" actId="14100"/>
          <ac:picMkLst>
            <pc:docMk/>
            <pc:sldMk cId="512877576" sldId="275"/>
            <ac:picMk id="7" creationId="{4424C72C-1937-043C-5381-3D32FF36DB14}"/>
          </ac:picMkLst>
        </pc:picChg>
      </pc:sldChg>
      <pc:sldChg chg="addSp delSp modSp new mod">
        <pc:chgData name="mohak bidaye" userId="aa3ed88e58b34978" providerId="LiveId" clId="{889D2D67-8A0B-4B3E-8E53-D53623890828}" dt="2025-02-01T05:42:23.889" v="3048" actId="20577"/>
        <pc:sldMkLst>
          <pc:docMk/>
          <pc:sldMk cId="1685579836" sldId="276"/>
        </pc:sldMkLst>
        <pc:spChg chg="del">
          <ac:chgData name="mohak bidaye" userId="aa3ed88e58b34978" providerId="LiveId" clId="{889D2D67-8A0B-4B3E-8E53-D53623890828}" dt="2025-02-01T04:46:49.427" v="1829" actId="478"/>
          <ac:spMkLst>
            <pc:docMk/>
            <pc:sldMk cId="1685579836" sldId="276"/>
            <ac:spMk id="2" creationId="{39A0B6A6-B4D3-1920-3777-DD5763AFB2D7}"/>
          </ac:spMkLst>
        </pc:spChg>
        <pc:spChg chg="add mod">
          <ac:chgData name="mohak bidaye" userId="aa3ed88e58b34978" providerId="LiveId" clId="{889D2D67-8A0B-4B3E-8E53-D53623890828}" dt="2025-02-01T05:41:34.583" v="2946" actId="20577"/>
          <ac:spMkLst>
            <pc:docMk/>
            <pc:sldMk cId="1685579836" sldId="276"/>
            <ac:spMk id="3" creationId="{7C0BF507-B777-00A5-C905-9160D191542D}"/>
          </ac:spMkLst>
        </pc:spChg>
        <pc:spChg chg="del">
          <ac:chgData name="mohak bidaye" userId="aa3ed88e58b34978" providerId="LiveId" clId="{889D2D67-8A0B-4B3E-8E53-D53623890828}" dt="2025-01-31T21:05:24.588" v="1451"/>
          <ac:spMkLst>
            <pc:docMk/>
            <pc:sldMk cId="1685579836" sldId="276"/>
            <ac:spMk id="3" creationId="{FFAC60A6-A4B4-C28C-6311-5A933423CD47}"/>
          </ac:spMkLst>
        </pc:spChg>
        <pc:spChg chg="add mod">
          <ac:chgData name="mohak bidaye" userId="aa3ed88e58b34978" providerId="LiveId" clId="{889D2D67-8A0B-4B3E-8E53-D53623890828}" dt="2025-02-01T05:42:23.889" v="3048" actId="20577"/>
          <ac:spMkLst>
            <pc:docMk/>
            <pc:sldMk cId="1685579836" sldId="276"/>
            <ac:spMk id="4" creationId="{0BCE5918-C633-EF53-48B9-D86B0D6F2A0E}"/>
          </ac:spMkLst>
        </pc:spChg>
        <pc:picChg chg="add mod">
          <ac:chgData name="mohak bidaye" userId="aa3ed88e58b34978" providerId="LiveId" clId="{889D2D67-8A0B-4B3E-8E53-D53623890828}" dt="2025-02-01T04:46:52.931" v="1830" actId="1076"/>
          <ac:picMkLst>
            <pc:docMk/>
            <pc:sldMk cId="1685579836" sldId="276"/>
            <ac:picMk id="5" creationId="{4B7EDDD1-9E92-72E2-D752-EDD290C21622}"/>
          </ac:picMkLst>
        </pc:picChg>
        <pc:picChg chg="add mod">
          <ac:chgData name="mohak bidaye" userId="aa3ed88e58b34978" providerId="LiveId" clId="{889D2D67-8A0B-4B3E-8E53-D53623890828}" dt="2025-02-01T04:46:57.838" v="1831" actId="1076"/>
          <ac:picMkLst>
            <pc:docMk/>
            <pc:sldMk cId="1685579836" sldId="276"/>
            <ac:picMk id="7" creationId="{6DC72728-3F92-CD94-6A5E-A9EB244442F6}"/>
          </ac:picMkLst>
        </pc:picChg>
      </pc:sldChg>
      <pc:sldChg chg="addSp delSp modSp new mod">
        <pc:chgData name="mohak bidaye" userId="aa3ed88e58b34978" providerId="LiveId" clId="{889D2D67-8A0B-4B3E-8E53-D53623890828}" dt="2025-02-01T05:44:36.114" v="3289" actId="20577"/>
        <pc:sldMkLst>
          <pc:docMk/>
          <pc:sldMk cId="1796069258" sldId="277"/>
        </pc:sldMkLst>
        <pc:spChg chg="del">
          <ac:chgData name="mohak bidaye" userId="aa3ed88e58b34978" providerId="LiveId" clId="{889D2D67-8A0B-4B3E-8E53-D53623890828}" dt="2025-02-01T04:47:04.012" v="1832" actId="478"/>
          <ac:spMkLst>
            <pc:docMk/>
            <pc:sldMk cId="1796069258" sldId="277"/>
            <ac:spMk id="2" creationId="{9062044C-D9B8-D85A-D889-44D777C82362}"/>
          </ac:spMkLst>
        </pc:spChg>
        <pc:spChg chg="del">
          <ac:chgData name="mohak bidaye" userId="aa3ed88e58b34978" providerId="LiveId" clId="{889D2D67-8A0B-4B3E-8E53-D53623890828}" dt="2025-01-31T21:05:44.324" v="1456"/>
          <ac:spMkLst>
            <pc:docMk/>
            <pc:sldMk cId="1796069258" sldId="277"/>
            <ac:spMk id="3" creationId="{1B39CEFB-8829-CA35-E854-733038A5E0BA}"/>
          </ac:spMkLst>
        </pc:spChg>
        <pc:spChg chg="add mod">
          <ac:chgData name="mohak bidaye" userId="aa3ed88e58b34978" providerId="LiveId" clId="{889D2D67-8A0B-4B3E-8E53-D53623890828}" dt="2025-02-01T05:43:26.953" v="3129" actId="20577"/>
          <ac:spMkLst>
            <pc:docMk/>
            <pc:sldMk cId="1796069258" sldId="277"/>
            <ac:spMk id="3" creationId="{AA62FC57-5D0C-F5F2-F241-302050D3511A}"/>
          </ac:spMkLst>
        </pc:spChg>
        <pc:spChg chg="add mod">
          <ac:chgData name="mohak bidaye" userId="aa3ed88e58b34978" providerId="LiveId" clId="{889D2D67-8A0B-4B3E-8E53-D53623890828}" dt="2025-02-01T05:44:36.114" v="3289" actId="20577"/>
          <ac:spMkLst>
            <pc:docMk/>
            <pc:sldMk cId="1796069258" sldId="277"/>
            <ac:spMk id="4" creationId="{8815FDE6-6069-9E8C-A468-7628238090FB}"/>
          </ac:spMkLst>
        </pc:spChg>
        <pc:picChg chg="add mod">
          <ac:chgData name="mohak bidaye" userId="aa3ed88e58b34978" providerId="LiveId" clId="{889D2D67-8A0B-4B3E-8E53-D53623890828}" dt="2025-02-01T04:47:11.727" v="1835" actId="1076"/>
          <ac:picMkLst>
            <pc:docMk/>
            <pc:sldMk cId="1796069258" sldId="277"/>
            <ac:picMk id="5" creationId="{8EC44DDC-B8C0-6B6A-C2A3-54359460107C}"/>
          </ac:picMkLst>
        </pc:picChg>
        <pc:picChg chg="add mod">
          <ac:chgData name="mohak bidaye" userId="aa3ed88e58b34978" providerId="LiveId" clId="{889D2D67-8A0B-4B3E-8E53-D53623890828}" dt="2025-02-01T04:47:19.935" v="1837" actId="14100"/>
          <ac:picMkLst>
            <pc:docMk/>
            <pc:sldMk cId="1796069258" sldId="277"/>
            <ac:picMk id="7" creationId="{20EB78FF-325A-F1CD-170E-D2AF69259294}"/>
          </ac:picMkLst>
        </pc:picChg>
      </pc:sldChg>
      <pc:sldChg chg="addSp delSp modSp new mod">
        <pc:chgData name="mohak bidaye" userId="aa3ed88e58b34978" providerId="LiveId" clId="{889D2D67-8A0B-4B3E-8E53-D53623890828}" dt="2025-02-01T05:46:35.303" v="3356" actId="20577"/>
        <pc:sldMkLst>
          <pc:docMk/>
          <pc:sldMk cId="1665768913" sldId="278"/>
        </pc:sldMkLst>
        <pc:spChg chg="del">
          <ac:chgData name="mohak bidaye" userId="aa3ed88e58b34978" providerId="LiveId" clId="{889D2D67-8A0B-4B3E-8E53-D53623890828}" dt="2025-02-01T04:47:25.955" v="1838" actId="478"/>
          <ac:spMkLst>
            <pc:docMk/>
            <pc:sldMk cId="1665768913" sldId="278"/>
            <ac:spMk id="2" creationId="{B046EBDF-F47C-B25F-F795-6B9326E0546A}"/>
          </ac:spMkLst>
        </pc:spChg>
        <pc:spChg chg="del">
          <ac:chgData name="mohak bidaye" userId="aa3ed88e58b34978" providerId="LiveId" clId="{889D2D67-8A0B-4B3E-8E53-D53623890828}" dt="2025-01-31T21:05:56.531" v="1460"/>
          <ac:spMkLst>
            <pc:docMk/>
            <pc:sldMk cId="1665768913" sldId="278"/>
            <ac:spMk id="3" creationId="{8965BBD8-AE6A-9930-8A49-DF9A7902F5A5}"/>
          </ac:spMkLst>
        </pc:spChg>
        <pc:spChg chg="add mod">
          <ac:chgData name="mohak bidaye" userId="aa3ed88e58b34978" providerId="LiveId" clId="{889D2D67-8A0B-4B3E-8E53-D53623890828}" dt="2025-02-01T05:46:35.303" v="3356" actId="20577"/>
          <ac:spMkLst>
            <pc:docMk/>
            <pc:sldMk cId="1665768913" sldId="278"/>
            <ac:spMk id="3" creationId="{D0039065-1D25-818E-46B0-2F15E9499963}"/>
          </ac:spMkLst>
        </pc:spChg>
        <pc:picChg chg="add mod">
          <ac:chgData name="mohak bidaye" userId="aa3ed88e58b34978" providerId="LiveId" clId="{889D2D67-8A0B-4B3E-8E53-D53623890828}" dt="2025-02-01T05:45:57.502" v="3294" actId="1076"/>
          <ac:picMkLst>
            <pc:docMk/>
            <pc:sldMk cId="1665768913" sldId="278"/>
            <ac:picMk id="5" creationId="{060244FD-3576-FD9E-0DF5-F3B4144712BE}"/>
          </ac:picMkLst>
        </pc:picChg>
      </pc:sldChg>
      <pc:sldChg chg="addSp delSp modSp new mod">
        <pc:chgData name="mohak bidaye" userId="aa3ed88e58b34978" providerId="LiveId" clId="{889D2D67-8A0B-4B3E-8E53-D53623890828}" dt="2025-02-01T05:48:21.170" v="3494" actId="20577"/>
        <pc:sldMkLst>
          <pc:docMk/>
          <pc:sldMk cId="3064064954" sldId="279"/>
        </pc:sldMkLst>
        <pc:spChg chg="del">
          <ac:chgData name="mohak bidaye" userId="aa3ed88e58b34978" providerId="LiveId" clId="{889D2D67-8A0B-4B3E-8E53-D53623890828}" dt="2025-02-01T04:47:42.239" v="1840" actId="478"/>
          <ac:spMkLst>
            <pc:docMk/>
            <pc:sldMk cId="3064064954" sldId="279"/>
            <ac:spMk id="2" creationId="{FA8E21E8-F81D-D703-EB20-03285A3CECD2}"/>
          </ac:spMkLst>
        </pc:spChg>
        <pc:spChg chg="del">
          <ac:chgData name="mohak bidaye" userId="aa3ed88e58b34978" providerId="LiveId" clId="{889D2D67-8A0B-4B3E-8E53-D53623890828}" dt="2025-01-31T21:06:06.402" v="1464"/>
          <ac:spMkLst>
            <pc:docMk/>
            <pc:sldMk cId="3064064954" sldId="279"/>
            <ac:spMk id="3" creationId="{79A76EA8-0970-AFAC-7E31-1C691CF16B8F}"/>
          </ac:spMkLst>
        </pc:spChg>
        <pc:spChg chg="add mod">
          <ac:chgData name="mohak bidaye" userId="aa3ed88e58b34978" providerId="LiveId" clId="{889D2D67-8A0B-4B3E-8E53-D53623890828}" dt="2025-02-01T05:48:21.170" v="3494" actId="20577"/>
          <ac:spMkLst>
            <pc:docMk/>
            <pc:sldMk cId="3064064954" sldId="279"/>
            <ac:spMk id="3" creationId="{80E1F242-0B95-10D3-3C3C-68578568CBFC}"/>
          </ac:spMkLst>
        </pc:spChg>
        <pc:picChg chg="add mod">
          <ac:chgData name="mohak bidaye" userId="aa3ed88e58b34978" providerId="LiveId" clId="{889D2D67-8A0B-4B3E-8E53-D53623890828}" dt="2025-02-01T05:46:59.352" v="3359" actId="14100"/>
          <ac:picMkLst>
            <pc:docMk/>
            <pc:sldMk cId="3064064954" sldId="279"/>
            <ac:picMk id="5" creationId="{B6C44508-5529-8E9A-8E8A-417131DFF038}"/>
          </ac:picMkLst>
        </pc:picChg>
      </pc:sldChg>
      <pc:sldChg chg="addSp delSp modSp new del mod">
        <pc:chgData name="mohak bidaye" userId="aa3ed88e58b34978" providerId="LiveId" clId="{889D2D67-8A0B-4B3E-8E53-D53623890828}" dt="2025-01-31T21:07:02.268" v="1486" actId="2696"/>
        <pc:sldMkLst>
          <pc:docMk/>
          <pc:sldMk cId="1505487355" sldId="280"/>
        </pc:sldMkLst>
        <pc:spChg chg="del">
          <ac:chgData name="mohak bidaye" userId="aa3ed88e58b34978" providerId="LiveId" clId="{889D2D67-8A0B-4B3E-8E53-D53623890828}" dt="2025-01-31T21:06:10.471" v="1465"/>
          <ac:spMkLst>
            <pc:docMk/>
            <pc:sldMk cId="1505487355" sldId="280"/>
            <ac:spMk id="3" creationId="{B6983025-0282-29DB-BD07-33142219484F}"/>
          </ac:spMkLst>
        </pc:spChg>
        <pc:spChg chg="add mod">
          <ac:chgData name="mohak bidaye" userId="aa3ed88e58b34978" providerId="LiveId" clId="{889D2D67-8A0B-4B3E-8E53-D53623890828}" dt="2025-01-31T21:06:56.583" v="1485" actId="478"/>
          <ac:spMkLst>
            <pc:docMk/>
            <pc:sldMk cId="1505487355" sldId="280"/>
            <ac:spMk id="7" creationId="{40C77492-91E7-96B8-7766-19969A6471B7}"/>
          </ac:spMkLst>
        </pc:spChg>
        <pc:picChg chg="add del mod">
          <ac:chgData name="mohak bidaye" userId="aa3ed88e58b34978" providerId="LiveId" clId="{889D2D67-8A0B-4B3E-8E53-D53623890828}" dt="2025-01-31T21:06:56.583" v="1485" actId="478"/>
          <ac:picMkLst>
            <pc:docMk/>
            <pc:sldMk cId="1505487355" sldId="280"/>
            <ac:picMk id="5" creationId="{253F433F-F105-9B08-5BEA-F1F7B9DF7736}"/>
          </ac:picMkLst>
        </pc:picChg>
      </pc:sldChg>
      <pc:sldChg chg="addSp delSp modSp new mod">
        <pc:chgData name="mohak bidaye" userId="aa3ed88e58b34978" providerId="LiveId" clId="{889D2D67-8A0B-4B3E-8E53-D53623890828}" dt="2025-02-01T05:53:18.229" v="3717" actId="20577"/>
        <pc:sldMkLst>
          <pc:docMk/>
          <pc:sldMk cId="2176033021" sldId="281"/>
        </pc:sldMkLst>
        <pc:spChg chg="mod">
          <ac:chgData name="mohak bidaye" userId="aa3ed88e58b34978" providerId="LiveId" clId="{889D2D67-8A0B-4B3E-8E53-D53623890828}" dt="2025-02-01T05:51:21.489" v="3542" actId="113"/>
          <ac:spMkLst>
            <pc:docMk/>
            <pc:sldMk cId="2176033021" sldId="281"/>
            <ac:spMk id="2" creationId="{997A5020-2838-23F4-149D-DD4E5ADE1650}"/>
          </ac:spMkLst>
        </pc:spChg>
        <pc:spChg chg="add mod">
          <ac:chgData name="mohak bidaye" userId="aa3ed88e58b34978" providerId="LiveId" clId="{889D2D67-8A0B-4B3E-8E53-D53623890828}" dt="2025-02-01T05:53:18.229" v="3717" actId="20577"/>
          <ac:spMkLst>
            <pc:docMk/>
            <pc:sldMk cId="2176033021" sldId="281"/>
            <ac:spMk id="3" creationId="{27DF9953-866E-255D-021E-736ABE6830CB}"/>
          </ac:spMkLst>
        </pc:spChg>
        <pc:spChg chg="del">
          <ac:chgData name="mohak bidaye" userId="aa3ed88e58b34978" providerId="LiveId" clId="{889D2D67-8A0B-4B3E-8E53-D53623890828}" dt="2025-01-31T21:06:28.281" v="1477"/>
          <ac:spMkLst>
            <pc:docMk/>
            <pc:sldMk cId="2176033021" sldId="281"/>
            <ac:spMk id="3" creationId="{DF2EA7BB-264E-9373-AC5E-135B7027658C}"/>
          </ac:spMkLst>
        </pc:spChg>
        <pc:spChg chg="add del mod">
          <ac:chgData name="mohak bidaye" userId="aa3ed88e58b34978" providerId="LiveId" clId="{889D2D67-8A0B-4B3E-8E53-D53623890828}" dt="2025-01-31T21:06:40.355" v="1481"/>
          <ac:spMkLst>
            <pc:docMk/>
            <pc:sldMk cId="2176033021" sldId="281"/>
            <ac:spMk id="9" creationId="{DF7040FC-CF78-A28F-3335-B62BC5A0890D}"/>
          </ac:spMkLst>
        </pc:spChg>
        <pc:spChg chg="add del mod">
          <ac:chgData name="mohak bidaye" userId="aa3ed88e58b34978" providerId="LiveId" clId="{889D2D67-8A0B-4B3E-8E53-D53623890828}" dt="2025-02-01T04:48:00.849" v="1843" actId="478"/>
          <ac:spMkLst>
            <pc:docMk/>
            <pc:sldMk cId="2176033021" sldId="281"/>
            <ac:spMk id="13" creationId="{C427BB4C-21C7-F213-21CE-12201497EAD5}"/>
          </ac:spMkLst>
        </pc:spChg>
        <pc:picChg chg="add del mod">
          <ac:chgData name="mohak bidaye" userId="aa3ed88e58b34978" providerId="LiveId" clId="{889D2D67-8A0B-4B3E-8E53-D53623890828}" dt="2025-01-31T21:06:35.375" v="1480" actId="478"/>
          <ac:picMkLst>
            <pc:docMk/>
            <pc:sldMk cId="2176033021" sldId="281"/>
            <ac:picMk id="5" creationId="{81FA15E0-EAEF-25DC-AE42-FDFA1958B133}"/>
          </ac:picMkLst>
        </pc:picChg>
        <pc:picChg chg="add mod">
          <ac:chgData name="mohak bidaye" userId="aa3ed88e58b34978" providerId="LiveId" clId="{889D2D67-8A0B-4B3E-8E53-D53623890828}" dt="2025-02-01T05:51:38.160" v="3543" actId="1076"/>
          <ac:picMkLst>
            <pc:docMk/>
            <pc:sldMk cId="2176033021" sldId="281"/>
            <ac:picMk id="7" creationId="{37936E99-08E8-9687-44B9-5098FE259411}"/>
          </ac:picMkLst>
        </pc:picChg>
        <pc:picChg chg="add del mod">
          <ac:chgData name="mohak bidaye" userId="aa3ed88e58b34978" providerId="LiveId" clId="{889D2D67-8A0B-4B3E-8E53-D53623890828}" dt="2025-01-31T21:07:11.251" v="1488" actId="478"/>
          <ac:picMkLst>
            <pc:docMk/>
            <pc:sldMk cId="2176033021" sldId="281"/>
            <ac:picMk id="11" creationId="{CC03F7CC-DFD6-006F-CA2E-E9F00C5E4BBC}"/>
          </ac:picMkLst>
        </pc:picChg>
      </pc:sldChg>
      <pc:sldChg chg="addSp delSp modSp new mod">
        <pc:chgData name="mohak bidaye" userId="aa3ed88e58b34978" providerId="LiveId" clId="{889D2D67-8A0B-4B3E-8E53-D53623890828}" dt="2025-02-01T06:15:41.192" v="3779" actId="1076"/>
        <pc:sldMkLst>
          <pc:docMk/>
          <pc:sldMk cId="1364386160" sldId="282"/>
        </pc:sldMkLst>
        <pc:spChg chg="del">
          <ac:chgData name="mohak bidaye" userId="aa3ed88e58b34978" providerId="LiveId" clId="{889D2D67-8A0B-4B3E-8E53-D53623890828}" dt="2025-02-01T04:48:14.599" v="1846" actId="478"/>
          <ac:spMkLst>
            <pc:docMk/>
            <pc:sldMk cId="1364386160" sldId="282"/>
            <ac:spMk id="2" creationId="{80DD4A64-6000-7A9E-DB6B-D1994968827C}"/>
          </ac:spMkLst>
        </pc:spChg>
        <pc:spChg chg="del">
          <ac:chgData name="mohak bidaye" userId="aa3ed88e58b34978" providerId="LiveId" clId="{889D2D67-8A0B-4B3E-8E53-D53623890828}" dt="2025-01-31T21:07:15.439" v="1490"/>
          <ac:spMkLst>
            <pc:docMk/>
            <pc:sldMk cId="1364386160" sldId="282"/>
            <ac:spMk id="3" creationId="{8651DFC0-AB4A-6E34-020B-188E82E180D0}"/>
          </ac:spMkLst>
        </pc:spChg>
        <pc:spChg chg="add del mod">
          <ac:chgData name="mohak bidaye" userId="aa3ed88e58b34978" providerId="LiveId" clId="{889D2D67-8A0B-4B3E-8E53-D53623890828}" dt="2025-02-01T06:06:57.099" v="3719"/>
          <ac:spMkLst>
            <pc:docMk/>
            <pc:sldMk cId="1364386160" sldId="282"/>
            <ac:spMk id="5" creationId="{C0A8CD5E-D914-71F3-CE56-D19E3B7CB503}"/>
          </ac:spMkLst>
        </pc:spChg>
        <pc:spChg chg="add del mod">
          <ac:chgData name="mohak bidaye" userId="aa3ed88e58b34978" providerId="LiveId" clId="{889D2D67-8A0B-4B3E-8E53-D53623890828}" dt="2025-02-01T06:15:41.192" v="3779" actId="1076"/>
          <ac:spMkLst>
            <pc:docMk/>
            <pc:sldMk cId="1364386160" sldId="282"/>
            <ac:spMk id="8" creationId="{EBD72490-41B0-B246-AAA5-F51535451407}"/>
          </ac:spMkLst>
        </pc:spChg>
        <pc:spChg chg="add">
          <ac:chgData name="mohak bidaye" userId="aa3ed88e58b34978" providerId="LiveId" clId="{889D2D67-8A0B-4B3E-8E53-D53623890828}" dt="2025-02-01T06:14:23.721" v="3736"/>
          <ac:spMkLst>
            <pc:docMk/>
            <pc:sldMk cId="1364386160" sldId="282"/>
            <ac:spMk id="9" creationId="{D002FA7A-6C40-C6F1-E0C8-CBF570D37F91}"/>
          </ac:spMkLst>
        </pc:spChg>
        <pc:picChg chg="add del mod">
          <ac:chgData name="mohak bidaye" userId="aa3ed88e58b34978" providerId="LiveId" clId="{889D2D67-8A0B-4B3E-8E53-D53623890828}" dt="2025-02-01T06:06:53.458" v="3718" actId="478"/>
          <ac:picMkLst>
            <pc:docMk/>
            <pc:sldMk cId="1364386160" sldId="282"/>
            <ac:picMk id="4" creationId="{7CDDF332-5745-87C5-1BC4-5FE100032348}"/>
          </ac:picMkLst>
        </pc:picChg>
        <pc:picChg chg="add mod">
          <ac:chgData name="mohak bidaye" userId="aa3ed88e58b34978" providerId="LiveId" clId="{889D2D67-8A0B-4B3E-8E53-D53623890828}" dt="2025-02-01T06:14:20.481" v="3735" actId="14100"/>
          <ac:picMkLst>
            <pc:docMk/>
            <pc:sldMk cId="1364386160" sldId="282"/>
            <ac:picMk id="7" creationId="{E8379283-3079-4F4E-D129-60A69AD2C22D}"/>
          </ac:picMkLst>
        </pc:picChg>
      </pc:sldChg>
      <pc:sldChg chg="modSp new mod">
        <pc:chgData name="mohak bidaye" userId="aa3ed88e58b34978" providerId="LiveId" clId="{889D2D67-8A0B-4B3E-8E53-D53623890828}" dt="2025-02-01T05:09:03.553" v="1855" actId="404"/>
        <pc:sldMkLst>
          <pc:docMk/>
          <pc:sldMk cId="1476982924" sldId="283"/>
        </pc:sldMkLst>
        <pc:spChg chg="mod">
          <ac:chgData name="mohak bidaye" userId="aa3ed88e58b34978" providerId="LiveId" clId="{889D2D67-8A0B-4B3E-8E53-D53623890828}" dt="2025-01-31T21:22:28.818" v="1505" actId="20577"/>
          <ac:spMkLst>
            <pc:docMk/>
            <pc:sldMk cId="1476982924" sldId="283"/>
            <ac:spMk id="2" creationId="{964424A0-0A8D-D1AE-3424-5D36DE26154D}"/>
          </ac:spMkLst>
        </pc:spChg>
        <pc:spChg chg="mod">
          <ac:chgData name="mohak bidaye" userId="aa3ed88e58b34978" providerId="LiveId" clId="{889D2D67-8A0B-4B3E-8E53-D53623890828}" dt="2025-02-01T05:09:03.553" v="1855" actId="404"/>
          <ac:spMkLst>
            <pc:docMk/>
            <pc:sldMk cId="1476982924" sldId="283"/>
            <ac:spMk id="3" creationId="{8B2FC7EA-970D-A228-E039-AA99475C2D6E}"/>
          </ac:spMkLst>
        </pc:spChg>
      </pc:sldChg>
      <pc:sldChg chg="addSp delSp modSp new mod">
        <pc:chgData name="mohak bidaye" userId="aa3ed88e58b34978" providerId="LiveId" clId="{889D2D67-8A0B-4B3E-8E53-D53623890828}" dt="2025-02-01T05:28:18.884" v="2273" actId="1076"/>
        <pc:sldMkLst>
          <pc:docMk/>
          <pc:sldMk cId="2806928509" sldId="284"/>
        </pc:sldMkLst>
        <pc:spChg chg="mod">
          <ac:chgData name="mohak bidaye" userId="aa3ed88e58b34978" providerId="LiveId" clId="{889D2D67-8A0B-4B3E-8E53-D53623890828}" dt="2025-01-31T21:07:24.700" v="1493" actId="20577"/>
          <ac:spMkLst>
            <pc:docMk/>
            <pc:sldMk cId="2806928509" sldId="284"/>
            <ac:spMk id="2" creationId="{46C61D6F-8B61-878A-8925-3146928EEB7A}"/>
          </ac:spMkLst>
        </pc:spChg>
        <pc:spChg chg="del">
          <ac:chgData name="mohak bidaye" userId="aa3ed88e58b34978" providerId="LiveId" clId="{889D2D67-8A0B-4B3E-8E53-D53623890828}" dt="2025-02-01T04:51:03.949" v="1848"/>
          <ac:spMkLst>
            <pc:docMk/>
            <pc:sldMk cId="2806928509" sldId="284"/>
            <ac:spMk id="3" creationId="{16EE6E80-AE28-4FB9-C2F1-5D8877B9BCA9}"/>
          </ac:spMkLst>
        </pc:spChg>
        <pc:spChg chg="add mod">
          <ac:chgData name="mohak bidaye" userId="aa3ed88e58b34978" providerId="LiveId" clId="{889D2D67-8A0B-4B3E-8E53-D53623890828}" dt="2025-02-01T05:28:05.270" v="2272" actId="20577"/>
          <ac:spMkLst>
            <pc:docMk/>
            <pc:sldMk cId="2806928509" sldId="284"/>
            <ac:spMk id="6" creationId="{32B96E8B-A059-BF78-330D-1FB8B82AD007}"/>
          </ac:spMkLst>
        </pc:spChg>
        <pc:spChg chg="add">
          <ac:chgData name="mohak bidaye" userId="aa3ed88e58b34978" providerId="LiveId" clId="{889D2D67-8A0B-4B3E-8E53-D53623890828}" dt="2025-02-01T05:15:57.518" v="2004"/>
          <ac:spMkLst>
            <pc:docMk/>
            <pc:sldMk cId="2806928509" sldId="284"/>
            <ac:spMk id="7" creationId="{B82FEC9F-E7F4-CE98-CC18-8404E106001C}"/>
          </ac:spMkLst>
        </pc:spChg>
        <pc:picChg chg="add mod">
          <ac:chgData name="mohak bidaye" userId="aa3ed88e58b34978" providerId="LiveId" clId="{889D2D67-8A0B-4B3E-8E53-D53623890828}" dt="2025-02-01T05:28:18.884" v="2273" actId="1076"/>
          <ac:picMkLst>
            <pc:docMk/>
            <pc:sldMk cId="2806928509" sldId="284"/>
            <ac:picMk id="5" creationId="{7ECC7F0C-B7BA-A2E9-9C56-873C42FD7B66}"/>
          </ac:picMkLst>
        </pc:picChg>
      </pc:sldChg>
      <pc:sldChg chg="modSp new mod">
        <pc:chgData name="mohak bidaye" userId="aa3ed88e58b34978" providerId="LiveId" clId="{889D2D67-8A0B-4B3E-8E53-D53623890828}" dt="2025-02-01T06:31:52.396" v="3827" actId="20577"/>
        <pc:sldMkLst>
          <pc:docMk/>
          <pc:sldMk cId="338429086" sldId="285"/>
        </pc:sldMkLst>
        <pc:spChg chg="mod">
          <ac:chgData name="mohak bidaye" userId="aa3ed88e58b34978" providerId="LiveId" clId="{889D2D67-8A0B-4B3E-8E53-D53623890828}" dt="2025-01-31T21:26:38.815" v="1803" actId="20577"/>
          <ac:spMkLst>
            <pc:docMk/>
            <pc:sldMk cId="338429086" sldId="285"/>
            <ac:spMk id="2" creationId="{E4DAFD93-6DEC-0560-917C-F13D6A5316B2}"/>
          </ac:spMkLst>
        </pc:spChg>
        <pc:spChg chg="mod">
          <ac:chgData name="mohak bidaye" userId="aa3ed88e58b34978" providerId="LiveId" clId="{889D2D67-8A0B-4B3E-8E53-D53623890828}" dt="2025-02-01T06:31:52.396" v="3827" actId="20577"/>
          <ac:spMkLst>
            <pc:docMk/>
            <pc:sldMk cId="338429086" sldId="285"/>
            <ac:spMk id="3" creationId="{16803BD2-1B63-2548-8513-811E8C0987D8}"/>
          </ac:spMkLst>
        </pc:spChg>
      </pc:sldChg>
      <pc:sldChg chg="modSp new mod">
        <pc:chgData name="mohak bidaye" userId="aa3ed88e58b34978" providerId="LiveId" clId="{889D2D67-8A0B-4B3E-8E53-D53623890828}" dt="2025-02-01T06:38:45.525" v="3837" actId="20577"/>
        <pc:sldMkLst>
          <pc:docMk/>
          <pc:sldMk cId="1807152358" sldId="286"/>
        </pc:sldMkLst>
        <pc:spChg chg="mod">
          <ac:chgData name="mohak bidaye" userId="aa3ed88e58b34978" providerId="LiveId" clId="{889D2D67-8A0B-4B3E-8E53-D53623890828}" dt="2025-01-31T21:26:45.103" v="1813" actId="20577"/>
          <ac:spMkLst>
            <pc:docMk/>
            <pc:sldMk cId="1807152358" sldId="286"/>
            <ac:spMk id="2" creationId="{04650287-D3C9-914A-A095-88E10A55F7BE}"/>
          </ac:spMkLst>
        </pc:spChg>
        <pc:spChg chg="mod">
          <ac:chgData name="mohak bidaye" userId="aa3ed88e58b34978" providerId="LiveId" clId="{889D2D67-8A0B-4B3E-8E53-D53623890828}" dt="2025-02-01T06:38:45.525" v="3837" actId="20577"/>
          <ac:spMkLst>
            <pc:docMk/>
            <pc:sldMk cId="1807152358" sldId="286"/>
            <ac:spMk id="3" creationId="{C7AD55D8-89EB-3F43-4513-B20C27E4E929}"/>
          </ac:spMkLst>
        </pc:spChg>
      </pc:sldChg>
      <pc:sldChg chg="addSp delSp modSp new mod">
        <pc:chgData name="mohak bidaye" userId="aa3ed88e58b34978" providerId="LiveId" clId="{889D2D67-8A0B-4B3E-8E53-D53623890828}" dt="2025-02-01T05:28:23.853" v="2274" actId="1076"/>
        <pc:sldMkLst>
          <pc:docMk/>
          <pc:sldMk cId="416822866" sldId="287"/>
        </pc:sldMkLst>
        <pc:spChg chg="del">
          <ac:chgData name="mohak bidaye" userId="aa3ed88e58b34978" providerId="LiveId" clId="{889D2D67-8A0B-4B3E-8E53-D53623890828}" dt="2025-02-01T05:20:20.810" v="2014" actId="478"/>
          <ac:spMkLst>
            <pc:docMk/>
            <pc:sldMk cId="416822866" sldId="287"/>
            <ac:spMk id="2" creationId="{B1747739-C980-950F-8DAD-ABB5E34D38B0}"/>
          </ac:spMkLst>
        </pc:spChg>
        <pc:spChg chg="del">
          <ac:chgData name="mohak bidaye" userId="aa3ed88e58b34978" providerId="LiveId" clId="{889D2D67-8A0B-4B3E-8E53-D53623890828}" dt="2025-02-01T04:51:15.859" v="1850"/>
          <ac:spMkLst>
            <pc:docMk/>
            <pc:sldMk cId="416822866" sldId="287"/>
            <ac:spMk id="3" creationId="{8354151F-8DCA-9771-00B7-2A3B5EA7A825}"/>
          </ac:spMkLst>
        </pc:spChg>
        <pc:spChg chg="add mod">
          <ac:chgData name="mohak bidaye" userId="aa3ed88e58b34978" providerId="LiveId" clId="{889D2D67-8A0B-4B3E-8E53-D53623890828}" dt="2025-02-01T05:25:54.682" v="2177" actId="20577"/>
          <ac:spMkLst>
            <pc:docMk/>
            <pc:sldMk cId="416822866" sldId="287"/>
            <ac:spMk id="6" creationId="{2A475773-57A0-D49F-9F01-28DE02B0BC5A}"/>
          </ac:spMkLst>
        </pc:spChg>
        <pc:picChg chg="add mod">
          <ac:chgData name="mohak bidaye" userId="aa3ed88e58b34978" providerId="LiveId" clId="{889D2D67-8A0B-4B3E-8E53-D53623890828}" dt="2025-02-01T05:28:23.853" v="2274" actId="1076"/>
          <ac:picMkLst>
            <pc:docMk/>
            <pc:sldMk cId="416822866" sldId="287"/>
            <ac:picMk id="5" creationId="{21648966-4E5B-5F6B-26AB-E48750B308D4}"/>
          </ac:picMkLst>
        </pc:picChg>
      </pc:sldChg>
      <pc:sldChg chg="modSp new mod ord">
        <pc:chgData name="mohak bidaye" userId="aa3ed88e58b34978" providerId="LiveId" clId="{889D2D67-8A0B-4B3E-8E53-D53623890828}" dt="2025-02-01T10:49:27.444" v="4229" actId="27636"/>
        <pc:sldMkLst>
          <pc:docMk/>
          <pc:sldMk cId="2003177309" sldId="288"/>
        </pc:sldMkLst>
        <pc:spChg chg="mod">
          <ac:chgData name="mohak bidaye" userId="aa3ed88e58b34978" providerId="LiveId" clId="{889D2D67-8A0B-4B3E-8E53-D53623890828}" dt="2025-02-01T06:50:15.920" v="3843" actId="20577"/>
          <ac:spMkLst>
            <pc:docMk/>
            <pc:sldMk cId="2003177309" sldId="288"/>
            <ac:spMk id="2" creationId="{759857B4-E3AB-473C-1E19-5D3034D2E812}"/>
          </ac:spMkLst>
        </pc:spChg>
        <pc:spChg chg="mod">
          <ac:chgData name="mohak bidaye" userId="aa3ed88e58b34978" providerId="LiveId" clId="{889D2D67-8A0B-4B3E-8E53-D53623890828}" dt="2025-02-01T10:49:27.444" v="4229" actId="27636"/>
          <ac:spMkLst>
            <pc:docMk/>
            <pc:sldMk cId="2003177309" sldId="288"/>
            <ac:spMk id="3" creationId="{C8E3C7E4-9993-A61F-31F7-15C55844AEB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a3ed88e58b34978/Desktop/Trainity/Trainity%20datasets/BankLoan(AutoRecov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percentage of null values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 A(% of null values)'!$B$4</c:f>
              <c:strCache>
                <c:ptCount val="1"/>
                <c:pt idx="0">
                  <c:v>percentage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'Task A(% of null values)'!$A$5:$A$56</c:f>
              <c:strCache>
                <c:ptCount val="52"/>
                <c:pt idx="0">
                  <c:v>COMMONAREA_AVG</c:v>
                </c:pt>
                <c:pt idx="1">
                  <c:v>COMMONAREA_MODE</c:v>
                </c:pt>
                <c:pt idx="2">
                  <c:v>COMMONAREA_MEDI</c:v>
                </c:pt>
                <c:pt idx="3">
                  <c:v>NONLIVINGAPARTMENTS_AVG</c:v>
                </c:pt>
                <c:pt idx="4">
                  <c:v>NONLIVINGAPARTMENTS_MODE</c:v>
                </c:pt>
                <c:pt idx="5">
                  <c:v>NONLIVINGAPARTMENTS_MEDI</c:v>
                </c:pt>
                <c:pt idx="6">
                  <c:v>LIVINGAPARTMENTS_AVG</c:v>
                </c:pt>
                <c:pt idx="7">
                  <c:v>LIVINGAPARTMENTS_MODE</c:v>
                </c:pt>
                <c:pt idx="8">
                  <c:v>LIVINGAPARTMENTS_MEDI</c:v>
                </c:pt>
                <c:pt idx="9">
                  <c:v>FLOORSMIN_AVG</c:v>
                </c:pt>
                <c:pt idx="10">
                  <c:v>FLOORSMIN_MODE</c:v>
                </c:pt>
                <c:pt idx="11">
                  <c:v>FLOORSMIN_MEDI</c:v>
                </c:pt>
                <c:pt idx="12">
                  <c:v>YEARS_BUILD_AVG</c:v>
                </c:pt>
                <c:pt idx="13">
                  <c:v>YEARS_BUILD_MODE</c:v>
                </c:pt>
                <c:pt idx="14">
                  <c:v>YEARS_BUILD_MEDI</c:v>
                </c:pt>
                <c:pt idx="15">
                  <c:v>OWN_CAR_AGE</c:v>
                </c:pt>
                <c:pt idx="16">
                  <c:v>LANDAREA_AVG</c:v>
                </c:pt>
                <c:pt idx="17">
                  <c:v>LANDAREA_MODE</c:v>
                </c:pt>
                <c:pt idx="18">
                  <c:v>LANDAREA_MEDI</c:v>
                </c:pt>
                <c:pt idx="19">
                  <c:v>BASEMENTAREA_AVG</c:v>
                </c:pt>
                <c:pt idx="20">
                  <c:v>BASEMENTAREA_MODE</c:v>
                </c:pt>
                <c:pt idx="21">
                  <c:v>BASEMENTAREA_MEDI</c:v>
                </c:pt>
                <c:pt idx="22">
                  <c:v>EXT_SOURCE_1</c:v>
                </c:pt>
                <c:pt idx="23">
                  <c:v>NONLIVINGAREA_AVG</c:v>
                </c:pt>
                <c:pt idx="24">
                  <c:v>NONLIVINGAREA_MODE</c:v>
                </c:pt>
                <c:pt idx="25">
                  <c:v>NONLIVINGAREA_MEDI</c:v>
                </c:pt>
                <c:pt idx="26">
                  <c:v>ELEVATORS_AVG</c:v>
                </c:pt>
                <c:pt idx="27">
                  <c:v>ELEVATORS_MODE</c:v>
                </c:pt>
                <c:pt idx="28">
                  <c:v>ELEVATORS_MEDI</c:v>
                </c:pt>
                <c:pt idx="29">
                  <c:v>APARTMENTS_AVG</c:v>
                </c:pt>
                <c:pt idx="30">
                  <c:v>APARTMENTS_MODE</c:v>
                </c:pt>
                <c:pt idx="31">
                  <c:v>APARTMENTS_MEDI</c:v>
                </c:pt>
                <c:pt idx="32">
                  <c:v>ENTRANCES_AVG</c:v>
                </c:pt>
                <c:pt idx="33">
                  <c:v>ENTRANCES_MODE</c:v>
                </c:pt>
                <c:pt idx="34">
                  <c:v>ENTRANCES_MEDI</c:v>
                </c:pt>
                <c:pt idx="35">
                  <c:v>LIVINGAREA_AVG</c:v>
                </c:pt>
                <c:pt idx="36">
                  <c:v>LIVINGAREA_MODE</c:v>
                </c:pt>
                <c:pt idx="37">
                  <c:v>LIVINGAREA_MEDI</c:v>
                </c:pt>
                <c:pt idx="38">
                  <c:v>FLOORSMAX_AVG</c:v>
                </c:pt>
                <c:pt idx="39">
                  <c:v>FLOORSMAX_MODE</c:v>
                </c:pt>
                <c:pt idx="40">
                  <c:v>FLOORSMAX_MEDI</c:v>
                </c:pt>
                <c:pt idx="41">
                  <c:v>YEARS_BEGINEXPLUATATION_AVG</c:v>
                </c:pt>
                <c:pt idx="42">
                  <c:v>YEARS_BEGINEXPLUATATION_MODE</c:v>
                </c:pt>
                <c:pt idx="43">
                  <c:v>YEARS_BEGINEXPLUATATION_MEDI</c:v>
                </c:pt>
                <c:pt idx="44">
                  <c:v>TOTALAREA_MODE</c:v>
                </c:pt>
                <c:pt idx="45">
                  <c:v>EXT_SOURCE_3</c:v>
                </c:pt>
                <c:pt idx="46">
                  <c:v>AMT_REQ_CREDIT_BUREAU_HOUR</c:v>
                </c:pt>
                <c:pt idx="47">
                  <c:v>AMT_REQ_CREDIT_BUREAU_DAY</c:v>
                </c:pt>
                <c:pt idx="48">
                  <c:v>AMT_REQ_CREDIT_BUREAU_WEEK</c:v>
                </c:pt>
                <c:pt idx="49">
                  <c:v>AMT_REQ_CREDIT_BUREAU_MON</c:v>
                </c:pt>
                <c:pt idx="50">
                  <c:v>AMT_REQ_CREDIT_BUREAU_QRT</c:v>
                </c:pt>
                <c:pt idx="51">
                  <c:v>AMT_REQ_CREDIT_BUREAU_YEAR</c:v>
                </c:pt>
              </c:strCache>
            </c:strRef>
          </c:cat>
          <c:val>
            <c:numRef>
              <c:f>'Task A(% of null values)'!$B$5:$B$56</c:f>
              <c:numCache>
                <c:formatCode>0%</c:formatCode>
                <c:ptCount val="52"/>
                <c:pt idx="0">
                  <c:v>0.69921398427968562</c:v>
                </c:pt>
                <c:pt idx="1">
                  <c:v>0.69921398427968562</c:v>
                </c:pt>
                <c:pt idx="2">
                  <c:v>0.69921398427968562</c:v>
                </c:pt>
                <c:pt idx="3">
                  <c:v>0.69429388587771756</c:v>
                </c:pt>
                <c:pt idx="4">
                  <c:v>0.69429388587771756</c:v>
                </c:pt>
                <c:pt idx="5">
                  <c:v>0.69429388587771756</c:v>
                </c:pt>
                <c:pt idx="6">
                  <c:v>0.68453369067381353</c:v>
                </c:pt>
                <c:pt idx="7">
                  <c:v>0.68453369067381353</c:v>
                </c:pt>
                <c:pt idx="8">
                  <c:v>0.68453369067381353</c:v>
                </c:pt>
                <c:pt idx="9">
                  <c:v>0.67789355787115735</c:v>
                </c:pt>
                <c:pt idx="10">
                  <c:v>0.67789355787115735</c:v>
                </c:pt>
                <c:pt idx="11">
                  <c:v>0.67789355787115735</c:v>
                </c:pt>
                <c:pt idx="12">
                  <c:v>0.66479329586591729</c:v>
                </c:pt>
                <c:pt idx="13">
                  <c:v>0.66479329586591729</c:v>
                </c:pt>
                <c:pt idx="14">
                  <c:v>0.66479329586591729</c:v>
                </c:pt>
                <c:pt idx="15">
                  <c:v>0.65901318026360522</c:v>
                </c:pt>
                <c:pt idx="16">
                  <c:v>0.59443188863777274</c:v>
                </c:pt>
                <c:pt idx="17">
                  <c:v>0.59443188863777274</c:v>
                </c:pt>
                <c:pt idx="18">
                  <c:v>0.59443188863777274</c:v>
                </c:pt>
                <c:pt idx="19">
                  <c:v>0.58399167983359668</c:v>
                </c:pt>
                <c:pt idx="20">
                  <c:v>0.58399167983359668</c:v>
                </c:pt>
                <c:pt idx="21">
                  <c:v>0.58399167983359668</c:v>
                </c:pt>
                <c:pt idx="22">
                  <c:v>0.56345126902538056</c:v>
                </c:pt>
                <c:pt idx="23">
                  <c:v>0.55145102902058041</c:v>
                </c:pt>
                <c:pt idx="24">
                  <c:v>0.55145102902058041</c:v>
                </c:pt>
                <c:pt idx="25">
                  <c:v>0.55145102902058041</c:v>
                </c:pt>
                <c:pt idx="26">
                  <c:v>0.53303066061321225</c:v>
                </c:pt>
                <c:pt idx="27">
                  <c:v>0.53303066061321225</c:v>
                </c:pt>
                <c:pt idx="28">
                  <c:v>0.53303066061321225</c:v>
                </c:pt>
                <c:pt idx="29">
                  <c:v>0.50771015420308407</c:v>
                </c:pt>
                <c:pt idx="30">
                  <c:v>0.50771015420308407</c:v>
                </c:pt>
                <c:pt idx="31">
                  <c:v>0.50771015420308407</c:v>
                </c:pt>
                <c:pt idx="32">
                  <c:v>0.50391007820156397</c:v>
                </c:pt>
                <c:pt idx="33">
                  <c:v>0.50391007820156397</c:v>
                </c:pt>
                <c:pt idx="34">
                  <c:v>0.50391007820156397</c:v>
                </c:pt>
                <c:pt idx="35">
                  <c:v>0.50275005500110004</c:v>
                </c:pt>
                <c:pt idx="36">
                  <c:v>0.50275005500110004</c:v>
                </c:pt>
                <c:pt idx="37">
                  <c:v>0.50275005500110004</c:v>
                </c:pt>
                <c:pt idx="38">
                  <c:v>0.49750995019900401</c:v>
                </c:pt>
                <c:pt idx="39">
                  <c:v>0.49750995019900401</c:v>
                </c:pt>
                <c:pt idx="40">
                  <c:v>0.49750995019900401</c:v>
                </c:pt>
                <c:pt idx="41">
                  <c:v>0.48788975779515587</c:v>
                </c:pt>
                <c:pt idx="42">
                  <c:v>0.48788975779515587</c:v>
                </c:pt>
                <c:pt idx="43">
                  <c:v>0.48788975779515587</c:v>
                </c:pt>
                <c:pt idx="44">
                  <c:v>0.48296965939318781</c:v>
                </c:pt>
                <c:pt idx="45">
                  <c:v>0.19888397767955357</c:v>
                </c:pt>
                <c:pt idx="46">
                  <c:v>0.13468269365387309</c:v>
                </c:pt>
                <c:pt idx="47">
                  <c:v>0.13468269365387309</c:v>
                </c:pt>
                <c:pt idx="48">
                  <c:v>0.13468269365387309</c:v>
                </c:pt>
                <c:pt idx="49">
                  <c:v>0.13468269365387309</c:v>
                </c:pt>
                <c:pt idx="50">
                  <c:v>0.13468269365387309</c:v>
                </c:pt>
                <c:pt idx="51">
                  <c:v>0.13468269365387309</c:v>
                </c:pt>
              </c:numCache>
            </c:numRef>
          </c:val>
          <c:extLst>
            <c:ext xmlns:c16="http://schemas.microsoft.com/office/drawing/2014/chart" uri="{C3380CC4-5D6E-409C-BE32-E72D297353CC}">
              <c16:uniqueId val="{00000000-6BE5-4378-8C11-875783A85CB7}"/>
            </c:ext>
          </c:extLst>
        </c:ser>
        <c:dLbls>
          <c:showLegendKey val="0"/>
          <c:showVal val="0"/>
          <c:showCatName val="0"/>
          <c:showSerName val="0"/>
          <c:showPercent val="0"/>
          <c:showBubbleSize val="0"/>
        </c:dLbls>
        <c:gapWidth val="150"/>
        <c:shape val="box"/>
        <c:axId val="1566011936"/>
        <c:axId val="1096435248"/>
        <c:axId val="0"/>
      </c:bar3DChart>
      <c:catAx>
        <c:axId val="15660119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6435248"/>
        <c:crosses val="autoZero"/>
        <c:auto val="1"/>
        <c:lblAlgn val="ctr"/>
        <c:lblOffset val="100"/>
        <c:noMultiLvlLbl val="0"/>
      </c:catAx>
      <c:valAx>
        <c:axId val="1096435248"/>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6601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663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0059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709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4400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6952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70162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3387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4566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57614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36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5/17/2025</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7223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5/17/2025</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hVUPMva915K5R8FuzBxPfIppPWzz6L0a?usp=sharing" TargetMode="External"/><Relationship Id="rId2" Type="http://schemas.openxmlformats.org/officeDocument/2006/relationships/hyperlink" Target="https://docs.google.com/spreadsheets/d/1alUTJ4Fvwyg6QX5IRclD5pf1rqaKtf3L/edit?usp=drive_link&amp;ouid=109524556463170667809&amp;rtpof=true&amp;sd=tru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804B-E636-62C3-7A86-0B7625E5D94B}"/>
              </a:ext>
            </a:extLst>
          </p:cNvPr>
          <p:cNvSpPr>
            <a:spLocks noGrp="1"/>
          </p:cNvSpPr>
          <p:nvPr>
            <p:ph type="ctrTitle"/>
          </p:nvPr>
        </p:nvSpPr>
        <p:spPr/>
        <p:txBody>
          <a:bodyPr/>
          <a:lstStyle/>
          <a:p>
            <a:r>
              <a:rPr lang="en-US" dirty="0"/>
              <a:t>Bank Loan Case Study</a:t>
            </a:r>
            <a:endParaRPr lang="en-IN" dirty="0"/>
          </a:p>
        </p:txBody>
      </p:sp>
      <p:sp>
        <p:nvSpPr>
          <p:cNvPr id="3" name="Subtitle 2">
            <a:extLst>
              <a:ext uri="{FF2B5EF4-FFF2-40B4-BE49-F238E27FC236}">
                <a16:creationId xmlns:a16="http://schemas.microsoft.com/office/drawing/2014/main" id="{4B6C1FE5-1BFC-F8B5-34D0-00E0A66FF910}"/>
              </a:ext>
            </a:extLst>
          </p:cNvPr>
          <p:cNvSpPr>
            <a:spLocks noGrp="1"/>
          </p:cNvSpPr>
          <p:nvPr>
            <p:ph type="subTitle" idx="1"/>
          </p:nvPr>
        </p:nvSpPr>
        <p:spPr/>
        <p:txBody>
          <a:bodyPr/>
          <a:lstStyle/>
          <a:p>
            <a:endParaRPr lang="en-US" dirty="0"/>
          </a:p>
          <a:p>
            <a:r>
              <a:rPr lang="en-US" dirty="0"/>
              <a:t>By: Mohak Bidaye</a:t>
            </a:r>
            <a:endParaRPr lang="en-IN" dirty="0"/>
          </a:p>
        </p:txBody>
      </p:sp>
    </p:spTree>
    <p:extLst>
      <p:ext uri="{BB962C8B-B14F-4D97-AF65-F5344CB8AC3E}">
        <p14:creationId xmlns:p14="http://schemas.microsoft.com/office/powerpoint/2010/main" val="311172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31EF4-64FD-9165-4C07-8788A5910643}"/>
              </a:ext>
            </a:extLst>
          </p:cNvPr>
          <p:cNvSpPr>
            <a:spLocks noGrp="1"/>
          </p:cNvSpPr>
          <p:nvPr>
            <p:ph idx="1"/>
          </p:nvPr>
        </p:nvSpPr>
        <p:spPr>
          <a:xfrm>
            <a:off x="762000" y="730578"/>
            <a:ext cx="10668000" cy="3818083"/>
          </a:xfrm>
        </p:spPr>
        <p:txBody>
          <a:bodyPr/>
          <a:lstStyle/>
          <a:p>
            <a:r>
              <a:rPr lang="en-US" dirty="0"/>
              <a:t>The columns DAYS_BIRTH and DAYS_EMPLOYED were changed to Age and </a:t>
            </a:r>
            <a:r>
              <a:rPr lang="en-US" dirty="0" err="1"/>
              <a:t>Year_Employed</a:t>
            </a:r>
            <a:r>
              <a:rPr lang="en-US" dirty="0"/>
              <a:t> using ROUND() and ABS()</a:t>
            </a:r>
          </a:p>
          <a:p>
            <a:r>
              <a:rPr lang="en-US" dirty="0"/>
              <a:t>Formulas used:</a:t>
            </a:r>
          </a:p>
          <a:p>
            <a:pPr marL="571500" indent="-571500">
              <a:buFont typeface="+mj-lt"/>
              <a:buAutoNum type="romanUcPeriod"/>
            </a:pPr>
            <a:r>
              <a:rPr lang="en-US" dirty="0"/>
              <a:t>=ROUND(ABS(R9/365),0)</a:t>
            </a:r>
          </a:p>
          <a:p>
            <a:pPr marL="571500" indent="-571500">
              <a:buFont typeface="+mj-lt"/>
              <a:buAutoNum type="romanUcPeriod"/>
            </a:pPr>
            <a:r>
              <a:rPr lang="en-US" dirty="0"/>
              <a:t>=ROUND(ABS(T9/365),0)</a:t>
            </a:r>
          </a:p>
          <a:p>
            <a:endParaRPr lang="en-US" dirty="0"/>
          </a:p>
          <a:p>
            <a:endParaRPr lang="en-IN" dirty="0"/>
          </a:p>
        </p:txBody>
      </p:sp>
      <p:graphicFrame>
        <p:nvGraphicFramePr>
          <p:cNvPr id="4" name="Table 3">
            <a:extLst>
              <a:ext uri="{FF2B5EF4-FFF2-40B4-BE49-F238E27FC236}">
                <a16:creationId xmlns:a16="http://schemas.microsoft.com/office/drawing/2014/main" id="{D7747EA4-B656-CAD3-4AB7-152C7999ECB0}"/>
              </a:ext>
            </a:extLst>
          </p:cNvPr>
          <p:cNvGraphicFramePr>
            <a:graphicFrameLocks noGrp="1"/>
          </p:cNvGraphicFramePr>
          <p:nvPr>
            <p:extLst>
              <p:ext uri="{D42A27DB-BD31-4B8C-83A1-F6EECF244321}">
                <p14:modId xmlns:p14="http://schemas.microsoft.com/office/powerpoint/2010/main" val="1739771904"/>
              </p:ext>
            </p:extLst>
          </p:nvPr>
        </p:nvGraphicFramePr>
        <p:xfrm>
          <a:off x="6702456" y="2639619"/>
          <a:ext cx="4553147" cy="2761944"/>
        </p:xfrm>
        <a:graphic>
          <a:graphicData uri="http://schemas.openxmlformats.org/drawingml/2006/table">
            <a:tbl>
              <a:tblPr>
                <a:tableStyleId>{5C22544A-7EE6-4342-B048-85BDC9FD1C3A}</a:tableStyleId>
              </a:tblPr>
              <a:tblGrid>
                <a:gridCol w="1134402">
                  <a:extLst>
                    <a:ext uri="{9D8B030D-6E8A-4147-A177-3AD203B41FA5}">
                      <a16:colId xmlns:a16="http://schemas.microsoft.com/office/drawing/2014/main" val="2985014475"/>
                    </a:ext>
                  </a:extLst>
                </a:gridCol>
                <a:gridCol w="528352">
                  <a:extLst>
                    <a:ext uri="{9D8B030D-6E8A-4147-A177-3AD203B41FA5}">
                      <a16:colId xmlns:a16="http://schemas.microsoft.com/office/drawing/2014/main" val="1049550397"/>
                    </a:ext>
                  </a:extLst>
                </a:gridCol>
                <a:gridCol w="1476276">
                  <a:extLst>
                    <a:ext uri="{9D8B030D-6E8A-4147-A177-3AD203B41FA5}">
                      <a16:colId xmlns:a16="http://schemas.microsoft.com/office/drawing/2014/main" val="3304995271"/>
                    </a:ext>
                  </a:extLst>
                </a:gridCol>
                <a:gridCol w="1414117">
                  <a:extLst>
                    <a:ext uri="{9D8B030D-6E8A-4147-A177-3AD203B41FA5}">
                      <a16:colId xmlns:a16="http://schemas.microsoft.com/office/drawing/2014/main" val="927010699"/>
                    </a:ext>
                  </a:extLst>
                </a:gridCol>
              </a:tblGrid>
              <a:tr h="230162">
                <a:tc>
                  <a:txBody>
                    <a:bodyPr/>
                    <a:lstStyle/>
                    <a:p>
                      <a:pPr algn="l" fontAlgn="b"/>
                      <a:r>
                        <a:rPr lang="en-IN" sz="1100" u="none" strike="noStrike">
                          <a:effectLst/>
                        </a:rPr>
                        <a:t>DAYS_BIRTH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DAYS_EMPLOYED</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Years_Employed</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90614"/>
                  </a:ext>
                </a:extLst>
              </a:tr>
              <a:tr h="230162">
                <a:tc>
                  <a:txBody>
                    <a:bodyPr/>
                    <a:lstStyle/>
                    <a:p>
                      <a:pPr algn="r" fontAlgn="b"/>
                      <a:r>
                        <a:rPr lang="en-IN" sz="1100" u="none" strike="noStrike">
                          <a:effectLst/>
                        </a:rPr>
                        <a:t>-18255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4926591"/>
                  </a:ext>
                </a:extLst>
              </a:tr>
              <a:tr h="230162">
                <a:tc>
                  <a:txBody>
                    <a:bodyPr/>
                    <a:lstStyle/>
                    <a:p>
                      <a:pPr algn="r" fontAlgn="b"/>
                      <a:r>
                        <a:rPr lang="en-IN" sz="1100" u="none" strike="noStrike">
                          <a:effectLst/>
                        </a:rPr>
                        <a:t>-21914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365243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8653255"/>
                  </a:ext>
                </a:extLst>
              </a:tr>
              <a:tr h="230162">
                <a:tc>
                  <a:txBody>
                    <a:bodyPr/>
                    <a:lstStyle/>
                    <a:p>
                      <a:pPr algn="r" fontAlgn="b"/>
                      <a:r>
                        <a:rPr lang="en-IN" sz="1100" u="none" strike="noStrike">
                          <a:effectLst/>
                        </a:rPr>
                        <a:t>-15566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068054"/>
                  </a:ext>
                </a:extLst>
              </a:tr>
              <a:tr h="230162">
                <a:tc>
                  <a:txBody>
                    <a:bodyPr/>
                    <a:lstStyle/>
                    <a:p>
                      <a:pPr algn="r" fontAlgn="b"/>
                      <a:r>
                        <a:rPr lang="en-IN" sz="1100" u="none" strike="noStrike">
                          <a:effectLst/>
                        </a:rPr>
                        <a:t>-12298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95415258"/>
                  </a:ext>
                </a:extLst>
              </a:tr>
              <a:tr h="230162">
                <a:tc>
                  <a:txBody>
                    <a:bodyPr/>
                    <a:lstStyle/>
                    <a:p>
                      <a:pPr algn="r" fontAlgn="b"/>
                      <a:r>
                        <a:rPr lang="en-IN" sz="1100" u="none" strike="noStrike">
                          <a:effectLst/>
                        </a:rPr>
                        <a:t>-22285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365243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3324178"/>
                  </a:ext>
                </a:extLst>
              </a:tr>
              <a:tr h="230162">
                <a:tc>
                  <a:txBody>
                    <a:bodyPr/>
                    <a:lstStyle/>
                    <a:p>
                      <a:pPr algn="r" fontAlgn="b"/>
                      <a:r>
                        <a:rPr lang="en-IN" sz="1100" u="none" strike="noStrike">
                          <a:effectLst/>
                        </a:rPr>
                        <a:t>-11290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8251824"/>
                  </a:ext>
                </a:extLst>
              </a:tr>
              <a:tr h="230162">
                <a:tc>
                  <a:txBody>
                    <a:bodyPr/>
                    <a:lstStyle/>
                    <a:p>
                      <a:pPr algn="r" fontAlgn="b"/>
                      <a:r>
                        <a:rPr lang="en-IN" sz="1100" u="none" strike="noStrike">
                          <a:effectLst/>
                        </a:rPr>
                        <a:t>-12687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5372968"/>
                  </a:ext>
                </a:extLst>
              </a:tr>
              <a:tr h="230162">
                <a:tc>
                  <a:txBody>
                    <a:bodyPr/>
                    <a:lstStyle/>
                    <a:p>
                      <a:pPr algn="r" fontAlgn="b"/>
                      <a:r>
                        <a:rPr lang="en-IN" sz="1100" u="none" strike="noStrike">
                          <a:effectLst/>
                        </a:rPr>
                        <a:t>-10249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7823759"/>
                  </a:ext>
                </a:extLst>
              </a:tr>
              <a:tr h="230162">
                <a:tc>
                  <a:txBody>
                    <a:bodyPr/>
                    <a:lstStyle/>
                    <a:p>
                      <a:pPr algn="r" fontAlgn="b"/>
                      <a:r>
                        <a:rPr lang="en-IN" sz="1100" u="none" strike="noStrike">
                          <a:effectLst/>
                        </a:rPr>
                        <a:t>-13918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0280234"/>
                  </a:ext>
                </a:extLst>
              </a:tr>
              <a:tr h="230162">
                <a:tc>
                  <a:txBody>
                    <a:bodyPr/>
                    <a:lstStyle/>
                    <a:p>
                      <a:pPr algn="r" fontAlgn="b"/>
                      <a:r>
                        <a:rPr lang="en-IN" sz="1100" u="none" strike="noStrike">
                          <a:effectLst/>
                        </a:rPr>
                        <a:t>-18670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-1581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8313636"/>
                  </a:ext>
                </a:extLst>
              </a:tr>
              <a:tr h="230162">
                <a:tc>
                  <a:txBody>
                    <a:bodyPr/>
                    <a:lstStyle/>
                    <a:p>
                      <a:pPr algn="r" fontAlgn="b"/>
                      <a:r>
                        <a:rPr lang="en-IN" sz="1100" u="none" strike="noStrike">
                          <a:effectLst/>
                        </a:rPr>
                        <a:t>-11775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8577849"/>
                  </a:ext>
                </a:extLst>
              </a:tr>
            </a:tbl>
          </a:graphicData>
        </a:graphic>
      </p:graphicFrame>
    </p:spTree>
    <p:extLst>
      <p:ext uri="{BB962C8B-B14F-4D97-AF65-F5344CB8AC3E}">
        <p14:creationId xmlns:p14="http://schemas.microsoft.com/office/powerpoint/2010/main" val="139359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6DAA-A428-E10C-9A84-E0E04D59A213}"/>
              </a:ext>
            </a:extLst>
          </p:cNvPr>
          <p:cNvSpPr>
            <a:spLocks noGrp="1"/>
          </p:cNvSpPr>
          <p:nvPr>
            <p:ph type="title"/>
          </p:nvPr>
        </p:nvSpPr>
        <p:spPr>
          <a:xfrm>
            <a:off x="611171" y="37815"/>
            <a:ext cx="10668000" cy="1524000"/>
          </a:xfrm>
        </p:spPr>
        <p:txBody>
          <a:bodyPr>
            <a:normAutofit/>
          </a:bodyPr>
          <a:lstStyle/>
          <a:p>
            <a:r>
              <a:rPr lang="en-US" sz="2400" i="0" dirty="0">
                <a:effectLst/>
              </a:rPr>
              <a:t>Task B: Detect and identify outliers in the dataset using Excel statistical functions and features, focusing on numerical variables</a:t>
            </a:r>
            <a:endParaRPr lang="en-IN" sz="2400" dirty="0"/>
          </a:p>
        </p:txBody>
      </p:sp>
      <p:pic>
        <p:nvPicPr>
          <p:cNvPr id="23" name="Content Placeholder 22">
            <a:extLst>
              <a:ext uri="{FF2B5EF4-FFF2-40B4-BE49-F238E27FC236}">
                <a16:creationId xmlns:a16="http://schemas.microsoft.com/office/drawing/2014/main" id="{CE9A4E2B-FE49-9631-8D93-43AA485680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28" y="1674303"/>
            <a:ext cx="3496990" cy="2105212"/>
          </a:xfrm>
        </p:spPr>
      </p:pic>
      <p:pic>
        <p:nvPicPr>
          <p:cNvPr id="25" name="Picture 24">
            <a:extLst>
              <a:ext uri="{FF2B5EF4-FFF2-40B4-BE49-F238E27FC236}">
                <a16:creationId xmlns:a16="http://schemas.microsoft.com/office/drawing/2014/main" id="{D019D3FB-60B0-02AF-5AD1-F885ABB18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119" y="1664876"/>
            <a:ext cx="3651877" cy="2230341"/>
          </a:xfrm>
          <a:prstGeom prst="rect">
            <a:avLst/>
          </a:prstGeom>
        </p:spPr>
      </p:pic>
      <p:pic>
        <p:nvPicPr>
          <p:cNvPr id="27" name="Picture 26">
            <a:extLst>
              <a:ext uri="{FF2B5EF4-FFF2-40B4-BE49-F238E27FC236}">
                <a16:creationId xmlns:a16="http://schemas.microsoft.com/office/drawing/2014/main" id="{4C1E4989-5D6C-5DEF-624C-987100E412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28" y="3770088"/>
            <a:ext cx="3496990" cy="2147481"/>
          </a:xfrm>
          <a:prstGeom prst="rect">
            <a:avLst/>
          </a:prstGeom>
        </p:spPr>
      </p:pic>
      <p:pic>
        <p:nvPicPr>
          <p:cNvPr id="29" name="Picture 28">
            <a:extLst>
              <a:ext uri="{FF2B5EF4-FFF2-40B4-BE49-F238E27FC236}">
                <a16:creationId xmlns:a16="http://schemas.microsoft.com/office/drawing/2014/main" id="{2B257964-AC88-B17C-B36E-38F8C27853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0268" y="3802896"/>
            <a:ext cx="3496990" cy="2149741"/>
          </a:xfrm>
          <a:prstGeom prst="rect">
            <a:avLst/>
          </a:prstGeom>
        </p:spPr>
      </p:pic>
      <p:pic>
        <p:nvPicPr>
          <p:cNvPr id="31" name="Picture 30">
            <a:extLst>
              <a:ext uri="{FF2B5EF4-FFF2-40B4-BE49-F238E27FC236}">
                <a16:creationId xmlns:a16="http://schemas.microsoft.com/office/drawing/2014/main" id="{00DD7139-6FDE-0878-83C8-4BF50BC741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6494" y="3817676"/>
            <a:ext cx="3623502" cy="2149741"/>
          </a:xfrm>
          <a:prstGeom prst="rect">
            <a:avLst/>
          </a:prstGeom>
        </p:spPr>
      </p:pic>
      <p:pic>
        <p:nvPicPr>
          <p:cNvPr id="33" name="Picture 32">
            <a:extLst>
              <a:ext uri="{FF2B5EF4-FFF2-40B4-BE49-F238E27FC236}">
                <a16:creationId xmlns:a16="http://schemas.microsoft.com/office/drawing/2014/main" id="{F8445DFF-CB94-B50C-D582-182397E1FA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0268" y="1670196"/>
            <a:ext cx="3440525" cy="2147480"/>
          </a:xfrm>
          <a:prstGeom prst="rect">
            <a:avLst/>
          </a:prstGeom>
        </p:spPr>
      </p:pic>
    </p:spTree>
    <p:extLst>
      <p:ext uri="{BB962C8B-B14F-4D97-AF65-F5344CB8AC3E}">
        <p14:creationId xmlns:p14="http://schemas.microsoft.com/office/powerpoint/2010/main" val="25542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C10A-5D0B-F3B6-8D19-E640EDD7758D}"/>
              </a:ext>
            </a:extLst>
          </p:cNvPr>
          <p:cNvSpPr>
            <a:spLocks noGrp="1"/>
          </p:cNvSpPr>
          <p:nvPr>
            <p:ph type="title"/>
          </p:nvPr>
        </p:nvSpPr>
        <p:spPr/>
        <p:txBody>
          <a:bodyPr>
            <a:normAutofit/>
          </a:bodyPr>
          <a:lstStyle/>
          <a:p>
            <a:r>
              <a:rPr lang="en-IN" sz="3600" dirty="0"/>
              <a:t>Outlier insights</a:t>
            </a:r>
          </a:p>
        </p:txBody>
      </p:sp>
      <p:sp>
        <p:nvSpPr>
          <p:cNvPr id="3" name="Content Placeholder 2">
            <a:extLst>
              <a:ext uri="{FF2B5EF4-FFF2-40B4-BE49-F238E27FC236}">
                <a16:creationId xmlns:a16="http://schemas.microsoft.com/office/drawing/2014/main" id="{2E55CCA3-2BA9-6FFF-01D0-7C4D075E48C2}"/>
              </a:ext>
            </a:extLst>
          </p:cNvPr>
          <p:cNvSpPr>
            <a:spLocks noGrp="1"/>
          </p:cNvSpPr>
          <p:nvPr>
            <p:ph idx="1"/>
          </p:nvPr>
        </p:nvSpPr>
        <p:spPr/>
        <p:txBody>
          <a:bodyPr>
            <a:normAutofit lnSpcReduction="10000"/>
          </a:bodyPr>
          <a:lstStyle/>
          <a:p>
            <a:r>
              <a:rPr lang="en-US" sz="2400" dirty="0"/>
              <a:t>AMT_INCOME_TOTAL is a column where one of the outlier is 117000000 which is an extremely high salary to earn.</a:t>
            </a:r>
          </a:p>
          <a:p>
            <a:r>
              <a:rPr lang="en-IN" sz="2400" dirty="0" err="1"/>
              <a:t>Years_Employed</a:t>
            </a:r>
            <a:r>
              <a:rPr lang="en-IN" sz="2400" dirty="0"/>
              <a:t> has an outlier where it’s showing that there are people being employed for 1001 years and that’s not possible.</a:t>
            </a:r>
          </a:p>
          <a:p>
            <a:r>
              <a:rPr lang="en-IN" sz="2400" dirty="0"/>
              <a:t>We also find outliers in CNT_CHILDREN where there is a count of 8+ children.</a:t>
            </a:r>
          </a:p>
          <a:p>
            <a:r>
              <a:rPr lang="en-US" sz="2400" dirty="0"/>
              <a:t>We find a large number of outliers in AMT_GOODS_PRICE, AMT_APPLICATION, AMT_CREDIT AND AMT_ANNUITY.</a:t>
            </a:r>
            <a:r>
              <a:rPr lang="en-IN" sz="2400" dirty="0"/>
              <a:t> </a:t>
            </a:r>
          </a:p>
        </p:txBody>
      </p:sp>
    </p:spTree>
    <p:extLst>
      <p:ext uri="{BB962C8B-B14F-4D97-AF65-F5344CB8AC3E}">
        <p14:creationId xmlns:p14="http://schemas.microsoft.com/office/powerpoint/2010/main" val="369463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98D7-82AA-D60F-0847-FFDDECDAAF7F}"/>
              </a:ext>
            </a:extLst>
          </p:cNvPr>
          <p:cNvSpPr>
            <a:spLocks noGrp="1"/>
          </p:cNvSpPr>
          <p:nvPr>
            <p:ph type="title"/>
          </p:nvPr>
        </p:nvSpPr>
        <p:spPr/>
        <p:txBody>
          <a:bodyPr>
            <a:noAutofit/>
          </a:bodyPr>
          <a:lstStyle/>
          <a:p>
            <a:r>
              <a:rPr lang="en-US" sz="2400" b="1" i="0" dirty="0">
                <a:effectLst/>
              </a:rPr>
              <a:t>Task C: </a:t>
            </a:r>
            <a:r>
              <a:rPr lang="en-US" sz="2400" b="0" i="0" dirty="0">
                <a:effectLst/>
              </a:rPr>
              <a:t>Determine if there is data imbalance in the loan application dataset and calculate the ratio of data imbalance using Excel functions.</a:t>
            </a:r>
            <a:br>
              <a:rPr lang="en-US" sz="2400" b="0" i="0" dirty="0">
                <a:effectLst/>
              </a:rPr>
            </a:br>
            <a:endParaRPr lang="en-IN" sz="2400" dirty="0"/>
          </a:p>
        </p:txBody>
      </p:sp>
      <p:pic>
        <p:nvPicPr>
          <p:cNvPr id="5" name="Content Placeholder 4">
            <a:extLst>
              <a:ext uri="{FF2B5EF4-FFF2-40B4-BE49-F238E27FC236}">
                <a16:creationId xmlns:a16="http://schemas.microsoft.com/office/drawing/2014/main" id="{F90A4661-699E-E2C3-001F-F8E8DA939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13" y="2090892"/>
            <a:ext cx="7194636" cy="4020532"/>
          </a:xfrm>
        </p:spPr>
      </p:pic>
      <p:sp>
        <p:nvSpPr>
          <p:cNvPr id="8" name="TextBox 7">
            <a:extLst>
              <a:ext uri="{FF2B5EF4-FFF2-40B4-BE49-F238E27FC236}">
                <a16:creationId xmlns:a16="http://schemas.microsoft.com/office/drawing/2014/main" id="{E8225198-BBF4-3E05-8550-19985B84CD19}"/>
              </a:ext>
            </a:extLst>
          </p:cNvPr>
          <p:cNvSpPr txBox="1"/>
          <p:nvPr/>
        </p:nvSpPr>
        <p:spPr>
          <a:xfrm>
            <a:off x="7673624" y="2090892"/>
            <a:ext cx="444924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Here we can see that 92%(blue i.e. 0) clients are loan re-payers and 8%(orange i.e. 1) are defaulters</a:t>
            </a:r>
          </a:p>
          <a:p>
            <a:pPr marL="285750" indent="-285750">
              <a:buFont typeface="Arial" panose="020B0604020202020204" pitchFamily="34" charset="0"/>
              <a:buChar char="•"/>
            </a:pPr>
            <a:r>
              <a:rPr lang="en-IN" dirty="0"/>
              <a:t>This shows that there is an imbalance in the dataset.</a:t>
            </a:r>
          </a:p>
        </p:txBody>
      </p:sp>
    </p:spTree>
    <p:extLst>
      <p:ext uri="{BB962C8B-B14F-4D97-AF65-F5344CB8AC3E}">
        <p14:creationId xmlns:p14="http://schemas.microsoft.com/office/powerpoint/2010/main" val="694490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1DA605-9D27-3650-26A4-DBCBB11296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719" y="721150"/>
            <a:ext cx="6654630" cy="3817938"/>
          </a:xfrm>
        </p:spPr>
      </p:pic>
      <p:sp>
        <p:nvSpPr>
          <p:cNvPr id="6" name="TextBox 5">
            <a:extLst>
              <a:ext uri="{FF2B5EF4-FFF2-40B4-BE49-F238E27FC236}">
                <a16:creationId xmlns:a16="http://schemas.microsoft.com/office/drawing/2014/main" id="{15164875-6CC0-CE9E-C557-76ACC061F3B8}"/>
              </a:ext>
            </a:extLst>
          </p:cNvPr>
          <p:cNvSpPr txBox="1"/>
          <p:nvPr/>
        </p:nvSpPr>
        <p:spPr>
          <a:xfrm>
            <a:off x="733719" y="5033913"/>
            <a:ext cx="6654630" cy="923330"/>
          </a:xfrm>
          <a:prstGeom prst="rect">
            <a:avLst/>
          </a:prstGeom>
          <a:noFill/>
        </p:spPr>
        <p:txBody>
          <a:bodyPr wrap="square" rtlCol="0">
            <a:spAutoFit/>
          </a:bodyPr>
          <a:lstStyle/>
          <a:p>
            <a:r>
              <a:rPr lang="en-IN" dirty="0"/>
              <a:t>Here we see that there is an imbalance in the CODE_GENDER column where 66% of the clients are females and 34% are males.</a:t>
            </a:r>
          </a:p>
        </p:txBody>
      </p:sp>
    </p:spTree>
    <p:extLst>
      <p:ext uri="{BB962C8B-B14F-4D97-AF65-F5344CB8AC3E}">
        <p14:creationId xmlns:p14="http://schemas.microsoft.com/office/powerpoint/2010/main" val="268731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AA7D9-57C0-E434-5634-86AE8092CC6F}"/>
              </a:ext>
            </a:extLst>
          </p:cNvPr>
          <p:cNvSpPr>
            <a:spLocks noGrp="1"/>
          </p:cNvSpPr>
          <p:nvPr>
            <p:ph type="title"/>
          </p:nvPr>
        </p:nvSpPr>
        <p:spPr>
          <a:xfrm>
            <a:off x="762000" y="669303"/>
            <a:ext cx="10668000" cy="1616697"/>
          </a:xfrm>
        </p:spPr>
        <p:txBody>
          <a:bodyPr>
            <a:noAutofit/>
          </a:bodyPr>
          <a:lstStyle/>
          <a:p>
            <a:r>
              <a:rPr lang="en-US" sz="2400" b="1" i="0" dirty="0">
                <a:effectLst/>
              </a:rPr>
              <a:t>Task D:</a:t>
            </a:r>
            <a:r>
              <a:rPr lang="en-US" sz="2400" b="0" i="0" dirty="0">
                <a:effectLst/>
              </a:rPr>
              <a:t>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br>
              <a:rPr lang="en-US" sz="2400" b="0" i="0" dirty="0">
                <a:effectLst/>
              </a:rPr>
            </a:br>
            <a:br>
              <a:rPr lang="en-US" sz="2400" b="0" i="0" dirty="0">
                <a:effectLst/>
              </a:rPr>
            </a:br>
            <a:endParaRPr lang="en-IN" sz="2400" dirty="0"/>
          </a:p>
        </p:txBody>
      </p:sp>
      <p:pic>
        <p:nvPicPr>
          <p:cNvPr id="5" name="Content Placeholder 4">
            <a:extLst>
              <a:ext uri="{FF2B5EF4-FFF2-40B4-BE49-F238E27FC236}">
                <a16:creationId xmlns:a16="http://schemas.microsoft.com/office/drawing/2014/main" id="{74993669-32A0-1A20-6834-D4EE24F63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6914" y="2950351"/>
            <a:ext cx="4441447" cy="2731641"/>
          </a:xfrm>
        </p:spPr>
      </p:pic>
      <p:pic>
        <p:nvPicPr>
          <p:cNvPr id="9" name="Picture 8">
            <a:extLst>
              <a:ext uri="{FF2B5EF4-FFF2-40B4-BE49-F238E27FC236}">
                <a16:creationId xmlns:a16="http://schemas.microsoft.com/office/drawing/2014/main" id="{19257ECE-6473-0D51-A330-AA52A850B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959778"/>
            <a:ext cx="5175741" cy="2731641"/>
          </a:xfrm>
          <a:prstGeom prst="rect">
            <a:avLst/>
          </a:prstGeom>
        </p:spPr>
      </p:pic>
      <p:sp>
        <p:nvSpPr>
          <p:cNvPr id="10" name="TextBox 9">
            <a:extLst>
              <a:ext uri="{FF2B5EF4-FFF2-40B4-BE49-F238E27FC236}">
                <a16:creationId xmlns:a16="http://schemas.microsoft.com/office/drawing/2014/main" id="{D94B6D38-FDA5-C394-B231-29A5AAEAEB87}"/>
              </a:ext>
            </a:extLst>
          </p:cNvPr>
          <p:cNvSpPr txBox="1"/>
          <p:nvPr/>
        </p:nvSpPr>
        <p:spPr>
          <a:xfrm>
            <a:off x="762000" y="6151585"/>
            <a:ext cx="5334000" cy="369332"/>
          </a:xfrm>
          <a:prstGeom prst="rect">
            <a:avLst/>
          </a:prstGeom>
          <a:noFill/>
        </p:spPr>
        <p:txBody>
          <a:bodyPr wrap="square" rtlCol="0">
            <a:spAutoFit/>
          </a:bodyPr>
          <a:lstStyle/>
          <a:p>
            <a:r>
              <a:rPr lang="en-IN" dirty="0"/>
              <a:t>Most of the clients are in the age group of 31-40.</a:t>
            </a:r>
          </a:p>
        </p:txBody>
      </p:sp>
      <p:sp>
        <p:nvSpPr>
          <p:cNvPr id="11" name="TextBox 10">
            <a:extLst>
              <a:ext uri="{FF2B5EF4-FFF2-40B4-BE49-F238E27FC236}">
                <a16:creationId xmlns:a16="http://schemas.microsoft.com/office/drawing/2014/main" id="{1224441C-DC92-4661-690A-A9996B57ED96}"/>
              </a:ext>
            </a:extLst>
          </p:cNvPr>
          <p:cNvSpPr txBox="1"/>
          <p:nvPr/>
        </p:nvSpPr>
        <p:spPr>
          <a:xfrm>
            <a:off x="6496914" y="6013085"/>
            <a:ext cx="4441447" cy="646331"/>
          </a:xfrm>
          <a:prstGeom prst="rect">
            <a:avLst/>
          </a:prstGeom>
          <a:noFill/>
        </p:spPr>
        <p:txBody>
          <a:bodyPr wrap="square" rtlCol="0">
            <a:spAutoFit/>
          </a:bodyPr>
          <a:lstStyle/>
          <a:p>
            <a:r>
              <a:rPr lang="en-IN" dirty="0"/>
              <a:t>We can see that, as age increases the chances of defaulter decreases</a:t>
            </a:r>
          </a:p>
        </p:txBody>
      </p:sp>
      <p:sp>
        <p:nvSpPr>
          <p:cNvPr id="3" name="TextBox 2">
            <a:extLst>
              <a:ext uri="{FF2B5EF4-FFF2-40B4-BE49-F238E27FC236}">
                <a16:creationId xmlns:a16="http://schemas.microsoft.com/office/drawing/2014/main" id="{DEB62846-3ED9-2757-FCF1-61D886A727E0}"/>
              </a:ext>
            </a:extLst>
          </p:cNvPr>
          <p:cNvSpPr txBox="1"/>
          <p:nvPr/>
        </p:nvSpPr>
        <p:spPr>
          <a:xfrm>
            <a:off x="762000" y="2157984"/>
            <a:ext cx="5175741" cy="461665"/>
          </a:xfrm>
          <a:prstGeom prst="rect">
            <a:avLst/>
          </a:prstGeom>
          <a:noFill/>
        </p:spPr>
        <p:txBody>
          <a:bodyPr wrap="square" rtlCol="0">
            <a:spAutoFit/>
          </a:bodyPr>
          <a:lstStyle/>
          <a:p>
            <a:r>
              <a:rPr lang="en-IN" sz="2400" b="1" dirty="0">
                <a:latin typeface="+mj-lt"/>
              </a:rPr>
              <a:t>Univariate Analysis</a:t>
            </a:r>
          </a:p>
        </p:txBody>
      </p:sp>
    </p:spTree>
    <p:extLst>
      <p:ext uri="{BB962C8B-B14F-4D97-AF65-F5344CB8AC3E}">
        <p14:creationId xmlns:p14="http://schemas.microsoft.com/office/powerpoint/2010/main" val="67344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74035F4-3C4E-41D0-A2F0-5E328AB6C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64" y="1483774"/>
            <a:ext cx="5678577" cy="3422827"/>
          </a:xfrm>
          <a:prstGeom prst="rect">
            <a:avLst/>
          </a:prstGeom>
        </p:spPr>
      </p:pic>
      <p:pic>
        <p:nvPicPr>
          <p:cNvPr id="17" name="Content Placeholder 16">
            <a:extLst>
              <a:ext uri="{FF2B5EF4-FFF2-40B4-BE49-F238E27FC236}">
                <a16:creationId xmlns:a16="http://schemas.microsoft.com/office/drawing/2014/main" id="{4830E82B-21BF-77C4-05BB-F89AFF3E48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7375" y="1483775"/>
            <a:ext cx="5817676" cy="3422827"/>
          </a:xfrm>
        </p:spPr>
      </p:pic>
      <p:sp>
        <p:nvSpPr>
          <p:cNvPr id="18" name="TextBox 17">
            <a:extLst>
              <a:ext uri="{FF2B5EF4-FFF2-40B4-BE49-F238E27FC236}">
                <a16:creationId xmlns:a16="http://schemas.microsoft.com/office/drawing/2014/main" id="{76E3BB03-0B7D-794B-0381-CC43E0E52531}"/>
              </a:ext>
            </a:extLst>
          </p:cNvPr>
          <p:cNvSpPr txBox="1"/>
          <p:nvPr/>
        </p:nvSpPr>
        <p:spPr>
          <a:xfrm>
            <a:off x="725423" y="5218088"/>
            <a:ext cx="4896532" cy="646331"/>
          </a:xfrm>
          <a:prstGeom prst="rect">
            <a:avLst/>
          </a:prstGeom>
          <a:noFill/>
        </p:spPr>
        <p:txBody>
          <a:bodyPr wrap="square" rtlCol="0">
            <a:spAutoFit/>
          </a:bodyPr>
          <a:lstStyle/>
          <a:p>
            <a:r>
              <a:rPr lang="en-IN" dirty="0"/>
              <a:t>The number of cash loans is larger than the number of revolving loans </a:t>
            </a:r>
          </a:p>
        </p:txBody>
      </p:sp>
    </p:spTree>
    <p:extLst>
      <p:ext uri="{BB962C8B-B14F-4D97-AF65-F5344CB8AC3E}">
        <p14:creationId xmlns:p14="http://schemas.microsoft.com/office/powerpoint/2010/main" val="4015788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49C370-100D-12A1-E83A-F433BDD97C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14154" y="513943"/>
            <a:ext cx="5384992" cy="3120374"/>
          </a:xfrm>
        </p:spPr>
      </p:pic>
      <p:pic>
        <p:nvPicPr>
          <p:cNvPr id="7" name="Picture 6">
            <a:extLst>
              <a:ext uri="{FF2B5EF4-FFF2-40B4-BE49-F238E27FC236}">
                <a16:creationId xmlns:a16="http://schemas.microsoft.com/office/drawing/2014/main" id="{8C2E6375-636E-9B1E-3AE0-F6D9800FD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46" y="513943"/>
            <a:ext cx="5312793" cy="3120374"/>
          </a:xfrm>
          <a:prstGeom prst="rect">
            <a:avLst/>
          </a:prstGeom>
        </p:spPr>
      </p:pic>
      <p:sp>
        <p:nvSpPr>
          <p:cNvPr id="8" name="TextBox 7">
            <a:extLst>
              <a:ext uri="{FF2B5EF4-FFF2-40B4-BE49-F238E27FC236}">
                <a16:creationId xmlns:a16="http://schemas.microsoft.com/office/drawing/2014/main" id="{CD8C7A96-D736-22C9-5881-4CA1CD2C8275}"/>
              </a:ext>
            </a:extLst>
          </p:cNvPr>
          <p:cNvSpPr txBox="1"/>
          <p:nvPr/>
        </p:nvSpPr>
        <p:spPr>
          <a:xfrm>
            <a:off x="772998" y="4364610"/>
            <a:ext cx="7305773" cy="646331"/>
          </a:xfrm>
          <a:prstGeom prst="rect">
            <a:avLst/>
          </a:prstGeom>
          <a:noFill/>
        </p:spPr>
        <p:txBody>
          <a:bodyPr wrap="square" rtlCol="0">
            <a:spAutoFit/>
          </a:bodyPr>
          <a:lstStyle/>
          <a:p>
            <a:r>
              <a:rPr lang="en-IN" dirty="0"/>
              <a:t>Most of the clients were Unaccompanied while taking loans, this was followed by the Family</a:t>
            </a:r>
          </a:p>
        </p:txBody>
      </p:sp>
    </p:spTree>
    <p:extLst>
      <p:ext uri="{BB962C8B-B14F-4D97-AF65-F5344CB8AC3E}">
        <p14:creationId xmlns:p14="http://schemas.microsoft.com/office/powerpoint/2010/main" val="133392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0227A6-4410-4AC8-C8A8-15F3B648C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2785" y="773172"/>
            <a:ext cx="5171812" cy="3124636"/>
          </a:xfrm>
        </p:spPr>
      </p:pic>
      <p:pic>
        <p:nvPicPr>
          <p:cNvPr id="7" name="Picture 6">
            <a:extLst>
              <a:ext uri="{FF2B5EF4-FFF2-40B4-BE49-F238E27FC236}">
                <a16:creationId xmlns:a16="http://schemas.microsoft.com/office/drawing/2014/main" id="{B770D5CE-4C4A-7EF0-A5D0-C13789947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335" y="773172"/>
            <a:ext cx="5582429" cy="3124636"/>
          </a:xfrm>
          <a:prstGeom prst="rect">
            <a:avLst/>
          </a:prstGeom>
        </p:spPr>
      </p:pic>
      <p:sp>
        <p:nvSpPr>
          <p:cNvPr id="8" name="TextBox 7">
            <a:extLst>
              <a:ext uri="{FF2B5EF4-FFF2-40B4-BE49-F238E27FC236}">
                <a16:creationId xmlns:a16="http://schemas.microsoft.com/office/drawing/2014/main" id="{745959E1-2F05-99EE-EBBE-A415DCC50106}"/>
              </a:ext>
            </a:extLst>
          </p:cNvPr>
          <p:cNvSpPr txBox="1"/>
          <p:nvPr/>
        </p:nvSpPr>
        <p:spPr>
          <a:xfrm>
            <a:off x="716437" y="4751109"/>
            <a:ext cx="5269327" cy="369332"/>
          </a:xfrm>
          <a:prstGeom prst="rect">
            <a:avLst/>
          </a:prstGeom>
          <a:noFill/>
        </p:spPr>
        <p:txBody>
          <a:bodyPr wrap="square" rtlCol="0">
            <a:spAutoFit/>
          </a:bodyPr>
          <a:lstStyle/>
          <a:p>
            <a:r>
              <a:rPr lang="en-IN" dirty="0"/>
              <a:t>Most of the clients have 0-9 years of experience.</a:t>
            </a:r>
          </a:p>
        </p:txBody>
      </p:sp>
      <p:sp>
        <p:nvSpPr>
          <p:cNvPr id="9" name="TextBox 8">
            <a:extLst>
              <a:ext uri="{FF2B5EF4-FFF2-40B4-BE49-F238E27FC236}">
                <a16:creationId xmlns:a16="http://schemas.microsoft.com/office/drawing/2014/main" id="{EEBAF56B-77CB-8BDA-165D-62282BBE091D}"/>
              </a:ext>
            </a:extLst>
          </p:cNvPr>
          <p:cNvSpPr txBox="1"/>
          <p:nvPr/>
        </p:nvSpPr>
        <p:spPr>
          <a:xfrm>
            <a:off x="6787299" y="4647414"/>
            <a:ext cx="4897298" cy="646331"/>
          </a:xfrm>
          <a:prstGeom prst="rect">
            <a:avLst/>
          </a:prstGeom>
          <a:noFill/>
        </p:spPr>
        <p:txBody>
          <a:bodyPr wrap="square" rtlCol="0">
            <a:spAutoFit/>
          </a:bodyPr>
          <a:lstStyle/>
          <a:p>
            <a:r>
              <a:rPr lang="en-IN" dirty="0"/>
              <a:t>As experience increases, the chances of defaulting decreases.</a:t>
            </a:r>
          </a:p>
        </p:txBody>
      </p:sp>
    </p:spTree>
    <p:extLst>
      <p:ext uri="{BB962C8B-B14F-4D97-AF65-F5344CB8AC3E}">
        <p14:creationId xmlns:p14="http://schemas.microsoft.com/office/powerpoint/2010/main" val="197599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F44285-B131-374F-08DB-14CA5DB687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16" y="762000"/>
            <a:ext cx="5611008" cy="3296110"/>
          </a:xfrm>
        </p:spPr>
      </p:pic>
      <p:pic>
        <p:nvPicPr>
          <p:cNvPr id="7" name="Picture 6">
            <a:extLst>
              <a:ext uri="{FF2B5EF4-FFF2-40B4-BE49-F238E27FC236}">
                <a16:creationId xmlns:a16="http://schemas.microsoft.com/office/drawing/2014/main" id="{9BAD02C1-AEF5-F468-AE9F-EE8006DFA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008" y="694755"/>
            <a:ext cx="5563376" cy="3343742"/>
          </a:xfrm>
          <a:prstGeom prst="rect">
            <a:avLst/>
          </a:prstGeom>
        </p:spPr>
      </p:pic>
      <p:sp>
        <p:nvSpPr>
          <p:cNvPr id="3" name="TextBox 2">
            <a:extLst>
              <a:ext uri="{FF2B5EF4-FFF2-40B4-BE49-F238E27FC236}">
                <a16:creationId xmlns:a16="http://schemas.microsoft.com/office/drawing/2014/main" id="{FF65693B-D585-A6A7-DAC8-B90F19A95BA3}"/>
              </a:ext>
            </a:extLst>
          </p:cNvPr>
          <p:cNvSpPr txBox="1"/>
          <p:nvPr/>
        </p:nvSpPr>
        <p:spPr>
          <a:xfrm>
            <a:off x="348792" y="4628561"/>
            <a:ext cx="5611008" cy="646331"/>
          </a:xfrm>
          <a:prstGeom prst="rect">
            <a:avLst/>
          </a:prstGeom>
          <a:noFill/>
        </p:spPr>
        <p:txBody>
          <a:bodyPr wrap="square" rtlCol="0">
            <a:spAutoFit/>
          </a:bodyPr>
          <a:lstStyle/>
          <a:p>
            <a:r>
              <a:rPr lang="en-IN" dirty="0"/>
              <a:t>Clients with Secondary Special education have taken the highest number of loans. </a:t>
            </a:r>
          </a:p>
        </p:txBody>
      </p:sp>
      <p:sp>
        <p:nvSpPr>
          <p:cNvPr id="4" name="TextBox 3">
            <a:extLst>
              <a:ext uri="{FF2B5EF4-FFF2-40B4-BE49-F238E27FC236}">
                <a16:creationId xmlns:a16="http://schemas.microsoft.com/office/drawing/2014/main" id="{4F5C761A-0A0F-4E26-3F5E-A7CD14B87A2F}"/>
              </a:ext>
            </a:extLst>
          </p:cNvPr>
          <p:cNvSpPr txBox="1"/>
          <p:nvPr/>
        </p:nvSpPr>
        <p:spPr>
          <a:xfrm>
            <a:off x="6373008" y="4722829"/>
            <a:ext cx="5611008" cy="646331"/>
          </a:xfrm>
          <a:prstGeom prst="rect">
            <a:avLst/>
          </a:prstGeom>
          <a:noFill/>
        </p:spPr>
        <p:txBody>
          <a:bodyPr wrap="square" rtlCol="0">
            <a:spAutoFit/>
          </a:bodyPr>
          <a:lstStyle/>
          <a:p>
            <a:r>
              <a:rPr lang="en-IN" dirty="0"/>
              <a:t>Highest default:  Secondary Special</a:t>
            </a:r>
          </a:p>
          <a:p>
            <a:r>
              <a:rPr lang="en-IN" dirty="0"/>
              <a:t>Lowest default: Academic Degree</a:t>
            </a:r>
          </a:p>
        </p:txBody>
      </p:sp>
    </p:spTree>
    <p:extLst>
      <p:ext uri="{BB962C8B-B14F-4D97-AF65-F5344CB8AC3E}">
        <p14:creationId xmlns:p14="http://schemas.microsoft.com/office/powerpoint/2010/main" val="97598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3679-5B83-F1F2-6655-2FB384AA0E0C}"/>
              </a:ext>
            </a:extLst>
          </p:cNvPr>
          <p:cNvSpPr>
            <a:spLocks noGrp="1"/>
          </p:cNvSpPr>
          <p:nvPr>
            <p:ph type="title"/>
          </p:nvPr>
        </p:nvSpPr>
        <p:spPr>
          <a:xfrm>
            <a:off x="762000" y="488622"/>
            <a:ext cx="10668000" cy="1524000"/>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F4C2A319-CEB7-6848-5A08-E72B2204685B}"/>
              </a:ext>
            </a:extLst>
          </p:cNvPr>
          <p:cNvSpPr>
            <a:spLocks noGrp="1"/>
          </p:cNvSpPr>
          <p:nvPr>
            <p:ph idx="1"/>
          </p:nvPr>
        </p:nvSpPr>
        <p:spPr>
          <a:xfrm>
            <a:off x="762000" y="1739245"/>
            <a:ext cx="10668000" cy="3818083"/>
          </a:xfrm>
        </p:spPr>
        <p:txBody>
          <a:bodyPr>
            <a:noAutofit/>
          </a:bodyPr>
          <a:lstStyle/>
          <a:p>
            <a:r>
              <a:rPr lang="en-US" sz="1400" dirty="0"/>
              <a:t>This project focuses on analyzing customer loan data to uncover key factors contributing to loan defaults. By leveraging Exploratory Data Analysis (EDA), the aim is to identify patterns and insights that can enhance the company's decision-making process for loan approvals. The objective is to minimize the risk of defaults while ensuring qualified applicants are not unfairly rejected, ultimately balancing business growth and financial stability.</a:t>
            </a:r>
          </a:p>
          <a:p>
            <a:r>
              <a:rPr lang="en-US" sz="1400" dirty="0"/>
              <a:t>When a customer applies for a loan, the company encounters two significant risks:</a:t>
            </a:r>
          </a:p>
          <a:p>
            <a:pPr>
              <a:buFont typeface="+mj-lt"/>
              <a:buAutoNum type="arabicPeriod"/>
            </a:pPr>
            <a:r>
              <a:rPr lang="en-US" sz="1400" b="1" dirty="0"/>
              <a:t>Missed Opportunity</a:t>
            </a:r>
            <a:r>
              <a:rPr lang="en-US" sz="1400" dirty="0"/>
              <a:t>: If a creditworthy applicant is denied, the company loses potential business.</a:t>
            </a:r>
          </a:p>
          <a:p>
            <a:pPr>
              <a:buFont typeface="+mj-lt"/>
              <a:buAutoNum type="arabicPeriod"/>
            </a:pPr>
            <a:r>
              <a:rPr lang="en-US" sz="1400" b="1" dirty="0"/>
              <a:t>Financial Loss</a:t>
            </a:r>
            <a:r>
              <a:rPr lang="en-US" sz="1400" dirty="0"/>
              <a:t>: If a non-creditworthy applicant is approved, the company incurs a loss.</a:t>
            </a:r>
          </a:p>
          <a:p>
            <a:r>
              <a:rPr lang="en-US" sz="1400" dirty="0"/>
              <a:t>The loan application process leads to one of four outcomes:</a:t>
            </a:r>
          </a:p>
          <a:p>
            <a:pPr marL="342900" indent="-342900">
              <a:buFont typeface="+mj-lt"/>
              <a:buAutoNum type="alphaLcPeriod"/>
            </a:pPr>
            <a:r>
              <a:rPr lang="en-US" sz="1400" b="1" dirty="0"/>
              <a:t>Approved</a:t>
            </a:r>
            <a:r>
              <a:rPr lang="en-US" sz="1400" dirty="0"/>
              <a:t>: The loan application is approved by the company.</a:t>
            </a:r>
          </a:p>
          <a:p>
            <a:pPr marL="342900" indent="-342900">
              <a:buFont typeface="+mj-lt"/>
              <a:buAutoNum type="alphaLcPeriod"/>
            </a:pPr>
            <a:r>
              <a:rPr lang="en-US" sz="1400" b="1" dirty="0"/>
              <a:t>Cancelled</a:t>
            </a:r>
            <a:r>
              <a:rPr lang="en-US" sz="1400" dirty="0"/>
              <a:t>: The customer withdraws their application during the approval process.</a:t>
            </a:r>
          </a:p>
          <a:p>
            <a:pPr marL="342900" indent="-342900">
              <a:buFont typeface="+mj-lt"/>
              <a:buAutoNum type="alphaLcPeriod"/>
            </a:pPr>
            <a:r>
              <a:rPr lang="en-US" sz="1400" b="1" dirty="0"/>
              <a:t>Refused</a:t>
            </a:r>
            <a:r>
              <a:rPr lang="en-US" sz="1400" dirty="0"/>
              <a:t>: The company rejects the loan application.</a:t>
            </a:r>
          </a:p>
          <a:p>
            <a:pPr marL="342900" indent="-342900">
              <a:buFont typeface="+mj-lt"/>
              <a:buAutoNum type="alphaLcPeriod"/>
            </a:pPr>
            <a:r>
              <a:rPr lang="en-US" sz="1400" b="1" dirty="0"/>
              <a:t>Unused Offer</a:t>
            </a:r>
            <a:r>
              <a:rPr lang="en-US" sz="1400" dirty="0"/>
              <a:t>: The loan is approved, but the customer does not utilize it.</a:t>
            </a:r>
          </a:p>
          <a:p>
            <a:r>
              <a:rPr lang="en-US" sz="1400" dirty="0"/>
              <a:t>By analyzing the loan data, this project aims to uncover actionable insights, reduce risk, and optimize the approval process to benefit both the company and its customers.</a:t>
            </a:r>
          </a:p>
          <a:p>
            <a:pPr marL="0" indent="0">
              <a:buNone/>
            </a:pPr>
            <a:endParaRPr lang="en-IN" sz="1400" dirty="0"/>
          </a:p>
        </p:txBody>
      </p:sp>
    </p:spTree>
    <p:extLst>
      <p:ext uri="{BB962C8B-B14F-4D97-AF65-F5344CB8AC3E}">
        <p14:creationId xmlns:p14="http://schemas.microsoft.com/office/powerpoint/2010/main" val="396576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4C103D-0BA0-6206-655F-059CAB9607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31" y="987740"/>
            <a:ext cx="5845286" cy="3248478"/>
          </a:xfrm>
        </p:spPr>
      </p:pic>
      <p:pic>
        <p:nvPicPr>
          <p:cNvPr id="7" name="Picture 6">
            <a:extLst>
              <a:ext uri="{FF2B5EF4-FFF2-40B4-BE49-F238E27FC236}">
                <a16:creationId xmlns:a16="http://schemas.microsoft.com/office/drawing/2014/main" id="{2191930A-360C-04B5-333A-455D5EB8F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027" y="930582"/>
            <a:ext cx="5700042" cy="3305636"/>
          </a:xfrm>
          <a:prstGeom prst="rect">
            <a:avLst/>
          </a:prstGeom>
        </p:spPr>
      </p:pic>
      <p:sp>
        <p:nvSpPr>
          <p:cNvPr id="3" name="TextBox 2">
            <a:extLst>
              <a:ext uri="{FF2B5EF4-FFF2-40B4-BE49-F238E27FC236}">
                <a16:creationId xmlns:a16="http://schemas.microsoft.com/office/drawing/2014/main" id="{02161D3B-298C-C7F8-3CD5-3155F4C401DF}"/>
              </a:ext>
            </a:extLst>
          </p:cNvPr>
          <p:cNvSpPr txBox="1"/>
          <p:nvPr/>
        </p:nvSpPr>
        <p:spPr>
          <a:xfrm>
            <a:off x="556181" y="4817097"/>
            <a:ext cx="6711885" cy="1200329"/>
          </a:xfrm>
          <a:prstGeom prst="rect">
            <a:avLst/>
          </a:prstGeom>
          <a:noFill/>
        </p:spPr>
        <p:txBody>
          <a:bodyPr wrap="square" rtlCol="0">
            <a:spAutoFit/>
          </a:bodyPr>
          <a:lstStyle/>
          <a:p>
            <a:r>
              <a:rPr lang="en-IN" dirty="0"/>
              <a:t>There are less male defaulters in comparison to female defaulters</a:t>
            </a:r>
          </a:p>
          <a:p>
            <a:r>
              <a:rPr lang="en-IN" sz="1800" dirty="0"/>
              <a:t>Females have more defaulters but their ratio of defaulters and non-defaulters are better than males</a:t>
            </a:r>
            <a:endParaRPr lang="en-IN" dirty="0"/>
          </a:p>
        </p:txBody>
      </p:sp>
    </p:spTree>
    <p:extLst>
      <p:ext uri="{BB962C8B-B14F-4D97-AF65-F5344CB8AC3E}">
        <p14:creationId xmlns:p14="http://schemas.microsoft.com/office/powerpoint/2010/main" val="164405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C6BF0C5-D0A3-14D3-3FFC-F6F8B08021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754" y="580627"/>
            <a:ext cx="5982672" cy="3299344"/>
          </a:xfrm>
        </p:spPr>
      </p:pic>
      <p:pic>
        <p:nvPicPr>
          <p:cNvPr id="7" name="Picture 6">
            <a:extLst>
              <a:ext uri="{FF2B5EF4-FFF2-40B4-BE49-F238E27FC236}">
                <a16:creationId xmlns:a16="http://schemas.microsoft.com/office/drawing/2014/main" id="{4424C72C-1937-043C-5381-3D32FF36D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506" y="548513"/>
            <a:ext cx="5539739" cy="3331458"/>
          </a:xfrm>
          <a:prstGeom prst="rect">
            <a:avLst/>
          </a:prstGeom>
        </p:spPr>
      </p:pic>
      <p:sp>
        <p:nvSpPr>
          <p:cNvPr id="3" name="TextBox 2">
            <a:extLst>
              <a:ext uri="{FF2B5EF4-FFF2-40B4-BE49-F238E27FC236}">
                <a16:creationId xmlns:a16="http://schemas.microsoft.com/office/drawing/2014/main" id="{8612940C-2937-18B6-2C7A-BE9DFF7FF8CB}"/>
              </a:ext>
            </a:extLst>
          </p:cNvPr>
          <p:cNvSpPr txBox="1"/>
          <p:nvPr/>
        </p:nvSpPr>
        <p:spPr>
          <a:xfrm>
            <a:off x="365760" y="4584192"/>
            <a:ext cx="5830666" cy="646331"/>
          </a:xfrm>
          <a:prstGeom prst="rect">
            <a:avLst/>
          </a:prstGeom>
          <a:noFill/>
        </p:spPr>
        <p:txBody>
          <a:bodyPr wrap="square" rtlCol="0">
            <a:spAutoFit/>
          </a:bodyPr>
          <a:lstStyle/>
          <a:p>
            <a:r>
              <a:rPr lang="en-IN" dirty="0"/>
              <a:t>The clients without a child have taken the highest number of loans</a:t>
            </a:r>
          </a:p>
        </p:txBody>
      </p:sp>
      <p:sp>
        <p:nvSpPr>
          <p:cNvPr id="4" name="TextBox 3">
            <a:extLst>
              <a:ext uri="{FF2B5EF4-FFF2-40B4-BE49-F238E27FC236}">
                <a16:creationId xmlns:a16="http://schemas.microsoft.com/office/drawing/2014/main" id="{451AA664-9245-65DF-4ABA-F481AEA8C4F9}"/>
              </a:ext>
            </a:extLst>
          </p:cNvPr>
          <p:cNvSpPr txBox="1"/>
          <p:nvPr/>
        </p:nvSpPr>
        <p:spPr>
          <a:xfrm>
            <a:off x="6438506" y="4584191"/>
            <a:ext cx="5193792" cy="646331"/>
          </a:xfrm>
          <a:prstGeom prst="rect">
            <a:avLst/>
          </a:prstGeom>
          <a:noFill/>
        </p:spPr>
        <p:txBody>
          <a:bodyPr wrap="square" rtlCol="0">
            <a:spAutoFit/>
          </a:bodyPr>
          <a:lstStyle/>
          <a:p>
            <a:r>
              <a:rPr lang="en-IN" dirty="0"/>
              <a:t>With the increase in number of children, the number of clients who take loans decreases</a:t>
            </a:r>
          </a:p>
        </p:txBody>
      </p:sp>
    </p:spTree>
    <p:extLst>
      <p:ext uri="{BB962C8B-B14F-4D97-AF65-F5344CB8AC3E}">
        <p14:creationId xmlns:p14="http://schemas.microsoft.com/office/powerpoint/2010/main" val="51287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7EDDD1-9E92-72E2-D752-EDD290C216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92" y="1080268"/>
            <a:ext cx="5544324" cy="3429479"/>
          </a:xfrm>
        </p:spPr>
      </p:pic>
      <p:pic>
        <p:nvPicPr>
          <p:cNvPr id="7" name="Picture 6">
            <a:extLst>
              <a:ext uri="{FF2B5EF4-FFF2-40B4-BE49-F238E27FC236}">
                <a16:creationId xmlns:a16="http://schemas.microsoft.com/office/drawing/2014/main" id="{6DC72728-3F92-CD94-6A5E-A9EB24444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523" y="1080268"/>
            <a:ext cx="5649113" cy="3486637"/>
          </a:xfrm>
          <a:prstGeom prst="rect">
            <a:avLst/>
          </a:prstGeom>
        </p:spPr>
      </p:pic>
      <p:sp>
        <p:nvSpPr>
          <p:cNvPr id="3" name="TextBox 2">
            <a:extLst>
              <a:ext uri="{FF2B5EF4-FFF2-40B4-BE49-F238E27FC236}">
                <a16:creationId xmlns:a16="http://schemas.microsoft.com/office/drawing/2014/main" id="{7C0BF507-B777-00A5-C905-9160D191542D}"/>
              </a:ext>
            </a:extLst>
          </p:cNvPr>
          <p:cNvSpPr txBox="1"/>
          <p:nvPr/>
        </p:nvSpPr>
        <p:spPr>
          <a:xfrm>
            <a:off x="292608" y="5218176"/>
            <a:ext cx="5448108" cy="923330"/>
          </a:xfrm>
          <a:prstGeom prst="rect">
            <a:avLst/>
          </a:prstGeom>
          <a:noFill/>
        </p:spPr>
        <p:txBody>
          <a:bodyPr wrap="square" rtlCol="0">
            <a:spAutoFit/>
          </a:bodyPr>
          <a:lstStyle/>
          <a:p>
            <a:r>
              <a:rPr lang="en-IN" dirty="0"/>
              <a:t>Married clients have taken the highest number of loans whereas clients who are widows have taken the least after ignoring unknown.</a:t>
            </a:r>
          </a:p>
        </p:txBody>
      </p:sp>
      <p:sp>
        <p:nvSpPr>
          <p:cNvPr id="4" name="TextBox 3">
            <a:extLst>
              <a:ext uri="{FF2B5EF4-FFF2-40B4-BE49-F238E27FC236}">
                <a16:creationId xmlns:a16="http://schemas.microsoft.com/office/drawing/2014/main" id="{0BCE5918-C633-EF53-48B9-D86B0D6F2A0E}"/>
              </a:ext>
            </a:extLst>
          </p:cNvPr>
          <p:cNvSpPr txBox="1"/>
          <p:nvPr/>
        </p:nvSpPr>
        <p:spPr>
          <a:xfrm>
            <a:off x="6260523" y="5071872"/>
            <a:ext cx="5649113" cy="646331"/>
          </a:xfrm>
          <a:prstGeom prst="rect">
            <a:avLst/>
          </a:prstGeom>
          <a:noFill/>
        </p:spPr>
        <p:txBody>
          <a:bodyPr wrap="square" rtlCol="0">
            <a:spAutoFit/>
          </a:bodyPr>
          <a:lstStyle/>
          <a:p>
            <a:r>
              <a:rPr lang="en-IN" dirty="0"/>
              <a:t>Widows are the least defaulters while Married clients are the highest defaulters.</a:t>
            </a:r>
          </a:p>
        </p:txBody>
      </p:sp>
    </p:spTree>
    <p:extLst>
      <p:ext uri="{BB962C8B-B14F-4D97-AF65-F5344CB8AC3E}">
        <p14:creationId xmlns:p14="http://schemas.microsoft.com/office/powerpoint/2010/main" val="1685579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C44DDC-B8C0-6B6A-C2A3-543594601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602" y="957754"/>
            <a:ext cx="5630061" cy="3038899"/>
          </a:xfrm>
        </p:spPr>
      </p:pic>
      <p:pic>
        <p:nvPicPr>
          <p:cNvPr id="7" name="Picture 6">
            <a:extLst>
              <a:ext uri="{FF2B5EF4-FFF2-40B4-BE49-F238E27FC236}">
                <a16:creationId xmlns:a16="http://schemas.microsoft.com/office/drawing/2014/main" id="{20EB78FF-325A-F1CD-170E-D2AF69259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31" y="957754"/>
            <a:ext cx="5681000" cy="3038899"/>
          </a:xfrm>
          <a:prstGeom prst="rect">
            <a:avLst/>
          </a:prstGeom>
        </p:spPr>
      </p:pic>
      <p:sp>
        <p:nvSpPr>
          <p:cNvPr id="3" name="TextBox 2">
            <a:extLst>
              <a:ext uri="{FF2B5EF4-FFF2-40B4-BE49-F238E27FC236}">
                <a16:creationId xmlns:a16="http://schemas.microsoft.com/office/drawing/2014/main" id="{AA62FC57-5D0C-F5F2-F241-302050D3511A}"/>
              </a:ext>
            </a:extLst>
          </p:cNvPr>
          <p:cNvSpPr txBox="1"/>
          <p:nvPr/>
        </p:nvSpPr>
        <p:spPr>
          <a:xfrm>
            <a:off x="170602" y="4706112"/>
            <a:ext cx="5718134" cy="646331"/>
          </a:xfrm>
          <a:prstGeom prst="rect">
            <a:avLst/>
          </a:prstGeom>
          <a:noFill/>
        </p:spPr>
        <p:txBody>
          <a:bodyPr wrap="square" rtlCol="0">
            <a:spAutoFit/>
          </a:bodyPr>
          <a:lstStyle/>
          <a:p>
            <a:r>
              <a:rPr lang="en-IN" dirty="0"/>
              <a:t>The groups whose income type is working are targeted by banks.</a:t>
            </a:r>
          </a:p>
        </p:txBody>
      </p:sp>
      <p:sp>
        <p:nvSpPr>
          <p:cNvPr id="4" name="TextBox 3">
            <a:extLst>
              <a:ext uri="{FF2B5EF4-FFF2-40B4-BE49-F238E27FC236}">
                <a16:creationId xmlns:a16="http://schemas.microsoft.com/office/drawing/2014/main" id="{8815FDE6-6069-9E8C-A468-7628238090FB}"/>
              </a:ext>
            </a:extLst>
          </p:cNvPr>
          <p:cNvSpPr txBox="1"/>
          <p:nvPr/>
        </p:nvSpPr>
        <p:spPr>
          <a:xfrm>
            <a:off x="6315456" y="4706112"/>
            <a:ext cx="5583475" cy="923330"/>
          </a:xfrm>
          <a:prstGeom prst="rect">
            <a:avLst/>
          </a:prstGeom>
          <a:noFill/>
        </p:spPr>
        <p:txBody>
          <a:bodyPr wrap="square" rtlCol="0">
            <a:spAutoFit/>
          </a:bodyPr>
          <a:lstStyle/>
          <a:p>
            <a:r>
              <a:rPr lang="en-IN" dirty="0"/>
              <a:t>Clients that are businessman or students or at maternity leave are least defaulters.</a:t>
            </a:r>
          </a:p>
          <a:p>
            <a:r>
              <a:rPr lang="en-IN" dirty="0"/>
              <a:t>Clients that are working are highest defaulters.</a:t>
            </a:r>
          </a:p>
        </p:txBody>
      </p:sp>
    </p:spTree>
    <p:extLst>
      <p:ext uri="{BB962C8B-B14F-4D97-AF65-F5344CB8AC3E}">
        <p14:creationId xmlns:p14="http://schemas.microsoft.com/office/powerpoint/2010/main" val="1796069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0244FD-3576-FD9E-0DF5-F3B4144712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169" y="632914"/>
            <a:ext cx="8445304" cy="4536357"/>
          </a:xfrm>
        </p:spPr>
      </p:pic>
      <p:sp>
        <p:nvSpPr>
          <p:cNvPr id="3" name="TextBox 2">
            <a:extLst>
              <a:ext uri="{FF2B5EF4-FFF2-40B4-BE49-F238E27FC236}">
                <a16:creationId xmlns:a16="http://schemas.microsoft.com/office/drawing/2014/main" id="{D0039065-1D25-818E-46B0-2F15E9499963}"/>
              </a:ext>
            </a:extLst>
          </p:cNvPr>
          <p:cNvSpPr txBox="1"/>
          <p:nvPr/>
        </p:nvSpPr>
        <p:spPr>
          <a:xfrm>
            <a:off x="284169" y="5632704"/>
            <a:ext cx="8445304" cy="369332"/>
          </a:xfrm>
          <a:prstGeom prst="rect">
            <a:avLst/>
          </a:prstGeom>
          <a:noFill/>
        </p:spPr>
        <p:txBody>
          <a:bodyPr wrap="square" rtlCol="0">
            <a:spAutoFit/>
          </a:bodyPr>
          <a:lstStyle/>
          <a:p>
            <a:r>
              <a:rPr lang="en-IN" dirty="0"/>
              <a:t>Majority of the clients took the loan between 2L – 3L.</a:t>
            </a:r>
          </a:p>
        </p:txBody>
      </p:sp>
    </p:spTree>
    <p:extLst>
      <p:ext uri="{BB962C8B-B14F-4D97-AF65-F5344CB8AC3E}">
        <p14:creationId xmlns:p14="http://schemas.microsoft.com/office/powerpoint/2010/main" val="1665768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C44508-5529-8E9A-8E8A-417131DFF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12" y="640079"/>
            <a:ext cx="10665128" cy="4270487"/>
          </a:xfrm>
        </p:spPr>
      </p:pic>
      <p:sp>
        <p:nvSpPr>
          <p:cNvPr id="3" name="TextBox 2">
            <a:extLst>
              <a:ext uri="{FF2B5EF4-FFF2-40B4-BE49-F238E27FC236}">
                <a16:creationId xmlns:a16="http://schemas.microsoft.com/office/drawing/2014/main" id="{80E1F242-0B95-10D3-3C3C-68578568CBFC}"/>
              </a:ext>
            </a:extLst>
          </p:cNvPr>
          <p:cNvSpPr txBox="1"/>
          <p:nvPr/>
        </p:nvSpPr>
        <p:spPr>
          <a:xfrm>
            <a:off x="246712" y="5522976"/>
            <a:ext cx="7946312" cy="646331"/>
          </a:xfrm>
          <a:prstGeom prst="rect">
            <a:avLst/>
          </a:prstGeom>
          <a:noFill/>
        </p:spPr>
        <p:txBody>
          <a:bodyPr wrap="square" rtlCol="0">
            <a:spAutoFit/>
          </a:bodyPr>
          <a:lstStyle/>
          <a:p>
            <a:r>
              <a:rPr lang="en-IN" dirty="0"/>
              <a:t>We can see that the clients working in Business Entity Type of organization took the highest number of loans</a:t>
            </a:r>
          </a:p>
        </p:txBody>
      </p:sp>
    </p:spTree>
    <p:extLst>
      <p:ext uri="{BB962C8B-B14F-4D97-AF65-F5344CB8AC3E}">
        <p14:creationId xmlns:p14="http://schemas.microsoft.com/office/powerpoint/2010/main" val="3064064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5020-2838-23F4-149D-DD4E5ADE1650}"/>
              </a:ext>
            </a:extLst>
          </p:cNvPr>
          <p:cNvSpPr>
            <a:spLocks noGrp="1"/>
          </p:cNvSpPr>
          <p:nvPr>
            <p:ph type="title"/>
          </p:nvPr>
        </p:nvSpPr>
        <p:spPr>
          <a:xfrm>
            <a:off x="667890" y="286512"/>
            <a:ext cx="10668000" cy="1524000"/>
          </a:xfrm>
        </p:spPr>
        <p:txBody>
          <a:bodyPr>
            <a:normAutofit/>
          </a:bodyPr>
          <a:lstStyle/>
          <a:p>
            <a:r>
              <a:rPr lang="en-IN" sz="3200" b="1" dirty="0"/>
              <a:t>Bivariate Analysis</a:t>
            </a:r>
          </a:p>
        </p:txBody>
      </p:sp>
      <p:pic>
        <p:nvPicPr>
          <p:cNvPr id="7" name="Picture 6">
            <a:extLst>
              <a:ext uri="{FF2B5EF4-FFF2-40B4-BE49-F238E27FC236}">
                <a16:creationId xmlns:a16="http://schemas.microsoft.com/office/drawing/2014/main" id="{37936E99-08E8-9687-44B9-5098FE259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90" y="1627632"/>
            <a:ext cx="8740061" cy="3795587"/>
          </a:xfrm>
          <a:prstGeom prst="rect">
            <a:avLst/>
          </a:prstGeom>
        </p:spPr>
      </p:pic>
      <p:sp>
        <p:nvSpPr>
          <p:cNvPr id="3" name="TextBox 2">
            <a:extLst>
              <a:ext uri="{FF2B5EF4-FFF2-40B4-BE49-F238E27FC236}">
                <a16:creationId xmlns:a16="http://schemas.microsoft.com/office/drawing/2014/main" id="{27DF9953-866E-255D-021E-736ABE6830CB}"/>
              </a:ext>
            </a:extLst>
          </p:cNvPr>
          <p:cNvSpPr txBox="1"/>
          <p:nvPr/>
        </p:nvSpPr>
        <p:spPr>
          <a:xfrm>
            <a:off x="667890" y="5900928"/>
            <a:ext cx="8740061" cy="646331"/>
          </a:xfrm>
          <a:prstGeom prst="rect">
            <a:avLst/>
          </a:prstGeom>
          <a:noFill/>
        </p:spPr>
        <p:txBody>
          <a:bodyPr wrap="square" rtlCol="0">
            <a:spAutoFit/>
          </a:bodyPr>
          <a:lstStyle/>
          <a:p>
            <a:r>
              <a:rPr lang="en-IN" dirty="0"/>
              <a:t>Age group 50-60 are the defaulter with the highest amount of loan. The age group 41-50 took the highest amount of loans</a:t>
            </a:r>
          </a:p>
        </p:txBody>
      </p:sp>
    </p:spTree>
    <p:extLst>
      <p:ext uri="{BB962C8B-B14F-4D97-AF65-F5344CB8AC3E}">
        <p14:creationId xmlns:p14="http://schemas.microsoft.com/office/powerpoint/2010/main" val="2176033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8379283-3079-4F4E-D129-60A69AD2C2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418" y="485977"/>
            <a:ext cx="6856794" cy="4107607"/>
          </a:xfrm>
        </p:spPr>
      </p:pic>
      <p:sp>
        <p:nvSpPr>
          <p:cNvPr id="8" name="TextBox 7">
            <a:extLst>
              <a:ext uri="{FF2B5EF4-FFF2-40B4-BE49-F238E27FC236}">
                <a16:creationId xmlns:a16="http://schemas.microsoft.com/office/drawing/2014/main" id="{EBD72490-41B0-B246-AAA5-F51535451407}"/>
              </a:ext>
            </a:extLst>
          </p:cNvPr>
          <p:cNvSpPr txBox="1"/>
          <p:nvPr/>
        </p:nvSpPr>
        <p:spPr>
          <a:xfrm>
            <a:off x="306187" y="4914096"/>
            <a:ext cx="1157962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Young Adults (21-30): This group has the highest proportion of payment difficulties mainly due to limited financial experience, unstable income, and higher debt burdens like student loans.</a:t>
            </a:r>
          </a:p>
          <a:p>
            <a:pPr marL="285750" indent="-285750">
              <a:buFont typeface="Arial" panose="020B0604020202020204" pitchFamily="34" charset="0"/>
              <a:buChar char="•"/>
            </a:pPr>
            <a:r>
              <a:rPr lang="en-US" sz="1400" dirty="0"/>
              <a:t>Middle Age (31-50): Despite having the largest number of credit recipients, these groups show lower proportions of payment difficulties, indicating better financial stability.</a:t>
            </a:r>
          </a:p>
          <a:p>
            <a:pPr marL="285750" indent="-285750">
              <a:buFont typeface="Arial" panose="020B0604020202020204" pitchFamily="34" charset="0"/>
              <a:buChar char="•"/>
            </a:pPr>
            <a:r>
              <a:rPr lang="en-US" sz="1400" dirty="0"/>
              <a:t>Older Adults (51-70): Older age groups have the lowest payment difficulties, suggesting greater financial security and reliable repayment behavior</a:t>
            </a:r>
            <a:endParaRPr lang="en-IN" sz="1400" dirty="0"/>
          </a:p>
        </p:txBody>
      </p:sp>
    </p:spTree>
    <p:extLst>
      <p:ext uri="{BB962C8B-B14F-4D97-AF65-F5344CB8AC3E}">
        <p14:creationId xmlns:p14="http://schemas.microsoft.com/office/powerpoint/2010/main" val="1364386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24A0-0A8D-D1AE-3424-5D36DE26154D}"/>
              </a:ext>
            </a:extLst>
          </p:cNvPr>
          <p:cNvSpPr>
            <a:spLocks noGrp="1"/>
          </p:cNvSpPr>
          <p:nvPr>
            <p:ph type="title"/>
          </p:nvPr>
        </p:nvSpPr>
        <p:spPr/>
        <p:txBody>
          <a:bodyPr>
            <a:noAutofit/>
          </a:bodyPr>
          <a:lstStyle/>
          <a:p>
            <a:r>
              <a:rPr lang="en-US" sz="2400" b="1" i="0" dirty="0">
                <a:effectLst/>
              </a:rPr>
              <a:t>Task E:</a:t>
            </a:r>
            <a:r>
              <a:rPr lang="en-US" sz="2400" b="0" i="0" dirty="0">
                <a:effectLst/>
              </a:rPr>
              <a:t> Segment the dataset based on different scenarios (e.g., clients with payment difficulties and all other cases) and identify the top correlations for each segmented data using Excel functions.</a:t>
            </a:r>
            <a:br>
              <a:rPr lang="en-US" sz="2400" b="0" i="0" dirty="0">
                <a:effectLst/>
              </a:rPr>
            </a:br>
            <a:endParaRPr lang="en-IN" sz="2400" dirty="0"/>
          </a:p>
        </p:txBody>
      </p:sp>
      <p:sp>
        <p:nvSpPr>
          <p:cNvPr id="3" name="Content Placeholder 2">
            <a:extLst>
              <a:ext uri="{FF2B5EF4-FFF2-40B4-BE49-F238E27FC236}">
                <a16:creationId xmlns:a16="http://schemas.microsoft.com/office/drawing/2014/main" id="{8B2FC7EA-970D-A228-E039-AA99475C2D6E}"/>
              </a:ext>
            </a:extLst>
          </p:cNvPr>
          <p:cNvSpPr>
            <a:spLocks noGrp="1"/>
          </p:cNvSpPr>
          <p:nvPr>
            <p:ph idx="1"/>
          </p:nvPr>
        </p:nvSpPr>
        <p:spPr/>
        <p:txBody>
          <a:bodyPr>
            <a:normAutofit/>
          </a:bodyPr>
          <a:lstStyle/>
          <a:p>
            <a:r>
              <a:rPr lang="en-IN" sz="2000" dirty="0"/>
              <a:t>The dataset was segmented into 2 groups. </a:t>
            </a:r>
          </a:p>
          <a:p>
            <a:r>
              <a:rPr lang="en-IN" sz="2000" dirty="0"/>
              <a:t>Group 1: Clients with payment difficulties (Target: 1).</a:t>
            </a:r>
          </a:p>
          <a:p>
            <a:r>
              <a:rPr lang="en-IN" sz="2000" dirty="0"/>
              <a:t>Group 2: Clients without payment difficulties (Target: 0).</a:t>
            </a:r>
          </a:p>
          <a:p>
            <a:r>
              <a:rPr lang="en-IN" sz="2000" dirty="0"/>
              <a:t>These groups were formed using Filter feature.</a:t>
            </a:r>
          </a:p>
          <a:p>
            <a:r>
              <a:rPr lang="en-IN" sz="2000" dirty="0"/>
              <a:t>Next, the CORREL() function was used.</a:t>
            </a:r>
          </a:p>
        </p:txBody>
      </p:sp>
    </p:spTree>
    <p:extLst>
      <p:ext uri="{BB962C8B-B14F-4D97-AF65-F5344CB8AC3E}">
        <p14:creationId xmlns:p14="http://schemas.microsoft.com/office/powerpoint/2010/main" val="147698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1D6F-8B61-878A-8925-3146928EEB7A}"/>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7ECC7F0C-B7BA-A2E9-9C56-873C42FD7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953008"/>
            <a:ext cx="11119816" cy="2119358"/>
          </a:xfrm>
        </p:spPr>
      </p:pic>
      <p:sp>
        <p:nvSpPr>
          <p:cNvPr id="6" name="TextBox 5">
            <a:extLst>
              <a:ext uri="{FF2B5EF4-FFF2-40B4-BE49-F238E27FC236}">
                <a16:creationId xmlns:a16="http://schemas.microsoft.com/office/drawing/2014/main" id="{32B96E8B-A059-BF78-330D-1FB8B82AD007}"/>
              </a:ext>
            </a:extLst>
          </p:cNvPr>
          <p:cNvSpPr txBox="1"/>
          <p:nvPr/>
        </p:nvSpPr>
        <p:spPr>
          <a:xfrm>
            <a:off x="762000" y="980341"/>
            <a:ext cx="10995696" cy="1754326"/>
          </a:xfrm>
          <a:prstGeom prst="rect">
            <a:avLst/>
          </a:prstGeom>
          <a:noFill/>
        </p:spPr>
        <p:txBody>
          <a:bodyPr wrap="square" rtlCol="0">
            <a:spAutoFit/>
          </a:bodyPr>
          <a:lstStyle/>
          <a:p>
            <a:r>
              <a:rPr lang="en-IN" dirty="0"/>
              <a:t>Some of the top correlations for Target 1 are:</a:t>
            </a:r>
          </a:p>
          <a:p>
            <a:endParaRPr lang="en-IN" dirty="0"/>
          </a:p>
          <a:p>
            <a:r>
              <a:rPr lang="en-US" dirty="0"/>
              <a:t>AMT_GOODS_PRICE and AMT_CREDIT: 0.982381964</a:t>
            </a:r>
          </a:p>
          <a:p>
            <a:r>
              <a:rPr lang="en-US" dirty="0"/>
              <a:t>AMT_ANNUITY and AMT_CREDIT: 0.749665201</a:t>
            </a:r>
          </a:p>
          <a:p>
            <a:r>
              <a:rPr lang="en-US" dirty="0"/>
              <a:t>AMT_ANNUITY and AMT_GOODS_PRICE: 0.749904666</a:t>
            </a:r>
          </a:p>
          <a:p>
            <a:endParaRPr lang="en-IN" dirty="0"/>
          </a:p>
        </p:txBody>
      </p:sp>
    </p:spTree>
    <p:extLst>
      <p:ext uri="{BB962C8B-B14F-4D97-AF65-F5344CB8AC3E}">
        <p14:creationId xmlns:p14="http://schemas.microsoft.com/office/powerpoint/2010/main" val="280692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954F0-B4EA-9913-E2DB-3332E5EE16A1}"/>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846A6B96-6C82-4DA5-32BF-BE3999B31F81}"/>
              </a:ext>
            </a:extLst>
          </p:cNvPr>
          <p:cNvSpPr>
            <a:spLocks noGrp="1"/>
          </p:cNvSpPr>
          <p:nvPr>
            <p:ph idx="1"/>
          </p:nvPr>
        </p:nvSpPr>
        <p:spPr/>
        <p:txBody>
          <a:bodyPr>
            <a:normAutofit fontScale="62500" lnSpcReduction="20000"/>
          </a:bodyPr>
          <a:lstStyle/>
          <a:p>
            <a:pPr algn="just"/>
            <a:r>
              <a:rPr lang="en-IN" dirty="0"/>
              <a:t>Importing and understanding the data set provided. </a:t>
            </a:r>
          </a:p>
          <a:p>
            <a:pPr algn="just"/>
            <a:endParaRPr lang="en-IN" dirty="0"/>
          </a:p>
          <a:p>
            <a:pPr algn="just"/>
            <a:r>
              <a:rPr lang="en-IN" dirty="0"/>
              <a:t>Cleaning data and identifying missing values and dealing with them appropriately. </a:t>
            </a:r>
          </a:p>
          <a:p>
            <a:pPr algn="just"/>
            <a:endParaRPr lang="en-IN" dirty="0"/>
          </a:p>
          <a:p>
            <a:pPr algn="just"/>
            <a:r>
              <a:rPr lang="en-IN" dirty="0"/>
              <a:t>Performing analysis and showing insights.</a:t>
            </a:r>
          </a:p>
          <a:p>
            <a:pPr algn="just"/>
            <a:endParaRPr lang="en-IN" dirty="0"/>
          </a:p>
          <a:p>
            <a:pPr algn="just"/>
            <a:r>
              <a:rPr lang="en-IN" dirty="0"/>
              <a:t>Visualizing the analysis and insights through graphs and charts.</a:t>
            </a:r>
          </a:p>
          <a:p>
            <a:pPr algn="just"/>
            <a:endParaRPr lang="en-IN" dirty="0"/>
          </a:p>
          <a:p>
            <a:pPr algn="just"/>
            <a:r>
              <a:rPr lang="en-IN" dirty="0"/>
              <a:t>Concluding the project with actionable insights which can benefit the bank. </a:t>
            </a:r>
          </a:p>
          <a:p>
            <a:endParaRPr lang="en-IN" dirty="0"/>
          </a:p>
        </p:txBody>
      </p:sp>
    </p:spTree>
    <p:extLst>
      <p:ext uri="{BB962C8B-B14F-4D97-AF65-F5344CB8AC3E}">
        <p14:creationId xmlns:p14="http://schemas.microsoft.com/office/powerpoint/2010/main" val="999128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648966-4E5B-5F6B-26AB-E48750B30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107" y="2867190"/>
            <a:ext cx="10668000" cy="1921626"/>
          </a:xfrm>
        </p:spPr>
      </p:pic>
      <p:sp>
        <p:nvSpPr>
          <p:cNvPr id="6" name="TextBox 5">
            <a:extLst>
              <a:ext uri="{FF2B5EF4-FFF2-40B4-BE49-F238E27FC236}">
                <a16:creationId xmlns:a16="http://schemas.microsoft.com/office/drawing/2014/main" id="{2A475773-57A0-D49F-9F01-28DE02B0BC5A}"/>
              </a:ext>
            </a:extLst>
          </p:cNvPr>
          <p:cNvSpPr txBox="1"/>
          <p:nvPr/>
        </p:nvSpPr>
        <p:spPr>
          <a:xfrm>
            <a:off x="952107" y="1046375"/>
            <a:ext cx="10312924" cy="1754326"/>
          </a:xfrm>
          <a:prstGeom prst="rect">
            <a:avLst/>
          </a:prstGeom>
          <a:noFill/>
        </p:spPr>
        <p:txBody>
          <a:bodyPr wrap="square" rtlCol="0">
            <a:spAutoFit/>
          </a:bodyPr>
          <a:lstStyle/>
          <a:p>
            <a:r>
              <a:rPr lang="en-IN" dirty="0"/>
              <a:t>Some of the top correlations of Target 0 are:</a:t>
            </a:r>
          </a:p>
          <a:p>
            <a:endParaRPr lang="en-IN" dirty="0"/>
          </a:p>
          <a:p>
            <a:r>
              <a:rPr lang="en-US" dirty="0"/>
              <a:t>AMT_GOODS_PRICE and AMT_CREDIT: 0.986879648</a:t>
            </a:r>
          </a:p>
          <a:p>
            <a:r>
              <a:rPr lang="en-US" dirty="0"/>
              <a:t>AMT_ANNUITY and AMT_CREDIT: 0.770772818</a:t>
            </a:r>
          </a:p>
          <a:p>
            <a:r>
              <a:rPr lang="en-US" dirty="0"/>
              <a:t>AMT_ANNUITY and AMT_GOODS_PRICE: 0.775888783</a:t>
            </a:r>
          </a:p>
          <a:p>
            <a:endParaRPr lang="en-IN" dirty="0"/>
          </a:p>
        </p:txBody>
      </p:sp>
    </p:spTree>
    <p:extLst>
      <p:ext uri="{BB962C8B-B14F-4D97-AF65-F5344CB8AC3E}">
        <p14:creationId xmlns:p14="http://schemas.microsoft.com/office/powerpoint/2010/main" val="416822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AFD93-6DEC-0560-917C-F13D6A5316B2}"/>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16803BD2-1B63-2548-8513-811E8C0987D8}"/>
              </a:ext>
            </a:extLst>
          </p:cNvPr>
          <p:cNvSpPr>
            <a:spLocks noGrp="1"/>
          </p:cNvSpPr>
          <p:nvPr>
            <p:ph idx="1"/>
          </p:nvPr>
        </p:nvSpPr>
        <p:spPr/>
        <p:txBody>
          <a:bodyPr>
            <a:normAutofit fontScale="55000" lnSpcReduction="20000"/>
          </a:bodyPr>
          <a:lstStyle/>
          <a:p>
            <a:r>
              <a:rPr lang="en-US" dirty="0"/>
              <a:t>Most clients are loan re-payers, and cash loans are the most common type of loan.</a:t>
            </a:r>
          </a:p>
          <a:p>
            <a:r>
              <a:rPr lang="en-US" dirty="0"/>
              <a:t>The bank lends more to females, but males are less likely to default on loans. </a:t>
            </a:r>
            <a:r>
              <a:rPr lang="en-IN" sz="2800" dirty="0"/>
              <a:t>Females have more defaulters but their ratio of defaulters and non-defaulters are better than males</a:t>
            </a:r>
            <a:endParaRPr lang="en-US" dirty="0"/>
          </a:p>
          <a:p>
            <a:r>
              <a:rPr lang="en-US" dirty="0"/>
              <a:t>Older and more experienced clients have a lower default risk and are more profitable for the bank.</a:t>
            </a:r>
          </a:p>
          <a:p>
            <a:r>
              <a:rPr lang="en-US" dirty="0"/>
              <a:t>Clients with higher education levels default less compared to those with lower education qualifications.</a:t>
            </a:r>
          </a:p>
          <a:p>
            <a:r>
              <a:rPr lang="en-US" dirty="0"/>
              <a:t>Unemployed clients have the highest default risk and often take larger loans, requiring caution in lending.</a:t>
            </a:r>
          </a:p>
          <a:p>
            <a:r>
              <a:rPr lang="en-US" dirty="0"/>
              <a:t>Clients with more children are less likely to take loans.</a:t>
            </a:r>
          </a:p>
          <a:p>
            <a:r>
              <a:rPr lang="en-US" dirty="0"/>
              <a:t>As age increases, the loan amounts taken are higher, but default rates are significantly lower, making older clients safer borrowers.</a:t>
            </a:r>
          </a:p>
          <a:p>
            <a:r>
              <a:rPr lang="en-US" dirty="0"/>
              <a:t>Avoiding excessively high loans above norms can reduce default rates and improve overall lending outcomes.</a:t>
            </a:r>
            <a:endParaRPr lang="en-IN" dirty="0"/>
          </a:p>
        </p:txBody>
      </p:sp>
    </p:spTree>
    <p:extLst>
      <p:ext uri="{BB962C8B-B14F-4D97-AF65-F5344CB8AC3E}">
        <p14:creationId xmlns:p14="http://schemas.microsoft.com/office/powerpoint/2010/main" val="338429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0287-D3C9-914A-A095-88E10A55F7B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7AD55D8-89EB-3F43-4513-B20C27E4E929}"/>
              </a:ext>
            </a:extLst>
          </p:cNvPr>
          <p:cNvSpPr>
            <a:spLocks noGrp="1"/>
          </p:cNvSpPr>
          <p:nvPr>
            <p:ph idx="1"/>
          </p:nvPr>
        </p:nvSpPr>
        <p:spPr/>
        <p:txBody>
          <a:bodyPr>
            <a:normAutofit/>
          </a:bodyPr>
          <a:lstStyle/>
          <a:p>
            <a:r>
              <a:rPr lang="en-US" dirty="0"/>
              <a:t>This project was a great learning experience, especially in handling large datasets and working with multiple data sources. It helped me improve my skills in dealing with missing values, outliers, and using Excel more efficiently. It also gave me a good idea of how to work with bank datasets and analyze big data, which has made me feel more confident about handling similar challenges in the future.</a:t>
            </a:r>
            <a:endParaRPr lang="en-IN" dirty="0"/>
          </a:p>
        </p:txBody>
      </p:sp>
    </p:spTree>
    <p:extLst>
      <p:ext uri="{BB962C8B-B14F-4D97-AF65-F5344CB8AC3E}">
        <p14:creationId xmlns:p14="http://schemas.microsoft.com/office/powerpoint/2010/main" val="180715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57B4-E3AB-473C-1E19-5D3034D2E812}"/>
              </a:ext>
            </a:extLst>
          </p:cNvPr>
          <p:cNvSpPr>
            <a:spLocks noGrp="1"/>
          </p:cNvSpPr>
          <p:nvPr>
            <p:ph type="title"/>
          </p:nvPr>
        </p:nvSpPr>
        <p:spPr/>
        <p:txBody>
          <a:bodyPr/>
          <a:lstStyle/>
          <a:p>
            <a:r>
              <a:rPr lang="en-IN" dirty="0"/>
              <a:t>Links</a:t>
            </a:r>
          </a:p>
        </p:txBody>
      </p:sp>
      <p:sp>
        <p:nvSpPr>
          <p:cNvPr id="3" name="Content Placeholder 2">
            <a:extLst>
              <a:ext uri="{FF2B5EF4-FFF2-40B4-BE49-F238E27FC236}">
                <a16:creationId xmlns:a16="http://schemas.microsoft.com/office/drawing/2014/main" id="{C8E3C7E4-9993-A61F-31F7-15C55844AEB4}"/>
              </a:ext>
            </a:extLst>
          </p:cNvPr>
          <p:cNvSpPr>
            <a:spLocks noGrp="1"/>
          </p:cNvSpPr>
          <p:nvPr>
            <p:ph idx="1"/>
          </p:nvPr>
        </p:nvSpPr>
        <p:spPr/>
        <p:txBody>
          <a:bodyPr>
            <a:normAutofit/>
          </a:bodyPr>
          <a:lstStyle/>
          <a:p>
            <a:r>
              <a:rPr lang="en-IN" sz="2000" dirty="0"/>
              <a:t>Excel sheet link:</a:t>
            </a:r>
          </a:p>
          <a:p>
            <a:pPr marL="0" indent="0">
              <a:buNone/>
            </a:pPr>
            <a:r>
              <a:rPr lang="en-IN" sz="2000" dirty="0">
                <a:hlinkClick r:id="rId2"/>
              </a:rPr>
              <a:t>https://docs.google.com/spreadsheets/d/1alUTJ4Fvwyg6QX5IRclD5pf1rqaKtf3L/edit?usp=drive_link&amp;ouid=109524556463170667809&amp;rtpof=true&amp;sd=true</a:t>
            </a:r>
            <a:endParaRPr lang="en-IN" sz="2000" dirty="0"/>
          </a:p>
          <a:p>
            <a:r>
              <a:rPr lang="en-IN" sz="2000" dirty="0"/>
              <a:t>Google drive link to download the excel sheet if above link does not work.</a:t>
            </a:r>
          </a:p>
          <a:p>
            <a:r>
              <a:rPr lang="en-IN" sz="2000" dirty="0"/>
              <a:t>The excel sheet is saved under the name ‘Project6(</a:t>
            </a:r>
            <a:r>
              <a:rPr lang="en-IN" sz="2000" dirty="0" err="1"/>
              <a:t>BankLoanProject</a:t>
            </a:r>
            <a:r>
              <a:rPr lang="en-IN" sz="2000" dirty="0"/>
              <a:t>).’</a:t>
            </a:r>
          </a:p>
          <a:p>
            <a:pPr marL="0" indent="0">
              <a:buNone/>
            </a:pPr>
            <a:r>
              <a:rPr lang="en-IN" sz="2000" dirty="0">
                <a:hlinkClick r:id="rId3"/>
              </a:rPr>
              <a:t>https://drive.google.com/drive/folders/1hVUPMva915K5R8FuzBxPfIppPWzz6L0a?usp=sharing</a:t>
            </a:r>
            <a:endParaRPr lang="en-IN" sz="2000" dirty="0"/>
          </a:p>
          <a:p>
            <a:pPr marL="0" indent="0">
              <a:buNone/>
            </a:pPr>
            <a:endParaRPr lang="en-IN" sz="2000" dirty="0"/>
          </a:p>
        </p:txBody>
      </p:sp>
    </p:spTree>
    <p:extLst>
      <p:ext uri="{BB962C8B-B14F-4D97-AF65-F5344CB8AC3E}">
        <p14:creationId xmlns:p14="http://schemas.microsoft.com/office/powerpoint/2010/main" val="200317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0416-8EAF-A754-56D9-BC85078AAE2A}"/>
              </a:ext>
            </a:extLst>
          </p:cNvPr>
          <p:cNvSpPr>
            <a:spLocks noGrp="1"/>
          </p:cNvSpPr>
          <p:nvPr>
            <p:ph type="title"/>
          </p:nvPr>
        </p:nvSpPr>
        <p:spPr/>
        <p:txBody>
          <a:bodyPr/>
          <a:lstStyle/>
          <a:p>
            <a:r>
              <a:rPr lang="en-US" dirty="0"/>
              <a:t>Tech Stack Used</a:t>
            </a:r>
            <a:endParaRPr lang="en-IN" dirty="0"/>
          </a:p>
        </p:txBody>
      </p:sp>
      <p:sp>
        <p:nvSpPr>
          <p:cNvPr id="3" name="Content Placeholder 2">
            <a:extLst>
              <a:ext uri="{FF2B5EF4-FFF2-40B4-BE49-F238E27FC236}">
                <a16:creationId xmlns:a16="http://schemas.microsoft.com/office/drawing/2014/main" id="{A9C1C5D1-2EAC-833F-5F26-8ADE8431D257}"/>
              </a:ext>
            </a:extLst>
          </p:cNvPr>
          <p:cNvSpPr>
            <a:spLocks noGrp="1"/>
          </p:cNvSpPr>
          <p:nvPr>
            <p:ph idx="1"/>
          </p:nvPr>
        </p:nvSpPr>
        <p:spPr/>
        <p:txBody>
          <a:bodyPr/>
          <a:lstStyle/>
          <a:p>
            <a:r>
              <a:rPr lang="en-US" dirty="0"/>
              <a:t>Microsoft Excel 2019</a:t>
            </a:r>
          </a:p>
          <a:p>
            <a:r>
              <a:rPr lang="en-US" dirty="0"/>
              <a:t>Microsoft PowerPoint 2019</a:t>
            </a:r>
          </a:p>
          <a:p>
            <a:endParaRPr lang="en-IN" dirty="0"/>
          </a:p>
        </p:txBody>
      </p:sp>
    </p:spTree>
    <p:extLst>
      <p:ext uri="{BB962C8B-B14F-4D97-AF65-F5344CB8AC3E}">
        <p14:creationId xmlns:p14="http://schemas.microsoft.com/office/powerpoint/2010/main" val="56182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D4DA-3EBE-A0F4-8737-3602F0B0EF0B}"/>
              </a:ext>
            </a:extLst>
          </p:cNvPr>
          <p:cNvSpPr>
            <a:spLocks noGrp="1"/>
          </p:cNvSpPr>
          <p:nvPr>
            <p:ph type="title"/>
          </p:nvPr>
        </p:nvSpPr>
        <p:spPr/>
        <p:txBody>
          <a:bodyPr>
            <a:normAutofit fontScale="90000"/>
          </a:bodyPr>
          <a:lstStyle/>
          <a:p>
            <a:r>
              <a:rPr lang="en-US" sz="2700" dirty="0"/>
              <a:t>Task A:</a:t>
            </a:r>
            <a:r>
              <a:rPr lang="en-US" sz="2700" dirty="0">
                <a:solidFill>
                  <a:srgbClr val="8492A6"/>
                </a:solidFill>
              </a:rPr>
              <a:t> </a:t>
            </a:r>
            <a:r>
              <a:rPr lang="en-US" sz="2700" b="0" i="0" dirty="0">
                <a:effectLst/>
              </a:rPr>
              <a:t>Identify the missing data in the dataset and decide on an appropriate method to deal with it using Excel built-in functions and features.</a:t>
            </a:r>
            <a:br>
              <a:rPr lang="en-US" b="0" i="0" dirty="0">
                <a:effectLst/>
                <a:latin typeface="Manrope"/>
              </a:rPr>
            </a:br>
            <a:endParaRPr lang="en-IN" dirty="0"/>
          </a:p>
        </p:txBody>
      </p:sp>
      <p:sp>
        <p:nvSpPr>
          <p:cNvPr id="3" name="Content Placeholder 2">
            <a:extLst>
              <a:ext uri="{FF2B5EF4-FFF2-40B4-BE49-F238E27FC236}">
                <a16:creationId xmlns:a16="http://schemas.microsoft.com/office/drawing/2014/main" id="{F2CD3DE8-4955-F0A5-9544-8C7B102477BB}"/>
              </a:ext>
            </a:extLst>
          </p:cNvPr>
          <p:cNvSpPr>
            <a:spLocks noGrp="1"/>
          </p:cNvSpPr>
          <p:nvPr>
            <p:ph idx="1"/>
          </p:nvPr>
        </p:nvSpPr>
        <p:spPr/>
        <p:txBody>
          <a:bodyPr>
            <a:normAutofit/>
          </a:bodyPr>
          <a:lstStyle/>
          <a:p>
            <a:r>
              <a:rPr lang="en-US" sz="1800" dirty="0"/>
              <a:t>Utilized COUNTA() to determine the number of records for each column.</a:t>
            </a:r>
          </a:p>
          <a:p>
            <a:r>
              <a:rPr lang="en-US" sz="1800" dirty="0"/>
              <a:t>Calculated the percentage of missing values for every column to assess the extent of null values.</a:t>
            </a:r>
          </a:p>
          <a:p>
            <a:r>
              <a:rPr lang="en-IN" sz="1800" dirty="0"/>
              <a:t>Formulas used:</a:t>
            </a:r>
          </a:p>
          <a:p>
            <a:pPr marL="400050" indent="-400050">
              <a:buFont typeface="+mj-lt"/>
              <a:buAutoNum type="romanUcPeriod"/>
            </a:pPr>
            <a:r>
              <a:rPr lang="en-IN" sz="1800" dirty="0"/>
              <a:t>To find number of records: =COUNTA(B4:B50002)</a:t>
            </a:r>
          </a:p>
          <a:p>
            <a:pPr marL="400050" indent="-400050">
              <a:buFont typeface="+mj-lt"/>
              <a:buAutoNum type="romanUcPeriod"/>
            </a:pPr>
            <a:r>
              <a:rPr lang="en-IN" sz="1800" dirty="0"/>
              <a:t>To calculate the percentage of missing values: =1-B2/$B$2</a:t>
            </a:r>
          </a:p>
          <a:p>
            <a:r>
              <a:rPr lang="en-US" sz="1800" dirty="0"/>
              <a:t>Columns with 50% or more missing values (highlighted in red) were removed from the dataset.</a:t>
            </a:r>
          </a:p>
          <a:p>
            <a:r>
              <a:rPr lang="en-US" sz="1800" dirty="0"/>
              <a:t>Additional columns that were irrelevant to the analysis (highlighted in yellow) were also deleted.</a:t>
            </a:r>
          </a:p>
          <a:p>
            <a:pPr marL="0" indent="0">
              <a:buNone/>
            </a:pPr>
            <a:endParaRPr lang="en-IN" sz="1800" dirty="0"/>
          </a:p>
          <a:p>
            <a:endParaRPr lang="en-IN" sz="1800" dirty="0"/>
          </a:p>
        </p:txBody>
      </p:sp>
    </p:spTree>
    <p:extLst>
      <p:ext uri="{BB962C8B-B14F-4D97-AF65-F5344CB8AC3E}">
        <p14:creationId xmlns:p14="http://schemas.microsoft.com/office/powerpoint/2010/main" val="323916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97B59F7-1683-78AF-0244-CC28E20C5E71}"/>
              </a:ext>
            </a:extLst>
          </p:cNvPr>
          <p:cNvSpPr>
            <a:spLocks noGrp="1"/>
          </p:cNvSpPr>
          <p:nvPr>
            <p:ph type="body" idx="1"/>
          </p:nvPr>
        </p:nvSpPr>
        <p:spPr>
          <a:xfrm>
            <a:off x="620598" y="655162"/>
            <a:ext cx="5151119" cy="761999"/>
          </a:xfrm>
        </p:spPr>
        <p:txBody>
          <a:bodyPr>
            <a:normAutofit fontScale="85000" lnSpcReduction="20000"/>
          </a:bodyPr>
          <a:lstStyle/>
          <a:p>
            <a:r>
              <a:rPr lang="en-US" dirty="0"/>
              <a:t>Deleted columns with more than 50% missing values</a:t>
            </a:r>
            <a:endParaRPr lang="en-IN" dirty="0"/>
          </a:p>
        </p:txBody>
      </p:sp>
      <p:sp>
        <p:nvSpPr>
          <p:cNvPr id="3" name="Content Placeholder 2">
            <a:extLst>
              <a:ext uri="{FF2B5EF4-FFF2-40B4-BE49-F238E27FC236}">
                <a16:creationId xmlns:a16="http://schemas.microsoft.com/office/drawing/2014/main" id="{9D24CBC8-F63A-CA07-70DF-EA3C1FBA8845}"/>
              </a:ext>
            </a:extLst>
          </p:cNvPr>
          <p:cNvSpPr>
            <a:spLocks noGrp="1"/>
          </p:cNvSpPr>
          <p:nvPr>
            <p:ph sz="half" idx="2"/>
          </p:nvPr>
        </p:nvSpPr>
        <p:spPr>
          <a:xfrm>
            <a:off x="762000" y="1580561"/>
            <a:ext cx="5151119" cy="3048000"/>
          </a:xfrm>
        </p:spPr>
        <p:txBody>
          <a:bodyPr>
            <a:normAutofit/>
          </a:bodyPr>
          <a:lstStyle/>
          <a:p>
            <a:pPr marL="0" indent="0">
              <a:buNone/>
            </a:pPr>
            <a:endParaRPr lang="en-IN" sz="2000" dirty="0"/>
          </a:p>
          <a:p>
            <a:pPr marL="0" indent="0">
              <a:buNone/>
            </a:pPr>
            <a:endParaRPr lang="en-IN" sz="2000" dirty="0"/>
          </a:p>
        </p:txBody>
      </p:sp>
      <p:sp>
        <p:nvSpPr>
          <p:cNvPr id="13" name="Text Placeholder 12">
            <a:extLst>
              <a:ext uri="{FF2B5EF4-FFF2-40B4-BE49-F238E27FC236}">
                <a16:creationId xmlns:a16="http://schemas.microsoft.com/office/drawing/2014/main" id="{F8C83137-B63D-F287-84FB-6DA574FF55DE}"/>
              </a:ext>
            </a:extLst>
          </p:cNvPr>
          <p:cNvSpPr>
            <a:spLocks noGrp="1"/>
          </p:cNvSpPr>
          <p:nvPr>
            <p:ph type="body" sz="quarter" idx="3"/>
          </p:nvPr>
        </p:nvSpPr>
        <p:spPr>
          <a:xfrm>
            <a:off x="6278878" y="655161"/>
            <a:ext cx="5151122" cy="761999"/>
          </a:xfrm>
        </p:spPr>
        <p:txBody>
          <a:bodyPr>
            <a:normAutofit fontScale="85000" lnSpcReduction="20000"/>
          </a:bodyPr>
          <a:lstStyle/>
          <a:p>
            <a:r>
              <a:rPr lang="en-US" dirty="0"/>
              <a:t>Deleted columns that were irrelevant to the analysis</a:t>
            </a:r>
            <a:endParaRPr lang="en-IN" dirty="0"/>
          </a:p>
        </p:txBody>
      </p:sp>
      <p:graphicFrame>
        <p:nvGraphicFramePr>
          <p:cNvPr id="15" name="Content Placeholder 14">
            <a:extLst>
              <a:ext uri="{FF2B5EF4-FFF2-40B4-BE49-F238E27FC236}">
                <a16:creationId xmlns:a16="http://schemas.microsoft.com/office/drawing/2014/main" id="{D0D26F6C-0F27-FC65-F669-4A4CA90B209F}"/>
              </a:ext>
            </a:extLst>
          </p:cNvPr>
          <p:cNvGraphicFramePr>
            <a:graphicFrameLocks noGrp="1"/>
          </p:cNvGraphicFramePr>
          <p:nvPr>
            <p:ph sz="quarter" idx="4"/>
            <p:extLst>
              <p:ext uri="{D42A27DB-BD31-4B8C-83A1-F6EECF244321}">
                <p14:modId xmlns:p14="http://schemas.microsoft.com/office/powerpoint/2010/main" val="2235892762"/>
              </p:ext>
            </p:extLst>
          </p:nvPr>
        </p:nvGraphicFramePr>
        <p:xfrm>
          <a:off x="761682" y="1580561"/>
          <a:ext cx="4262805" cy="5212080"/>
        </p:xfrm>
        <a:graphic>
          <a:graphicData uri="http://schemas.openxmlformats.org/drawingml/2006/table">
            <a:tbl>
              <a:tblPr firstRow="1" bandRow="1">
                <a:tableStyleId>{0E3FDE45-AF77-4B5C-9715-49D594BDF05E}</a:tableStyleId>
              </a:tblPr>
              <a:tblGrid>
                <a:gridCol w="4262805">
                  <a:extLst>
                    <a:ext uri="{9D8B030D-6E8A-4147-A177-3AD203B41FA5}">
                      <a16:colId xmlns:a16="http://schemas.microsoft.com/office/drawing/2014/main" val="3154028210"/>
                    </a:ext>
                  </a:extLst>
                </a:gridCol>
              </a:tblGrid>
              <a:tr h="370840">
                <a:tc>
                  <a:txBody>
                    <a:bodyPr/>
                    <a:lstStyle/>
                    <a:p>
                      <a:r>
                        <a:rPr lang="en-IN" sz="800" b="0" dirty="0"/>
                        <a:t>OWN_CAR_AGE</a:t>
                      </a:r>
                    </a:p>
                    <a:p>
                      <a:r>
                        <a:rPr lang="en-IN" sz="800" b="0" dirty="0"/>
                        <a:t>EXT_SOURCE_1</a:t>
                      </a:r>
                    </a:p>
                    <a:p>
                      <a:r>
                        <a:rPr lang="en-IN" sz="800" b="0" dirty="0"/>
                        <a:t>APARTMENTS_AVG</a:t>
                      </a:r>
                    </a:p>
                    <a:p>
                      <a:r>
                        <a:rPr lang="en-IN" sz="800" b="0" dirty="0"/>
                        <a:t>BASEMENTAREA_AVG</a:t>
                      </a:r>
                    </a:p>
                    <a:p>
                      <a:r>
                        <a:rPr lang="en-IN" sz="800" b="0" dirty="0"/>
                        <a:t>YEARS_BUILD_AVG</a:t>
                      </a:r>
                    </a:p>
                    <a:p>
                      <a:r>
                        <a:rPr lang="en-IN" sz="800" b="0" dirty="0"/>
                        <a:t>COMMONAREA_AVG</a:t>
                      </a:r>
                    </a:p>
                    <a:p>
                      <a:r>
                        <a:rPr lang="en-IN" sz="800" b="0" dirty="0"/>
                        <a:t>ELEVATORS_AVG</a:t>
                      </a:r>
                    </a:p>
                    <a:p>
                      <a:r>
                        <a:rPr lang="en-IN" sz="800" b="0" dirty="0"/>
                        <a:t>ENTRANCES_AVG</a:t>
                      </a:r>
                    </a:p>
                    <a:p>
                      <a:r>
                        <a:rPr lang="en-IN" sz="800" b="0" dirty="0"/>
                        <a:t>FLOORSMAX_AVG</a:t>
                      </a:r>
                    </a:p>
                    <a:p>
                      <a:r>
                        <a:rPr lang="en-IN" sz="800" b="0" dirty="0"/>
                        <a:t>FLOORSMIN_AVG</a:t>
                      </a:r>
                    </a:p>
                    <a:p>
                      <a:r>
                        <a:rPr lang="en-IN" sz="800" b="0" dirty="0"/>
                        <a:t>LANDAREA_AVG</a:t>
                      </a:r>
                    </a:p>
                    <a:p>
                      <a:r>
                        <a:rPr lang="en-IN" sz="800" b="0" dirty="0"/>
                        <a:t>LIVINGAPARTMENTS_AVG</a:t>
                      </a:r>
                    </a:p>
                    <a:p>
                      <a:r>
                        <a:rPr lang="en-IN" sz="800" b="0" dirty="0"/>
                        <a:t>LIVINGAREA_AVG</a:t>
                      </a:r>
                    </a:p>
                    <a:p>
                      <a:r>
                        <a:rPr lang="en-IN" sz="800" b="0" dirty="0"/>
                        <a:t>NONLIVINGAPARTMENTS_AVG</a:t>
                      </a:r>
                    </a:p>
                    <a:p>
                      <a:r>
                        <a:rPr lang="en-IN" sz="800" b="0" dirty="0"/>
                        <a:t>NONLIVINGAREA_AVG</a:t>
                      </a:r>
                    </a:p>
                    <a:p>
                      <a:r>
                        <a:rPr lang="en-IN" sz="800" b="0" dirty="0"/>
                        <a:t>APARTMENTS_MODE</a:t>
                      </a:r>
                    </a:p>
                    <a:p>
                      <a:r>
                        <a:rPr lang="en-IN" sz="800" b="0" dirty="0"/>
                        <a:t>BASEMENTAREA_MODE</a:t>
                      </a:r>
                    </a:p>
                    <a:p>
                      <a:r>
                        <a:rPr lang="en-IN" sz="800" b="0" dirty="0"/>
                        <a:t>YEARS_BUILD_MODE</a:t>
                      </a:r>
                    </a:p>
                    <a:p>
                      <a:r>
                        <a:rPr lang="en-IN" sz="800" b="0" dirty="0"/>
                        <a:t>COMMONAREA_MODE</a:t>
                      </a:r>
                    </a:p>
                    <a:p>
                      <a:r>
                        <a:rPr lang="en-IN" sz="800" b="0" dirty="0"/>
                        <a:t>ELEVATORS_MODE</a:t>
                      </a:r>
                    </a:p>
                    <a:p>
                      <a:r>
                        <a:rPr lang="en-IN" sz="800" b="0" dirty="0"/>
                        <a:t>ENTRANCES_MODE</a:t>
                      </a:r>
                    </a:p>
                    <a:p>
                      <a:r>
                        <a:rPr lang="en-IN" sz="800" b="0" dirty="0"/>
                        <a:t>FLOORSMAX_MODE</a:t>
                      </a:r>
                    </a:p>
                    <a:p>
                      <a:r>
                        <a:rPr lang="en-IN" sz="800" b="0" dirty="0"/>
                        <a:t>FLOORSMIN_MODE</a:t>
                      </a:r>
                    </a:p>
                    <a:p>
                      <a:r>
                        <a:rPr lang="en-IN" sz="800" b="0" dirty="0"/>
                        <a:t>LANDAREA_MODE</a:t>
                      </a:r>
                    </a:p>
                    <a:p>
                      <a:r>
                        <a:rPr lang="en-IN" sz="800" b="0" dirty="0"/>
                        <a:t>LIVINGAPARTMENTS_MODE</a:t>
                      </a:r>
                    </a:p>
                    <a:p>
                      <a:r>
                        <a:rPr lang="en-IN" sz="800" b="0" dirty="0"/>
                        <a:t>LIVINGAREA_MODE</a:t>
                      </a:r>
                    </a:p>
                    <a:p>
                      <a:r>
                        <a:rPr lang="en-IN" sz="800" b="0" dirty="0"/>
                        <a:t>NONLIVINGAPARTMENTS_MODE</a:t>
                      </a:r>
                    </a:p>
                    <a:p>
                      <a:r>
                        <a:rPr lang="en-IN" sz="800" b="0" dirty="0"/>
                        <a:t>NONLIVINGAREA_MODE</a:t>
                      </a:r>
                    </a:p>
                    <a:p>
                      <a:r>
                        <a:rPr lang="en-IN" sz="800" b="0" dirty="0"/>
                        <a:t>APARTMENTS_MEDI</a:t>
                      </a:r>
                    </a:p>
                    <a:p>
                      <a:r>
                        <a:rPr lang="en-IN" sz="800" b="0" dirty="0"/>
                        <a:t>BASEMENTAREA_MEDI</a:t>
                      </a:r>
                    </a:p>
                    <a:p>
                      <a:r>
                        <a:rPr lang="en-IN" sz="800" b="0" dirty="0"/>
                        <a:t>YEARS_BUILD_MEDI</a:t>
                      </a:r>
                    </a:p>
                    <a:p>
                      <a:r>
                        <a:rPr lang="en-IN" sz="800" b="0" dirty="0"/>
                        <a:t>COMMONAREA_MEDI</a:t>
                      </a:r>
                    </a:p>
                    <a:p>
                      <a:r>
                        <a:rPr lang="en-IN" sz="800" b="0" dirty="0"/>
                        <a:t>ELEVATORS_MEDI</a:t>
                      </a:r>
                    </a:p>
                    <a:p>
                      <a:r>
                        <a:rPr lang="en-IN" sz="800" b="0" dirty="0"/>
                        <a:t>ENTRANCES_MEDI</a:t>
                      </a:r>
                    </a:p>
                    <a:p>
                      <a:r>
                        <a:rPr lang="en-IN" sz="800" b="0" dirty="0"/>
                        <a:t>FLOORSMAX_MEDI</a:t>
                      </a:r>
                    </a:p>
                    <a:p>
                      <a:r>
                        <a:rPr lang="en-IN" sz="800" b="0" dirty="0"/>
                        <a:t>FLOORSMIN_MEDI</a:t>
                      </a:r>
                    </a:p>
                    <a:p>
                      <a:r>
                        <a:rPr lang="en-IN" sz="800" b="0" dirty="0"/>
                        <a:t>LANDAREA_MEDI</a:t>
                      </a:r>
                    </a:p>
                    <a:p>
                      <a:r>
                        <a:rPr lang="en-IN" sz="800" b="0" dirty="0"/>
                        <a:t>LIVINGAPARTMENTS_MEDI</a:t>
                      </a:r>
                    </a:p>
                    <a:p>
                      <a:r>
                        <a:rPr lang="en-IN" sz="800" b="0" dirty="0"/>
                        <a:t>LIVINGAREA_MEDI</a:t>
                      </a:r>
                    </a:p>
                    <a:p>
                      <a:r>
                        <a:rPr lang="en-IN" sz="800" b="0" dirty="0"/>
                        <a:t>NONLIVINGAPARTMENTS_MEDI</a:t>
                      </a:r>
                    </a:p>
                    <a:p>
                      <a:r>
                        <a:rPr lang="en-IN" sz="800" b="0" dirty="0"/>
                        <a:t>NONLIVINGAREA_MEDI</a:t>
                      </a:r>
                    </a:p>
                    <a:p>
                      <a:endParaRPr lang="en-IN" sz="800" b="0" dirty="0"/>
                    </a:p>
                  </a:txBody>
                  <a:tcPr/>
                </a:tc>
                <a:extLst>
                  <a:ext uri="{0D108BD9-81ED-4DB2-BD59-A6C34878D82A}">
                    <a16:rowId xmlns:a16="http://schemas.microsoft.com/office/drawing/2014/main" val="442125326"/>
                  </a:ext>
                </a:extLst>
              </a:tr>
            </a:tbl>
          </a:graphicData>
        </a:graphic>
      </p:graphicFrame>
      <p:graphicFrame>
        <p:nvGraphicFramePr>
          <p:cNvPr id="16" name="Table 15">
            <a:extLst>
              <a:ext uri="{FF2B5EF4-FFF2-40B4-BE49-F238E27FC236}">
                <a16:creationId xmlns:a16="http://schemas.microsoft.com/office/drawing/2014/main" id="{ACABEBE7-DD80-F7CE-CBBE-801AD188A732}"/>
              </a:ext>
            </a:extLst>
          </p:cNvPr>
          <p:cNvGraphicFramePr>
            <a:graphicFrameLocks noGrp="1"/>
          </p:cNvGraphicFramePr>
          <p:nvPr>
            <p:extLst>
              <p:ext uri="{D42A27DB-BD31-4B8C-83A1-F6EECF244321}">
                <p14:modId xmlns:p14="http://schemas.microsoft.com/office/powerpoint/2010/main" val="3149947609"/>
              </p:ext>
            </p:extLst>
          </p:nvPr>
        </p:nvGraphicFramePr>
        <p:xfrm>
          <a:off x="6349476" y="1580561"/>
          <a:ext cx="5080524" cy="4724400"/>
        </p:xfrm>
        <a:graphic>
          <a:graphicData uri="http://schemas.openxmlformats.org/drawingml/2006/table">
            <a:tbl>
              <a:tblPr firstRow="1" bandRow="1">
                <a:tableStyleId>{0E3FDE45-AF77-4B5C-9715-49D594BDF05E}</a:tableStyleId>
              </a:tblPr>
              <a:tblGrid>
                <a:gridCol w="5080524">
                  <a:extLst>
                    <a:ext uri="{9D8B030D-6E8A-4147-A177-3AD203B41FA5}">
                      <a16:colId xmlns:a16="http://schemas.microsoft.com/office/drawing/2014/main" val="3967719096"/>
                    </a:ext>
                  </a:extLst>
                </a:gridCol>
              </a:tblGrid>
              <a:tr h="370840">
                <a:tc>
                  <a:txBody>
                    <a:bodyPr/>
                    <a:lstStyle/>
                    <a:p>
                      <a:r>
                        <a:rPr lang="en-IN" sz="800" b="0" dirty="0"/>
                        <a:t>FLAG_MOBIL</a:t>
                      </a:r>
                    </a:p>
                    <a:p>
                      <a:r>
                        <a:rPr lang="en-IN" sz="800" b="0" dirty="0"/>
                        <a:t>FLAG_EMP_PHONE</a:t>
                      </a:r>
                    </a:p>
                    <a:p>
                      <a:r>
                        <a:rPr lang="en-IN" sz="800" b="0" dirty="0"/>
                        <a:t>FLAG_WORK_PHONE</a:t>
                      </a:r>
                    </a:p>
                    <a:p>
                      <a:r>
                        <a:rPr lang="en-IN" sz="800" b="0" dirty="0"/>
                        <a:t>FLAG_CONT_MOBILE</a:t>
                      </a:r>
                    </a:p>
                    <a:p>
                      <a:r>
                        <a:rPr lang="en-IN" sz="800" b="0" dirty="0"/>
                        <a:t>FLAG_PHONE</a:t>
                      </a:r>
                    </a:p>
                    <a:p>
                      <a:r>
                        <a:rPr lang="en-IN" sz="800" b="0" dirty="0"/>
                        <a:t>FLAG_EMAIL</a:t>
                      </a:r>
                    </a:p>
                    <a:p>
                      <a:r>
                        <a:rPr lang="en-IN" sz="800" b="0" dirty="0"/>
                        <a:t>CNT_FAM_MEMBERS</a:t>
                      </a:r>
                    </a:p>
                    <a:p>
                      <a:r>
                        <a:rPr lang="en-IN" sz="800" b="0" dirty="0"/>
                        <a:t>REGION_RATING_CLIENT</a:t>
                      </a:r>
                    </a:p>
                    <a:p>
                      <a:r>
                        <a:rPr lang="en-IN" sz="800" b="0" dirty="0"/>
                        <a:t>REGION_RATING_CLIENT_W_CITY</a:t>
                      </a:r>
                    </a:p>
                    <a:p>
                      <a:r>
                        <a:rPr lang="en-IN" sz="800" b="0" dirty="0"/>
                        <a:t>EXT_SOURCE_2</a:t>
                      </a:r>
                    </a:p>
                    <a:p>
                      <a:r>
                        <a:rPr lang="en-IN" sz="800" b="0" dirty="0"/>
                        <a:t>EXT_SOURCE_3</a:t>
                      </a:r>
                    </a:p>
                    <a:p>
                      <a:r>
                        <a:rPr lang="en-IN" sz="800" b="0" dirty="0"/>
                        <a:t>YEARS_BEGINEXPLUATATION_AVG</a:t>
                      </a:r>
                    </a:p>
                    <a:p>
                      <a:r>
                        <a:rPr lang="en-IN" sz="800" b="0" dirty="0"/>
                        <a:t>YEARS_BEGINEXPLUATATION_MODE</a:t>
                      </a:r>
                    </a:p>
                    <a:p>
                      <a:r>
                        <a:rPr lang="en-IN" sz="800" b="0" dirty="0"/>
                        <a:t>YEARS_BEGINEXPLUATATION_MEDI</a:t>
                      </a:r>
                    </a:p>
                    <a:p>
                      <a:r>
                        <a:rPr lang="en-IN" sz="800" b="0" dirty="0"/>
                        <a:t>TOTALAREA_MODE</a:t>
                      </a:r>
                    </a:p>
                    <a:p>
                      <a:r>
                        <a:rPr lang="en-IN" sz="800" b="0" dirty="0"/>
                        <a:t>EMERGENCYSTATE_MODE</a:t>
                      </a:r>
                    </a:p>
                    <a:p>
                      <a:r>
                        <a:rPr lang="en-IN" sz="800" b="0" dirty="0"/>
                        <a:t>DAYS_LAST_PHONE_CHANGE</a:t>
                      </a:r>
                    </a:p>
                    <a:p>
                      <a:r>
                        <a:rPr lang="en-IN" sz="800" b="0" dirty="0"/>
                        <a:t>FLAG_DOCUMENT_2</a:t>
                      </a:r>
                    </a:p>
                    <a:p>
                      <a:r>
                        <a:rPr lang="en-IN" sz="800" b="0" dirty="0"/>
                        <a:t>FLAG_DOCUMENT_3</a:t>
                      </a:r>
                    </a:p>
                    <a:p>
                      <a:r>
                        <a:rPr lang="en-IN" sz="800" b="0" dirty="0"/>
                        <a:t>FLAG_DOCUMENT_4</a:t>
                      </a:r>
                    </a:p>
                    <a:p>
                      <a:r>
                        <a:rPr lang="en-IN" sz="800" b="0" dirty="0"/>
                        <a:t>FLAG_DOCUMENT_5</a:t>
                      </a:r>
                    </a:p>
                    <a:p>
                      <a:r>
                        <a:rPr lang="en-IN" sz="800" b="0" dirty="0"/>
                        <a:t>FLAG_DOCUMENT_6</a:t>
                      </a:r>
                    </a:p>
                    <a:p>
                      <a:r>
                        <a:rPr lang="en-IN" sz="800" b="0" dirty="0"/>
                        <a:t>FLAG_DOCUMENT_7</a:t>
                      </a:r>
                    </a:p>
                    <a:p>
                      <a:r>
                        <a:rPr lang="en-IN" sz="800" b="0" dirty="0"/>
                        <a:t>FLAG_DOCUMENT_8</a:t>
                      </a:r>
                    </a:p>
                    <a:p>
                      <a:r>
                        <a:rPr lang="en-IN" sz="800" b="0" dirty="0"/>
                        <a:t>FLAG_DOCUMENT_9</a:t>
                      </a:r>
                    </a:p>
                    <a:p>
                      <a:r>
                        <a:rPr lang="en-IN" sz="800" b="0" dirty="0"/>
                        <a:t>FLAG_DOCUMENT_10</a:t>
                      </a:r>
                    </a:p>
                    <a:p>
                      <a:r>
                        <a:rPr lang="en-IN" sz="800" b="0" dirty="0"/>
                        <a:t>FLAG_DOCUMENT_11</a:t>
                      </a:r>
                    </a:p>
                    <a:p>
                      <a:r>
                        <a:rPr lang="en-IN" sz="800" b="0" dirty="0"/>
                        <a:t>FLAG_DOCUMENT_12</a:t>
                      </a:r>
                    </a:p>
                    <a:p>
                      <a:r>
                        <a:rPr lang="en-IN" sz="800" b="0" dirty="0"/>
                        <a:t>FLAG_DOCUMENT_13</a:t>
                      </a:r>
                    </a:p>
                    <a:p>
                      <a:r>
                        <a:rPr lang="en-IN" sz="800" b="0" dirty="0"/>
                        <a:t>FLAG_DOCUMENT_14</a:t>
                      </a:r>
                    </a:p>
                    <a:p>
                      <a:r>
                        <a:rPr lang="en-IN" sz="800" b="0" dirty="0"/>
                        <a:t>FLAG_DOCUMENT_15</a:t>
                      </a:r>
                    </a:p>
                    <a:p>
                      <a:r>
                        <a:rPr lang="en-IN" sz="800" b="0" dirty="0"/>
                        <a:t>FLAG_DOCUMENT_16</a:t>
                      </a:r>
                    </a:p>
                    <a:p>
                      <a:r>
                        <a:rPr lang="en-IN" sz="800" b="0" dirty="0"/>
                        <a:t>FLAG_DOCUMENT_17</a:t>
                      </a:r>
                    </a:p>
                    <a:p>
                      <a:r>
                        <a:rPr lang="en-IN" sz="800" b="0" dirty="0"/>
                        <a:t>FLAG_DOCUMENT_18</a:t>
                      </a:r>
                    </a:p>
                    <a:p>
                      <a:r>
                        <a:rPr lang="en-IN" sz="800" b="0" dirty="0"/>
                        <a:t>FLAG_DOCUMENT_19</a:t>
                      </a:r>
                    </a:p>
                    <a:p>
                      <a:r>
                        <a:rPr lang="en-IN" sz="800" b="0" dirty="0"/>
                        <a:t>FLAG_DOCUMENT_20</a:t>
                      </a:r>
                    </a:p>
                    <a:p>
                      <a:r>
                        <a:rPr lang="en-IN" sz="800" b="0" dirty="0"/>
                        <a:t>FLAG_DOCUMENT_21</a:t>
                      </a:r>
                    </a:p>
                    <a:p>
                      <a:endParaRPr lang="en-IN" sz="800" b="0" dirty="0"/>
                    </a:p>
                  </a:txBody>
                  <a:tcPr/>
                </a:tc>
                <a:extLst>
                  <a:ext uri="{0D108BD9-81ED-4DB2-BD59-A6C34878D82A}">
                    <a16:rowId xmlns:a16="http://schemas.microsoft.com/office/drawing/2014/main" val="4213505039"/>
                  </a:ext>
                </a:extLst>
              </a:tr>
            </a:tbl>
          </a:graphicData>
        </a:graphic>
      </p:graphicFrame>
    </p:spTree>
    <p:extLst>
      <p:ext uri="{BB962C8B-B14F-4D97-AF65-F5344CB8AC3E}">
        <p14:creationId xmlns:p14="http://schemas.microsoft.com/office/powerpoint/2010/main" val="395020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749A4-BB80-E490-DB59-7CC0BED795C9}"/>
              </a:ext>
            </a:extLst>
          </p:cNvPr>
          <p:cNvSpPr>
            <a:spLocks noGrp="1"/>
          </p:cNvSpPr>
          <p:nvPr>
            <p:ph idx="1"/>
          </p:nvPr>
        </p:nvSpPr>
        <p:spPr>
          <a:xfrm>
            <a:off x="573463" y="768284"/>
            <a:ext cx="10668000" cy="3818083"/>
          </a:xfrm>
        </p:spPr>
        <p:txBody>
          <a:bodyPr/>
          <a:lstStyle/>
          <a:p>
            <a:r>
              <a:rPr lang="en-US" dirty="0"/>
              <a:t>Percentage of null values representation:</a:t>
            </a:r>
          </a:p>
          <a:p>
            <a:endParaRPr lang="en-IN" dirty="0"/>
          </a:p>
        </p:txBody>
      </p:sp>
      <p:graphicFrame>
        <p:nvGraphicFramePr>
          <p:cNvPr id="9" name="Chart 8">
            <a:extLst>
              <a:ext uri="{FF2B5EF4-FFF2-40B4-BE49-F238E27FC236}">
                <a16:creationId xmlns:a16="http://schemas.microsoft.com/office/drawing/2014/main" id="{AA826524-4278-6A5C-0EDA-87B74A3A486B}"/>
              </a:ext>
            </a:extLst>
          </p:cNvPr>
          <p:cNvGraphicFramePr>
            <a:graphicFrameLocks/>
          </p:cNvGraphicFramePr>
          <p:nvPr>
            <p:extLst>
              <p:ext uri="{D42A27DB-BD31-4B8C-83A1-F6EECF244321}">
                <p14:modId xmlns:p14="http://schemas.microsoft.com/office/powerpoint/2010/main" val="244826742"/>
              </p:ext>
            </p:extLst>
          </p:nvPr>
        </p:nvGraphicFramePr>
        <p:xfrm>
          <a:off x="754143" y="1611984"/>
          <a:ext cx="10864393" cy="47416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4009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0A0EB-2FF3-3E4C-5413-58C3F43F9CF2}"/>
              </a:ext>
            </a:extLst>
          </p:cNvPr>
          <p:cNvSpPr>
            <a:spLocks noGrp="1"/>
          </p:cNvSpPr>
          <p:nvPr>
            <p:ph idx="1"/>
          </p:nvPr>
        </p:nvSpPr>
        <p:spPr>
          <a:xfrm>
            <a:off x="648878" y="711723"/>
            <a:ext cx="10668000" cy="3818083"/>
          </a:xfrm>
        </p:spPr>
        <p:txBody>
          <a:bodyPr/>
          <a:lstStyle/>
          <a:p>
            <a:r>
              <a:rPr lang="en-US" dirty="0"/>
              <a:t>Data imputation was done on the missing values.</a:t>
            </a:r>
          </a:p>
          <a:p>
            <a:r>
              <a:rPr lang="en-US" dirty="0"/>
              <a:t>Numerical Variables: Missing values were filled using the mean or median, depending on the distribution. </a:t>
            </a:r>
          </a:p>
          <a:p>
            <a:r>
              <a:rPr lang="en-US" dirty="0"/>
              <a:t>Categorical Variables: Missing values were imputed using the mode.</a:t>
            </a:r>
            <a:endParaRPr lang="en-IN" dirty="0"/>
          </a:p>
        </p:txBody>
      </p:sp>
    </p:spTree>
    <p:extLst>
      <p:ext uri="{BB962C8B-B14F-4D97-AF65-F5344CB8AC3E}">
        <p14:creationId xmlns:p14="http://schemas.microsoft.com/office/powerpoint/2010/main" val="949998306"/>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Pebble</Template>
  <TotalTime>581</TotalTime>
  <Words>1989</Words>
  <Application>Microsoft Office PowerPoint</Application>
  <PresentationFormat>Widescreen</PresentationFormat>
  <Paragraphs>243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Avenir Next LT Pro</vt:lpstr>
      <vt:lpstr>Avenir Next LT Pro Light</vt:lpstr>
      <vt:lpstr>Calibri</vt:lpstr>
      <vt:lpstr>Manrope</vt:lpstr>
      <vt:lpstr>Sitka Subheading</vt:lpstr>
      <vt:lpstr>PebbleVTI</vt:lpstr>
      <vt:lpstr>Bank Loan Case Study</vt:lpstr>
      <vt:lpstr>Project Description</vt:lpstr>
      <vt:lpstr>Approach</vt:lpstr>
      <vt:lpstr>Links</vt:lpstr>
      <vt:lpstr>Tech Stack Used</vt:lpstr>
      <vt:lpstr>Task A: Identify the missing data in the dataset and decide on an appropriate method to deal with it using Excel built-in functions and features. </vt:lpstr>
      <vt:lpstr>PowerPoint Presentation</vt:lpstr>
      <vt:lpstr>PowerPoint Presentation</vt:lpstr>
      <vt:lpstr>PowerPoint Presentation</vt:lpstr>
      <vt:lpstr>PowerPoint Presentation</vt:lpstr>
      <vt:lpstr>Task B: Detect and identify outliers in the dataset using Excel statistical functions and features, focusing on numerical variables</vt:lpstr>
      <vt:lpstr>Outlier insights</vt:lpstr>
      <vt:lpstr>Task C: Determine if there is data imbalance in the loan application dataset and calculate the ratio of data imbalance using Excel functions. </vt:lpstr>
      <vt:lpstr>PowerPoint Presentation</vt:lpstr>
      <vt:lpstr>Task D: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Task E: Segment the dataset based on different scenarios (e.g., clients with payment difficulties and all other cases) and identify the top correlations for each segmented data using Excel functions. </vt:lpstr>
      <vt:lpstr> </vt:lpstr>
      <vt:lpstr>PowerPoint Presentation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 Karpe</dc:creator>
  <cp:lastModifiedBy>Dev Karpe</cp:lastModifiedBy>
  <cp:revision>4</cp:revision>
  <dcterms:created xsi:type="dcterms:W3CDTF">2025-01-31T15:44:35Z</dcterms:created>
  <dcterms:modified xsi:type="dcterms:W3CDTF">2025-05-17T11:20:18Z</dcterms:modified>
</cp:coreProperties>
</file>