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C838-6682-4971-B043-4AC44BC8DAB6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A66C5-18B2-4DC5-BE20-B1B52D3938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A66C5-18B2-4DC5-BE20-B1B52D3938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A66C5-18B2-4DC5-BE20-B1B52D3938B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6B280C-9445-4D27-9E77-3DD87696A66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B090F0B-99BA-4461-A17B-B86506B4F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Loan origination system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Day 1</a:t>
            </a: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752600"/>
          </a:xfrm>
        </p:spPr>
        <p:txBody>
          <a:bodyPr>
            <a:normAutofit fontScale="90000"/>
          </a:bodyPr>
          <a:lstStyle/>
          <a:p>
            <a:r>
              <a:rPr b="1" smtClean="0"/>
              <a:t>Project Scope:-</a:t>
            </a:r>
            <a:r>
              <a:rPr smtClean="0"/>
              <a:t>This project will define a Loan origination system for First American Bank.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 smtClean="0"/>
              <a:t>Login/Sign up Functionality</a:t>
            </a:r>
            <a:r>
              <a:rPr lang="en-US" dirty="0" smtClean="0"/>
              <a:t>:-The user must be able to login/Sign up using his credentials on the home page.</a:t>
            </a:r>
          </a:p>
          <a:p>
            <a:pPr lvl="0"/>
            <a:r>
              <a:rPr lang="en-US" b="1" dirty="0" smtClean="0"/>
              <a:t>Confirm Email Functionality</a:t>
            </a:r>
            <a:r>
              <a:rPr lang="en-US" dirty="0" smtClean="0"/>
              <a:t>:-A confirmation email must be sent to the registered email id.</a:t>
            </a:r>
          </a:p>
          <a:p>
            <a:pPr lvl="0"/>
            <a:r>
              <a:rPr lang="en-US" b="1" dirty="0" smtClean="0"/>
              <a:t>Callback Functionality</a:t>
            </a:r>
            <a:r>
              <a:rPr lang="en-US" dirty="0" smtClean="0"/>
              <a:t>:-The user should have a callback option if they are disconnected at any point in the process.</a:t>
            </a:r>
          </a:p>
          <a:p>
            <a:pPr lvl="0"/>
            <a:r>
              <a:rPr lang="en-US" b="1" dirty="0" smtClean="0"/>
              <a:t>Credit Check integration</a:t>
            </a:r>
            <a:r>
              <a:rPr lang="en-US" dirty="0" smtClean="0"/>
              <a:t>:-Credit check must be done </a:t>
            </a:r>
          </a:p>
          <a:p>
            <a:pPr lvl="0"/>
            <a:r>
              <a:rPr lang="en-US" b="1" dirty="0" smtClean="0"/>
              <a:t>Consent sign for credit check</a:t>
            </a:r>
            <a:r>
              <a:rPr lang="en-US" dirty="0" smtClean="0"/>
              <a:t>:-A consent sign should be available for the user to sign in order to complete the credit check.</a:t>
            </a:r>
          </a:p>
          <a:p>
            <a:pPr lvl="0"/>
            <a:r>
              <a:rPr lang="en-US" b="1" dirty="0" smtClean="0"/>
              <a:t>Credit report copy</a:t>
            </a:r>
            <a:r>
              <a:rPr lang="en-US" dirty="0" smtClean="0"/>
              <a:t>:-A credit report copy must be sent to the user’s registered email address.</a:t>
            </a:r>
          </a:p>
          <a:p>
            <a:pPr lvl="0"/>
            <a:r>
              <a:rPr lang="en-US" b="1" dirty="0" smtClean="0"/>
              <a:t>Chat support</a:t>
            </a:r>
            <a:r>
              <a:rPr lang="en-US" dirty="0" smtClean="0"/>
              <a:t>:-The user must have online chat support.</a:t>
            </a:r>
          </a:p>
          <a:p>
            <a:pPr lvl="0"/>
            <a:r>
              <a:rPr lang="en-US" b="1" dirty="0" smtClean="0"/>
              <a:t>Chat transcript</a:t>
            </a:r>
            <a:r>
              <a:rPr lang="en-US" dirty="0" smtClean="0"/>
              <a:t>:-The chat transcript with the ticket/case no must be sent to the registered email address.</a:t>
            </a:r>
          </a:p>
          <a:p>
            <a:pPr lvl="0"/>
            <a:r>
              <a:rPr lang="en-US" b="1" dirty="0" smtClean="0"/>
              <a:t>Secure server:-</a:t>
            </a:r>
            <a:r>
              <a:rPr lang="en-US" dirty="0" smtClean="0"/>
              <a:t>A secure server must be created for the application.</a:t>
            </a:r>
          </a:p>
          <a:p>
            <a:pPr lvl="0"/>
            <a:r>
              <a:rPr lang="en-US" b="1" dirty="0" smtClean="0"/>
              <a:t>Loan Qualification:</a:t>
            </a:r>
            <a:r>
              <a:rPr lang="en-US" dirty="0" smtClean="0"/>
              <a:t>-The user must be notified if he is qualified for the loan applied.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55</TotalTime>
  <Words>192</Words>
  <Application>Microsoft Office PowerPoint</Application>
  <PresentationFormat>On-screen Show (4:3)</PresentationFormat>
  <Paragraphs>15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Paper</vt:lpstr>
      <vt:lpstr>Day 1 </vt:lpstr>
      <vt:lpstr>Project Scope:-This project will define a Loan origination system for First American Bank. 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Akhil</dc:creator>
  <cp:lastModifiedBy>Akhil</cp:lastModifiedBy>
  <cp:revision>6</cp:revision>
  <dcterms:created xsi:type="dcterms:W3CDTF">2017-11-07T18:22:16Z</dcterms:created>
  <dcterms:modified xsi:type="dcterms:W3CDTF">2017-11-07T19:17:28Z</dcterms:modified>
</cp:coreProperties>
</file>