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Lst>
  <p:sldIdLst>
    <p:sldId id="256" r:id="rId2"/>
    <p:sldId id="257" r:id="rId3"/>
    <p:sldId id="261" r:id="rId4"/>
    <p:sldId id="260" r:id="rId5"/>
    <p:sldId id="262"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50"/>
  </p:normalViewPr>
  <p:slideViewPr>
    <p:cSldViewPr snapToGrid="0" snapToObjects="1">
      <p:cViewPr varScale="1">
        <p:scale>
          <a:sx n="90" d="100"/>
          <a:sy n="90" d="100"/>
        </p:scale>
        <p:origin x="232" y="8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GB"/>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7" name="Date Placeholder 6"/>
          <p:cNvSpPr>
            <a:spLocks noGrp="1"/>
          </p:cNvSpPr>
          <p:nvPr>
            <p:ph type="dt" sz="half" idx="10"/>
          </p:nvPr>
        </p:nvSpPr>
        <p:spPr/>
        <p:txBody>
          <a:bodyPr/>
          <a:lstStyle/>
          <a:p>
            <a:fld id="{2F544942-767E-0A46-99AF-56585734C953}" type="datetimeFigureOut">
              <a:rPr lang="en-US" smtClean="0"/>
              <a:t>9/21/19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283480A-E443-A445-B173-C99614211D0D}" type="slidenum">
              <a:rPr lang="en-US" smtClean="0"/>
              <a:t>‹#›</a:t>
            </a:fld>
            <a:endParaRPr lang="en-US"/>
          </a:p>
        </p:txBody>
      </p:sp>
    </p:spTree>
    <p:extLst>
      <p:ext uri="{BB962C8B-B14F-4D97-AF65-F5344CB8AC3E}">
        <p14:creationId xmlns:p14="http://schemas.microsoft.com/office/powerpoint/2010/main" val="3124529677"/>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2F544942-767E-0A46-99AF-56585734C953}" type="datetimeFigureOut">
              <a:rPr lang="en-US" smtClean="0"/>
              <a:t>9/21/19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83480A-E443-A445-B173-C99614211D0D}" type="slidenum">
              <a:rPr lang="en-US" smtClean="0"/>
              <a:t>‹#›</a:t>
            </a:fld>
            <a:endParaRPr lang="en-US"/>
          </a:p>
        </p:txBody>
      </p:sp>
    </p:spTree>
    <p:extLst>
      <p:ext uri="{BB962C8B-B14F-4D97-AF65-F5344CB8AC3E}">
        <p14:creationId xmlns:p14="http://schemas.microsoft.com/office/powerpoint/2010/main" val="29143876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2F544942-767E-0A46-99AF-56585734C953}" type="datetimeFigureOut">
              <a:rPr lang="en-US" smtClean="0"/>
              <a:t>9/21/19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83480A-E443-A445-B173-C99614211D0D}" type="slidenum">
              <a:rPr lang="en-US" smtClean="0"/>
              <a:t>‹#›</a:t>
            </a:fld>
            <a:endParaRPr lang="en-US"/>
          </a:p>
        </p:txBody>
      </p:sp>
    </p:spTree>
    <p:extLst>
      <p:ext uri="{BB962C8B-B14F-4D97-AF65-F5344CB8AC3E}">
        <p14:creationId xmlns:p14="http://schemas.microsoft.com/office/powerpoint/2010/main" val="40985891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2F544942-767E-0A46-99AF-56585734C953}" type="datetimeFigureOut">
              <a:rPr lang="en-US" smtClean="0"/>
              <a:t>9/21/19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283480A-E443-A445-B173-C99614211D0D}" type="slidenum">
              <a:rPr lang="en-US" smtClean="0"/>
              <a:t>‹#›</a:t>
            </a:fld>
            <a:endParaRPr lang="en-US"/>
          </a:p>
        </p:txBody>
      </p:sp>
    </p:spTree>
    <p:extLst>
      <p:ext uri="{BB962C8B-B14F-4D97-AF65-F5344CB8AC3E}">
        <p14:creationId xmlns:p14="http://schemas.microsoft.com/office/powerpoint/2010/main" val="20917651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GB"/>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7" name="Date Placeholder 6"/>
          <p:cNvSpPr>
            <a:spLocks noGrp="1"/>
          </p:cNvSpPr>
          <p:nvPr>
            <p:ph type="dt" sz="half" idx="10"/>
          </p:nvPr>
        </p:nvSpPr>
        <p:spPr/>
        <p:txBody>
          <a:bodyPr/>
          <a:lstStyle/>
          <a:p>
            <a:fld id="{2F544942-767E-0A46-99AF-56585734C953}" type="datetimeFigureOut">
              <a:rPr lang="en-US" smtClean="0"/>
              <a:t>9/21/19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283480A-E443-A445-B173-C99614211D0D}" type="slidenum">
              <a:rPr lang="en-US" smtClean="0"/>
              <a:t>‹#›</a:t>
            </a:fld>
            <a:endParaRPr lang="en-US"/>
          </a:p>
        </p:txBody>
      </p:sp>
    </p:spTree>
    <p:extLst>
      <p:ext uri="{BB962C8B-B14F-4D97-AF65-F5344CB8AC3E}">
        <p14:creationId xmlns:p14="http://schemas.microsoft.com/office/powerpoint/2010/main" val="3040856682"/>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8" name="Date Placeholder 7"/>
          <p:cNvSpPr>
            <a:spLocks noGrp="1"/>
          </p:cNvSpPr>
          <p:nvPr>
            <p:ph type="dt" sz="half" idx="10"/>
          </p:nvPr>
        </p:nvSpPr>
        <p:spPr/>
        <p:txBody>
          <a:bodyPr/>
          <a:lstStyle/>
          <a:p>
            <a:fld id="{2F544942-767E-0A46-99AF-56585734C953}" type="datetimeFigureOut">
              <a:rPr lang="en-US" smtClean="0"/>
              <a:t>9/21/19</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E283480A-E443-A445-B173-C99614211D0D}" type="slidenum">
              <a:rPr lang="en-US" smtClean="0"/>
              <a:t>‹#›</a:t>
            </a:fld>
            <a:endParaRPr lang="en-US"/>
          </a:p>
        </p:txBody>
      </p:sp>
    </p:spTree>
    <p:extLst>
      <p:ext uri="{BB962C8B-B14F-4D97-AF65-F5344CB8AC3E}">
        <p14:creationId xmlns:p14="http://schemas.microsoft.com/office/powerpoint/2010/main" val="2986680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7" name="Date Placeholder 6"/>
          <p:cNvSpPr>
            <a:spLocks noGrp="1"/>
          </p:cNvSpPr>
          <p:nvPr>
            <p:ph type="dt" sz="half" idx="10"/>
          </p:nvPr>
        </p:nvSpPr>
        <p:spPr/>
        <p:txBody>
          <a:bodyPr/>
          <a:lstStyle/>
          <a:p>
            <a:fld id="{2F544942-767E-0A46-99AF-56585734C953}" type="datetimeFigureOut">
              <a:rPr lang="en-US" smtClean="0"/>
              <a:t>9/21/19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283480A-E443-A445-B173-C99614211D0D}" type="slidenum">
              <a:rPr lang="en-US" smtClean="0"/>
              <a:t>‹#›</a:t>
            </a:fld>
            <a:endParaRPr lang="en-US"/>
          </a:p>
        </p:txBody>
      </p:sp>
      <p:sp>
        <p:nvSpPr>
          <p:cNvPr id="10" name="Title 9"/>
          <p:cNvSpPr>
            <a:spLocks noGrp="1"/>
          </p:cNvSpPr>
          <p:nvPr>
            <p:ph type="title"/>
          </p:nvPr>
        </p:nvSpPr>
        <p:spPr/>
        <p:txBody>
          <a:bodyPr/>
          <a:lstStyle/>
          <a:p>
            <a:r>
              <a:rPr lang="en-GB"/>
              <a:t>Click to edit Master title style</a:t>
            </a:r>
            <a:endParaRPr lang="en-US" dirty="0"/>
          </a:p>
        </p:txBody>
      </p:sp>
    </p:spTree>
    <p:extLst>
      <p:ext uri="{BB962C8B-B14F-4D97-AF65-F5344CB8AC3E}">
        <p14:creationId xmlns:p14="http://schemas.microsoft.com/office/powerpoint/2010/main" val="8606419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2F544942-767E-0A46-99AF-56585734C953}" type="datetimeFigureOut">
              <a:rPr lang="en-US" smtClean="0"/>
              <a:t>9/21/19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283480A-E443-A445-B173-C99614211D0D}" type="slidenum">
              <a:rPr lang="en-US" smtClean="0"/>
              <a:t>‹#›</a:t>
            </a:fld>
            <a:endParaRPr lang="en-US"/>
          </a:p>
        </p:txBody>
      </p:sp>
    </p:spTree>
    <p:extLst>
      <p:ext uri="{BB962C8B-B14F-4D97-AF65-F5344CB8AC3E}">
        <p14:creationId xmlns:p14="http://schemas.microsoft.com/office/powerpoint/2010/main" val="4038082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F544942-767E-0A46-99AF-56585734C953}" type="datetimeFigureOut">
              <a:rPr lang="en-US" smtClean="0"/>
              <a:t>9/21/19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283480A-E443-A445-B173-C99614211D0D}" type="slidenum">
              <a:rPr lang="en-US" smtClean="0"/>
              <a:t>‹#›</a:t>
            </a:fld>
            <a:endParaRPr lang="en-US"/>
          </a:p>
        </p:txBody>
      </p:sp>
    </p:spTree>
    <p:extLst>
      <p:ext uri="{BB962C8B-B14F-4D97-AF65-F5344CB8AC3E}">
        <p14:creationId xmlns:p14="http://schemas.microsoft.com/office/powerpoint/2010/main" val="10986132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GB"/>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9" name="Date Placeholder 8"/>
          <p:cNvSpPr>
            <a:spLocks noGrp="1"/>
          </p:cNvSpPr>
          <p:nvPr>
            <p:ph type="dt" sz="half" idx="10"/>
          </p:nvPr>
        </p:nvSpPr>
        <p:spPr/>
        <p:txBody>
          <a:bodyPr/>
          <a:lstStyle/>
          <a:p>
            <a:fld id="{2F544942-767E-0A46-99AF-56585734C953}" type="datetimeFigureOut">
              <a:rPr lang="en-US" smtClean="0"/>
              <a:t>9/21/19</a:t>
            </a:fld>
            <a:endParaRPr lang="en-US"/>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1" name="Slide Number Placeholder 10"/>
          <p:cNvSpPr>
            <a:spLocks noGrp="1"/>
          </p:cNvSpPr>
          <p:nvPr>
            <p:ph type="sldNum" sz="quarter" idx="12"/>
          </p:nvPr>
        </p:nvSpPr>
        <p:spPr/>
        <p:txBody>
          <a:bodyPr/>
          <a:lstStyle/>
          <a:p>
            <a:fld id="{E283480A-E443-A445-B173-C99614211D0D}" type="slidenum">
              <a:rPr lang="en-US" smtClean="0"/>
              <a:t>‹#›</a:t>
            </a:fld>
            <a:endParaRPr lang="en-US"/>
          </a:p>
        </p:txBody>
      </p:sp>
    </p:spTree>
    <p:extLst>
      <p:ext uri="{BB962C8B-B14F-4D97-AF65-F5344CB8AC3E}">
        <p14:creationId xmlns:p14="http://schemas.microsoft.com/office/powerpoint/2010/main" val="13232543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GB"/>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2F544942-767E-0A46-99AF-56585734C953}" type="datetimeFigureOut">
              <a:rPr lang="en-US" smtClean="0"/>
              <a:t>9/21/19</a:t>
            </a:fld>
            <a:endParaRPr lang="en-US"/>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0" name="Slide Number Placeholder 9"/>
          <p:cNvSpPr>
            <a:spLocks noGrp="1"/>
          </p:cNvSpPr>
          <p:nvPr>
            <p:ph type="sldNum" sz="quarter" idx="12"/>
          </p:nvPr>
        </p:nvSpPr>
        <p:spPr/>
        <p:txBody>
          <a:bodyPr/>
          <a:lstStyle/>
          <a:p>
            <a:fld id="{E283480A-E443-A445-B173-C99614211D0D}" type="slidenum">
              <a:rPr lang="en-US" smtClean="0"/>
              <a:t>‹#›</a:t>
            </a:fld>
            <a:endParaRPr lang="en-US"/>
          </a:p>
        </p:txBody>
      </p:sp>
    </p:spTree>
    <p:extLst>
      <p:ext uri="{BB962C8B-B14F-4D97-AF65-F5344CB8AC3E}">
        <p14:creationId xmlns:p14="http://schemas.microsoft.com/office/powerpoint/2010/main" val="17149500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2F544942-767E-0A46-99AF-56585734C953}" type="datetimeFigureOut">
              <a:rPr lang="en-US" smtClean="0"/>
              <a:t>9/21/19</a:t>
            </a:fld>
            <a:endParaRPr 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E283480A-E443-A445-B173-C99614211D0D}" type="slidenum">
              <a:rPr lang="en-US" smtClean="0"/>
              <a:t>‹#›</a:t>
            </a:fld>
            <a:endParaRPr lang="en-US"/>
          </a:p>
        </p:txBody>
      </p:sp>
    </p:spTree>
    <p:extLst>
      <p:ext uri="{BB962C8B-B14F-4D97-AF65-F5344CB8AC3E}">
        <p14:creationId xmlns:p14="http://schemas.microsoft.com/office/powerpoint/2010/main" val="1682996394"/>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github.com/google-research/football"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773353-F4CA-9942-979A-FEB3C0C9D321}"/>
              </a:ext>
            </a:extLst>
          </p:cNvPr>
          <p:cNvSpPr>
            <a:spLocks noGrp="1"/>
          </p:cNvSpPr>
          <p:nvPr>
            <p:ph type="ctrTitle"/>
          </p:nvPr>
        </p:nvSpPr>
        <p:spPr>
          <a:xfrm>
            <a:off x="1600200" y="2386744"/>
            <a:ext cx="8991600" cy="1645920"/>
          </a:xfrm>
        </p:spPr>
        <p:txBody>
          <a:bodyPr/>
          <a:lstStyle/>
          <a:p>
            <a:r>
              <a:rPr lang="en-US"/>
              <a:t>Machine learning for football commentary</a:t>
            </a:r>
            <a:endParaRPr lang="en-US" dirty="0"/>
          </a:p>
        </p:txBody>
      </p:sp>
      <p:sp>
        <p:nvSpPr>
          <p:cNvPr id="3" name="Subtitle 2">
            <a:extLst>
              <a:ext uri="{FF2B5EF4-FFF2-40B4-BE49-F238E27FC236}">
                <a16:creationId xmlns:a16="http://schemas.microsoft.com/office/drawing/2014/main" id="{1B0C4A25-6D7A-234D-89DF-183ABDD4B631}"/>
              </a:ext>
            </a:extLst>
          </p:cNvPr>
          <p:cNvSpPr>
            <a:spLocks noGrp="1"/>
          </p:cNvSpPr>
          <p:nvPr>
            <p:ph type="subTitle" idx="1"/>
          </p:nvPr>
        </p:nvSpPr>
        <p:spPr>
          <a:xfrm>
            <a:off x="2695194" y="4352544"/>
            <a:ext cx="6801612" cy="1239894"/>
          </a:xfrm>
        </p:spPr>
        <p:txBody>
          <a:bodyPr>
            <a:normAutofit lnSpcReduction="10000"/>
          </a:bodyPr>
          <a:lstStyle/>
          <a:p>
            <a:pPr algn="r"/>
            <a:r>
              <a:rPr lang="en-US"/>
              <a:t>Pranali Majmundar 5170114428</a:t>
            </a:r>
          </a:p>
          <a:p>
            <a:pPr algn="r"/>
            <a:r>
              <a:rPr lang="en-US"/>
              <a:t>Krish Lalwani 6298930470</a:t>
            </a:r>
          </a:p>
          <a:p>
            <a:pPr algn="r"/>
            <a:r>
              <a:rPr lang="en-US"/>
              <a:t>Mohak Wagh 3430937395</a:t>
            </a:r>
            <a:endParaRPr lang="en-US" dirty="0"/>
          </a:p>
        </p:txBody>
      </p:sp>
    </p:spTree>
    <p:extLst>
      <p:ext uri="{BB962C8B-B14F-4D97-AF65-F5344CB8AC3E}">
        <p14:creationId xmlns:p14="http://schemas.microsoft.com/office/powerpoint/2010/main" val="9252096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AAEF2-C877-6549-987D-7870CA6DEE87}"/>
              </a:ext>
            </a:extLst>
          </p:cNvPr>
          <p:cNvSpPr>
            <a:spLocks noGrp="1"/>
          </p:cNvSpPr>
          <p:nvPr>
            <p:ph type="title"/>
          </p:nvPr>
        </p:nvSpPr>
        <p:spPr>
          <a:xfrm>
            <a:off x="2231136" y="624448"/>
            <a:ext cx="7729728" cy="1188720"/>
          </a:xfrm>
        </p:spPr>
        <p:txBody>
          <a:bodyPr/>
          <a:lstStyle/>
          <a:p>
            <a:r>
              <a:rPr lang="en-US" dirty="0"/>
              <a:t>PLAN</a:t>
            </a:r>
          </a:p>
        </p:txBody>
      </p:sp>
      <p:sp>
        <p:nvSpPr>
          <p:cNvPr id="3" name="Content Placeholder 2">
            <a:extLst>
              <a:ext uri="{FF2B5EF4-FFF2-40B4-BE49-F238E27FC236}">
                <a16:creationId xmlns:a16="http://schemas.microsoft.com/office/drawing/2014/main" id="{231143FC-678E-7144-B749-E076BA77DD56}"/>
              </a:ext>
            </a:extLst>
          </p:cNvPr>
          <p:cNvSpPr>
            <a:spLocks noGrp="1"/>
          </p:cNvSpPr>
          <p:nvPr>
            <p:ph idx="1"/>
          </p:nvPr>
        </p:nvSpPr>
        <p:spPr>
          <a:xfrm>
            <a:off x="2231136" y="2296634"/>
            <a:ext cx="7729728" cy="2966483"/>
          </a:xfrm>
        </p:spPr>
        <p:txBody>
          <a:bodyPr>
            <a:normAutofit lnSpcReduction="10000"/>
          </a:bodyPr>
          <a:lstStyle/>
          <a:p>
            <a:r>
              <a:rPr lang="en-US" dirty="0"/>
              <a:t>Choose an environment: Google Research Football is a Reinforcement Learning environment where there are modules to take control of various aspects of the game.  Open-source code available on </a:t>
            </a:r>
            <a:r>
              <a:rPr lang="en-IN" dirty="0">
                <a:hlinkClick r:id="rId2"/>
              </a:rPr>
              <a:t>https://github.com/google-research/football</a:t>
            </a:r>
            <a:endParaRPr lang="en-US" dirty="0"/>
          </a:p>
          <a:p>
            <a:pPr marL="0" indent="0">
              <a:buNone/>
            </a:pPr>
            <a:endParaRPr lang="en-US" dirty="0"/>
          </a:p>
          <a:p>
            <a:pPr marL="0" indent="0">
              <a:buNone/>
            </a:pPr>
            <a:endParaRPr lang="en-US" dirty="0"/>
          </a:p>
          <a:p>
            <a:r>
              <a:rPr lang="en-US" dirty="0"/>
              <a:t>Although originally made for reinforcement learning, it can be used for our project as it provides play-by-play information about the current state of the game such as ball position, ball direction, team with possession, player with possession, agent and opposition team information and much more.</a:t>
            </a:r>
          </a:p>
          <a:p>
            <a:endParaRPr lang="en-US" dirty="0"/>
          </a:p>
          <a:p>
            <a:endParaRPr lang="en-US" dirty="0"/>
          </a:p>
          <a:p>
            <a:endParaRPr lang="en-US" dirty="0"/>
          </a:p>
          <a:p>
            <a:pPr marL="0" indent="0">
              <a:buNone/>
            </a:pPr>
            <a:endParaRPr lang="en-US" dirty="0"/>
          </a:p>
        </p:txBody>
      </p:sp>
    </p:spTree>
    <p:extLst>
      <p:ext uri="{BB962C8B-B14F-4D97-AF65-F5344CB8AC3E}">
        <p14:creationId xmlns:p14="http://schemas.microsoft.com/office/powerpoint/2010/main" val="33016621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A6E749DA-7499-2C47-A590-1CF1ED7375A9}"/>
              </a:ext>
            </a:extLst>
          </p:cNvPr>
          <p:cNvPicPr>
            <a:picLocks noGrp="1" noChangeAspect="1"/>
          </p:cNvPicPr>
          <p:nvPr>
            <p:ph idx="1"/>
          </p:nvPr>
        </p:nvPicPr>
        <p:blipFill rotWithShape="1">
          <a:blip r:embed="rId2"/>
          <a:srcRect b="3434"/>
          <a:stretch/>
        </p:blipFill>
        <p:spPr>
          <a:xfrm>
            <a:off x="457220" y="257175"/>
            <a:ext cx="11277598" cy="6343650"/>
          </a:xfrm>
          <a:prstGeom prst="rect">
            <a:avLst/>
          </a:prstGeom>
        </p:spPr>
      </p:pic>
    </p:spTree>
    <p:extLst>
      <p:ext uri="{BB962C8B-B14F-4D97-AF65-F5344CB8AC3E}">
        <p14:creationId xmlns:p14="http://schemas.microsoft.com/office/powerpoint/2010/main" val="23354326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B18FD6B-12E1-304F-8DE1-91F2F7113187}"/>
              </a:ext>
            </a:extLst>
          </p:cNvPr>
          <p:cNvSpPr>
            <a:spLocks noGrp="1"/>
          </p:cNvSpPr>
          <p:nvPr>
            <p:ph idx="1"/>
          </p:nvPr>
        </p:nvSpPr>
        <p:spPr>
          <a:xfrm>
            <a:off x="2231136" y="744280"/>
            <a:ext cx="7729728" cy="5422604"/>
          </a:xfrm>
        </p:spPr>
        <p:txBody>
          <a:bodyPr>
            <a:normAutofit/>
          </a:bodyPr>
          <a:lstStyle/>
          <a:p>
            <a:r>
              <a:rPr lang="en-US" dirty="0"/>
              <a:t>Learn about RNNs and LSTMs in </a:t>
            </a:r>
            <a:r>
              <a:rPr lang="en-US" dirty="0" err="1"/>
              <a:t>Keras</a:t>
            </a:r>
            <a:r>
              <a:rPr lang="en-US" dirty="0"/>
              <a:t>/TensorFlow or </a:t>
            </a:r>
            <a:r>
              <a:rPr lang="en-US" dirty="0" err="1"/>
              <a:t>PyTorch</a:t>
            </a:r>
            <a:r>
              <a:rPr lang="en-US" dirty="0"/>
              <a:t>. If creating our own language model is tricky we can use transfer learning using some existing solutions.</a:t>
            </a:r>
          </a:p>
          <a:p>
            <a:endParaRPr lang="en-US" dirty="0"/>
          </a:p>
          <a:p>
            <a:r>
              <a:rPr lang="en-US" dirty="0"/>
              <a:t>Existing language models: </a:t>
            </a:r>
            <a:r>
              <a:rPr lang="en-US" dirty="0" err="1"/>
              <a:t>OpenAI’s</a:t>
            </a:r>
            <a:r>
              <a:rPr lang="en-US" dirty="0"/>
              <a:t> GPT-2, Google’s BERT, Google’s Transformer-XL.</a:t>
            </a:r>
          </a:p>
          <a:p>
            <a:endParaRPr lang="en-US" dirty="0"/>
          </a:p>
          <a:p>
            <a:r>
              <a:rPr lang="en-US" dirty="0"/>
              <a:t>Train the language model on football commentary from a real game and FIFA/PES.  Additional idea was to make it ‘parody’ commentary where the training data would have to be augmented by excerpts from comedians or sitcoms but the there is the possibility of the commentary being completely off topic and nothing related to football.</a:t>
            </a:r>
          </a:p>
          <a:p>
            <a:endParaRPr lang="en-US" dirty="0"/>
          </a:p>
          <a:p>
            <a:r>
              <a:rPr lang="en-US" dirty="0"/>
              <a:t>Extract information from the Football Research environment during a game and create a prompt or seed for the language model. For e.g. if a goal is scored, the prompt will be ”That’s a goal”.</a:t>
            </a:r>
          </a:p>
          <a:p>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2895727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2826C1-F080-EB4D-AF3E-9E23C3DC2135}"/>
              </a:ext>
            </a:extLst>
          </p:cNvPr>
          <p:cNvSpPr>
            <a:spLocks noGrp="1"/>
          </p:cNvSpPr>
          <p:nvPr>
            <p:ph type="title"/>
          </p:nvPr>
        </p:nvSpPr>
        <p:spPr>
          <a:xfrm>
            <a:off x="2231136" y="2834640"/>
            <a:ext cx="7729728" cy="1188720"/>
          </a:xfrm>
        </p:spPr>
        <p:txBody>
          <a:bodyPr/>
          <a:lstStyle/>
          <a:p>
            <a:r>
              <a:rPr lang="en-US" dirty="0"/>
              <a:t>THANK YOU</a:t>
            </a:r>
          </a:p>
        </p:txBody>
      </p:sp>
    </p:spTree>
    <p:extLst>
      <p:ext uri="{BB962C8B-B14F-4D97-AF65-F5344CB8AC3E}">
        <p14:creationId xmlns:p14="http://schemas.microsoft.com/office/powerpoint/2010/main" val="4138385829"/>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otalTime>0</TotalTime>
  <Words>251</Words>
  <Application>Microsoft Macintosh PowerPoint</Application>
  <PresentationFormat>Widescreen</PresentationFormat>
  <Paragraphs>20</Paragraphs>
  <Slides>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vt:i4>
      </vt:variant>
    </vt:vector>
  </HeadingPairs>
  <TitlesOfParts>
    <vt:vector size="8" baseType="lpstr">
      <vt:lpstr>Arial</vt:lpstr>
      <vt:lpstr>Gill Sans MT</vt:lpstr>
      <vt:lpstr>Parcel</vt:lpstr>
      <vt:lpstr>Machine learning for football commentary</vt:lpstr>
      <vt:lpstr>PLAN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for football commentary</dc:title>
  <dc:creator>Mohak Milind Wagh</dc:creator>
  <cp:lastModifiedBy>Mohak Milind Wagh</cp:lastModifiedBy>
  <cp:revision>2</cp:revision>
  <dcterms:created xsi:type="dcterms:W3CDTF">2019-09-22T02:18:14Z</dcterms:created>
  <dcterms:modified xsi:type="dcterms:W3CDTF">2019-09-22T02:19:55Z</dcterms:modified>
</cp:coreProperties>
</file>