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79" r:id="rId2"/>
    <p:sldId id="273" r:id="rId3"/>
    <p:sldId id="282" r:id="rId4"/>
    <p:sldId id="27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57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FFB4D-C3E3-9143-90CA-00BDB57A9C8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56E64-2B44-AC48-B360-638EB75D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4942-767E-0A46-99AF-56585734C95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480A-E443-A445-B173-C9961421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4942-767E-0A46-99AF-56585734C95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480A-E443-A445-B173-C9961421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4942-767E-0A46-99AF-56585734C95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480A-E443-A445-B173-C9961421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4942-767E-0A46-99AF-56585734C95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480A-E443-A445-B173-C9961421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6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4942-767E-0A46-99AF-56585734C95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480A-E443-A445-B173-C9961421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4942-767E-0A46-99AF-56585734C95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480A-E443-A445-B173-C9961421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4942-767E-0A46-99AF-56585734C95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480A-E443-A445-B173-C99614211D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4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4942-767E-0A46-99AF-56585734C95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480A-E443-A445-B173-C9961421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4942-767E-0A46-99AF-56585734C95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480A-E443-A445-B173-C9961421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4942-767E-0A46-99AF-56585734C95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480A-E443-A445-B173-C9961421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5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F544942-767E-0A46-99AF-56585734C95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480A-E443-A445-B173-C9961421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F544942-767E-0A46-99AF-56585734C95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283480A-E443-A445-B173-C99614211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AAEF63-8002-7F46-9DCD-DCA75F58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905" y="-384773"/>
            <a:ext cx="16279906" cy="9590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4D97F7-CA0E-5042-95A0-19D9D450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14" y="80682"/>
            <a:ext cx="7729728" cy="203302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ea typeface="Apple SD Gothic Neo" panose="02000300000000000000" pitchFamily="2" charset="-127"/>
                <a:cs typeface="Kokonor" pitchFamily="2" charset="0"/>
              </a:rPr>
              <a:t>Football commentary 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EAD9-3FB4-0D46-9502-88190404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8010" y="4986337"/>
            <a:ext cx="7729728" cy="310198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Krish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Lalwani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6298930470</a:t>
            </a:r>
          </a:p>
          <a:p>
            <a:pPr marL="0" indent="0" algn="r">
              <a:buNone/>
            </a:pP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Mohak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Wagh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3430937395</a:t>
            </a:r>
          </a:p>
          <a:p>
            <a:pPr marL="0" indent="0" algn="r">
              <a:buNone/>
            </a:pP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Pranali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Majmundar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5170114428</a:t>
            </a:r>
          </a:p>
          <a:p>
            <a:pPr marL="0" indent="0" algn="r">
              <a:buNone/>
            </a:pP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FC1E9-FC21-7742-90C1-7BDE00BE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7DB4-21E4-2840-87CA-77B69883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881" y="985246"/>
            <a:ext cx="5320696" cy="5001026"/>
          </a:xfrm>
        </p:spPr>
        <p:txBody>
          <a:bodyPr anchor="ctr">
            <a:no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Data gathering: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Gathered  YouTube videos of FIFA/PES games, live football matches and football blogs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Ran a bi-directional recurrent neural network model with attention mechanism for restoring missing punctuation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TensorFlow Implementation for GPT-2 model: 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Encoded custom commentary dataset as a .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npz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file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compressed array format)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Fine-tuned model on custom dataset and added text-to-speech functionality using pyttsx3 library</a:t>
            </a:r>
          </a:p>
        </p:txBody>
      </p:sp>
    </p:spTree>
    <p:extLst>
      <p:ext uri="{BB962C8B-B14F-4D97-AF65-F5344CB8AC3E}">
        <p14:creationId xmlns:p14="http://schemas.microsoft.com/office/powerpoint/2010/main" val="38613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FC1E9-FC21-7742-90C1-7BDE00BE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- II</a:t>
            </a:r>
            <a:endParaRPr lang="en-US" sz="2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7DB4-21E4-2840-87CA-77B69883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431" y="432816"/>
            <a:ext cx="5320696" cy="6425184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Downloaded Ubuntu18.04 on VirtualBox to support Google Research Football Environment which only works with Linux and Python3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Created prompts based on current state of the game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Fed prompts into the language model to generate live commentary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Docker implementation (on MacOS without GUI) generated results of various episodes, where prompts built using the episode score can be fed into the language model to generate commentary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E5052-10C1-4B47-8F70-9726C883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07B5-9255-104F-91B0-40A2161B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99" y="1757172"/>
            <a:ext cx="5546068" cy="4969492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Model was trained for 1000 epochs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average cross-entropy loss reduced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Due to lack of computing power, the GRF environment worked very slowly on VirtualBox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prompts/seed words generated from gameplay were successfully passed on to the language model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generated commentary was grammatically sound and resembled training data, however, it may be off-context at times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Using the GPT-2 language model, the aim of on-the-fly commentary generation was accomplished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0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26C1-F080-EB4D-AF3E-9E23C3DC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5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231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Football commentary Using Machine Learning</vt:lpstr>
      <vt:lpstr>Methodology - I</vt:lpstr>
      <vt:lpstr>Methodology - II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commentary Using Machine Learning</dc:title>
  <dc:creator>Mohak Milind Wagh</dc:creator>
  <cp:lastModifiedBy>Mohak Milind Wagh</cp:lastModifiedBy>
  <cp:revision>3</cp:revision>
  <dcterms:created xsi:type="dcterms:W3CDTF">2019-11-19T07:13:38Z</dcterms:created>
  <dcterms:modified xsi:type="dcterms:W3CDTF">2019-11-19T07:37:16Z</dcterms:modified>
</cp:coreProperties>
</file>