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5" r:id="rId3"/>
    <p:sldId id="273" r:id="rId4"/>
    <p:sldId id="277" r:id="rId5"/>
    <p:sldId id="281" r:id="rId6"/>
    <p:sldId id="280" r:id="rId7"/>
    <p:sldId id="283" r:id="rId8"/>
    <p:sldId id="284" r:id="rId9"/>
    <p:sldId id="286" r:id="rId10"/>
    <p:sldId id="288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8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2520" y="1644258"/>
            <a:ext cx="9966960" cy="3035808"/>
          </a:xfrm>
        </p:spPr>
        <p:txBody>
          <a:bodyPr/>
          <a:lstStyle/>
          <a:p>
            <a:pPr algn="ctr"/>
            <a:r>
              <a:rPr lang="pt-BR" sz="6000" dirty="0"/>
              <a:t>3º Semestre do Curso de Análise e Desenvolvimento de Sistema</a:t>
            </a:r>
            <a:br>
              <a:rPr lang="pt-BR" sz="6000" b="1" dirty="0"/>
            </a:br>
            <a:r>
              <a:rPr lang="pt-BR" sz="6000" dirty="0" err="1"/>
              <a:t>house</a:t>
            </a:r>
            <a:r>
              <a:rPr lang="pt-BR" sz="6000" dirty="0"/>
              <a:t> management</a:t>
            </a:r>
            <a:br>
              <a:rPr lang="pt-BR" sz="6000" b="1" dirty="0"/>
            </a:br>
            <a:endParaRPr lang="pt-BR" sz="6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0DC128-5B66-4E8F-86C2-9628AA7D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0CED3DE-C310-4A8B-B2E6-D4F284305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5880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6600" spc="-300" dirty="0"/>
              <a:t>Protótipos das telas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1909373"/>
            <a:ext cx="10058400" cy="4050792"/>
          </a:xfrm>
        </p:spPr>
        <p:txBody>
          <a:bodyPr>
            <a:normAutofit/>
          </a:bodyPr>
          <a:lstStyle/>
          <a:p>
            <a:r>
              <a:rPr lang="pt-BR" b="1" dirty="0"/>
              <a:t>https://bh.hdmasters.com.br/CasaNoturna/#</a:t>
            </a:r>
          </a:p>
        </p:txBody>
      </p:sp>
    </p:spTree>
    <p:extLst>
      <p:ext uri="{BB962C8B-B14F-4D97-AF65-F5344CB8AC3E}">
        <p14:creationId xmlns:p14="http://schemas.microsoft.com/office/powerpoint/2010/main" val="38817133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dirty="0"/>
              <a:t>Integrantes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Felipe </a:t>
            </a:r>
            <a:r>
              <a:rPr lang="pt-BR" sz="3200" b="1" dirty="0" err="1"/>
              <a:t>Godois</a:t>
            </a:r>
            <a:r>
              <a:rPr lang="pt-BR" sz="3200" b="1" dirty="0"/>
              <a:t> Borges - 19005164</a:t>
            </a:r>
          </a:p>
          <a:p>
            <a:r>
              <a:rPr lang="pt-BR" sz="3200" b="1" dirty="0"/>
              <a:t>Herivelton - 19519478</a:t>
            </a:r>
          </a:p>
          <a:p>
            <a:r>
              <a:rPr lang="pt-BR" sz="3200" b="1" dirty="0"/>
              <a:t>Mario </a:t>
            </a:r>
          </a:p>
          <a:p>
            <a:r>
              <a:rPr lang="pt-BR" sz="3200" b="1" dirty="0"/>
              <a:t>Mohamed Lakkis - 19395604</a:t>
            </a:r>
          </a:p>
          <a:p>
            <a:r>
              <a:rPr lang="pt-BR" sz="3200" b="1" dirty="0" err="1"/>
              <a:t>Laiane</a:t>
            </a:r>
            <a:r>
              <a:rPr lang="pt-BR" sz="3200" b="1" dirty="0"/>
              <a:t> - 19532580</a:t>
            </a:r>
          </a:p>
          <a:p>
            <a:r>
              <a:rPr lang="pt-BR" sz="3200" b="1" dirty="0"/>
              <a:t>Samuel - 16199758</a:t>
            </a:r>
          </a:p>
        </p:txBody>
      </p:sp>
    </p:spTree>
    <p:extLst>
      <p:ext uri="{BB962C8B-B14F-4D97-AF65-F5344CB8AC3E}">
        <p14:creationId xmlns:p14="http://schemas.microsoft.com/office/powerpoint/2010/main" val="42886113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6600" spc="-300" dirty="0"/>
              <a:t>Objetivo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1909373"/>
            <a:ext cx="10058400" cy="4050792"/>
          </a:xfrm>
        </p:spPr>
        <p:txBody>
          <a:bodyPr>
            <a:normAutofit/>
          </a:bodyPr>
          <a:lstStyle/>
          <a:p>
            <a:r>
              <a:rPr lang="pt-BR" b="1" dirty="0"/>
              <a:t>Gerenciar;</a:t>
            </a:r>
          </a:p>
          <a:p>
            <a:r>
              <a:rPr lang="pt-BR" b="1" dirty="0"/>
              <a:t>Agilidade;</a:t>
            </a:r>
          </a:p>
          <a:p>
            <a:r>
              <a:rPr lang="pt-BR" b="1" dirty="0"/>
              <a:t>Maior rentabilidade (lucro);</a:t>
            </a:r>
          </a:p>
          <a:p>
            <a:r>
              <a:rPr lang="pt-BR" b="1" dirty="0"/>
              <a:t>Venda</a:t>
            </a:r>
          </a:p>
        </p:txBody>
      </p:sp>
    </p:spTree>
    <p:extLst>
      <p:ext uri="{BB962C8B-B14F-4D97-AF65-F5344CB8AC3E}">
        <p14:creationId xmlns:p14="http://schemas.microsoft.com/office/powerpoint/2010/main" val="381315705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6600" spc="-300" dirty="0"/>
              <a:t>Regras de negocio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Cadastro do Cliente</a:t>
            </a:r>
          </a:p>
          <a:p>
            <a:pPr lvl="1"/>
            <a:r>
              <a:rPr lang="pt-BR" sz="2000" dirty="0"/>
              <a:t>RN01: Todo cliente deve realizar o cadastro apresentando os documentos necessários</a:t>
            </a:r>
            <a:endParaRPr lang="pt-BR" sz="2000" b="1" dirty="0"/>
          </a:p>
          <a:p>
            <a:pPr lvl="1"/>
            <a:r>
              <a:rPr lang="pt-BR" sz="2000" dirty="0"/>
              <a:t>RN02: O cliente deve realizar o pagamento do ingresso na recepção</a:t>
            </a:r>
            <a:endParaRPr lang="pt-BR" sz="2000" b="1" dirty="0"/>
          </a:p>
          <a:p>
            <a:pPr lvl="1"/>
            <a:r>
              <a:rPr lang="pt-BR" sz="2000" dirty="0"/>
              <a:t>RN03: A casa noturna, na hora da compra deve dar preferência para as mulheres, sendo elas pagando um valor de R$50,00 e os homens pagando um valor de R$55,00. Após a meia noite, homens passam a pagar um valor de R$50,00 e as mulheres permanecem pagando R$50,00;</a:t>
            </a:r>
            <a:endParaRPr lang="pt-BR" sz="2000" b="1" dirty="0"/>
          </a:p>
          <a:p>
            <a:pPr marL="0" indent="0">
              <a:buNone/>
            </a:pP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1157270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6600" spc="-300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Cadastro do Cliente</a:t>
            </a:r>
          </a:p>
          <a:p>
            <a:pPr lvl="1"/>
            <a:r>
              <a:rPr lang="pt-BR" sz="2000" dirty="0"/>
              <a:t>RF01 - O sistema deverá possuir a alteração dos valores dependendo do tipo de evento produzido;</a:t>
            </a:r>
            <a:endParaRPr lang="pt-BR" sz="2000" b="1" dirty="0"/>
          </a:p>
          <a:p>
            <a:pPr lvl="1"/>
            <a:r>
              <a:rPr lang="pt-BR" sz="2000" dirty="0"/>
              <a:t>RF02 - O sistema deve obter a opção para definir os sexos para adquirir o valor previsto.</a:t>
            </a:r>
            <a:endParaRPr lang="pt-BR" sz="2000" b="1" dirty="0"/>
          </a:p>
          <a:p>
            <a:pPr lvl="1"/>
            <a:r>
              <a:rPr lang="pt-BR" sz="2000" dirty="0"/>
              <a:t>RF03 - O sistema deverá registrar a data e hora da compra, alternando os valores conforme a alteração do valor previsto.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8807915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799" y="346676"/>
            <a:ext cx="10058400" cy="160934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6600" spc="-300" dirty="0"/>
              <a:t>Requisitos não funcionais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BA23B69E-65A0-4BD6-8C6A-57CFDA0D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R.NF. 01.01 – O sistema deve solicitar um cadastro com informações de Nome, Sexo, Data de Nascimento, RG, CPF, </a:t>
            </a:r>
            <a:r>
              <a:rPr lang="pt-BR" dirty="0" err="1"/>
              <a:t>NºCelular</a:t>
            </a:r>
            <a:r>
              <a:rPr lang="pt-BR" dirty="0"/>
              <a:t>, E-mail</a:t>
            </a:r>
          </a:p>
          <a:p>
            <a:r>
              <a:rPr lang="pt-BR" dirty="0"/>
              <a:t>R.NF. 01.02 – O sistema deve ser capaz de executar nos sistemas operacionais Windows XP, Windows 7 e Windows 10</a:t>
            </a:r>
          </a:p>
          <a:p>
            <a:r>
              <a:rPr lang="pt-BR" dirty="0"/>
              <a:t>R.NF. 01.03 - O sistema, ao receber o cadastro do cliente, deve ter um tempo médio de resposta entre a aplicação </a:t>
            </a:r>
            <a:r>
              <a:rPr lang="pt-BR" dirty="0" err="1"/>
              <a:t>Client</a:t>
            </a:r>
            <a:r>
              <a:rPr lang="pt-BR" dirty="0"/>
              <a:t> e o Banco de Dados, em no máximo 4 segundos.</a:t>
            </a:r>
          </a:p>
        </p:txBody>
      </p:sp>
    </p:spTree>
    <p:extLst>
      <p:ext uri="{BB962C8B-B14F-4D97-AF65-F5344CB8AC3E}">
        <p14:creationId xmlns:p14="http://schemas.microsoft.com/office/powerpoint/2010/main" val="12025137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799" y="346676"/>
            <a:ext cx="10058400" cy="160934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6600" spc="-300" dirty="0"/>
              <a:t>Requisitos não funcionais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EA72D94-C256-4752-9AE6-C129C914D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79" t="7802" r="9566" b="6666"/>
          <a:stretch/>
        </p:blipFill>
        <p:spPr>
          <a:xfrm>
            <a:off x="2610678" y="1594856"/>
            <a:ext cx="7182679" cy="5064660"/>
          </a:xfrm>
        </p:spPr>
      </p:pic>
    </p:spTree>
    <p:extLst>
      <p:ext uri="{BB962C8B-B14F-4D97-AF65-F5344CB8AC3E}">
        <p14:creationId xmlns:p14="http://schemas.microsoft.com/office/powerpoint/2010/main" val="5958836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43176"/>
            <a:ext cx="10058400" cy="160934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6600" spc="-300" dirty="0"/>
              <a:t>Diagrama de classe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DB17F8-7E77-4247-B3A0-D40D70569A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37" y="1176024"/>
            <a:ext cx="886212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30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43176"/>
            <a:ext cx="10058400" cy="160934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6600" spc="-300" dirty="0"/>
              <a:t>Modelagem do banco de dados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884842-2A66-4ACD-B735-72464F63A7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79" y="1298713"/>
            <a:ext cx="9104242" cy="55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264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-327885"/>
            <a:ext cx="10058400" cy="160934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6600" spc="-300" dirty="0"/>
              <a:t>Modelagem do banco de dados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59A2B3-98F5-43F0-AF97-949D0B37CA5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6"/>
          <a:stretch/>
        </p:blipFill>
        <p:spPr bwMode="auto">
          <a:xfrm>
            <a:off x="2073964" y="980660"/>
            <a:ext cx="8461513" cy="5738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197339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5235</TotalTime>
  <Words>326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Tipo de Madeira</vt:lpstr>
      <vt:lpstr>3º Semestre do Curso de Análise e Desenvolvimento de Sistema house management </vt:lpstr>
      <vt:lpstr>Objetivo do sistema</vt:lpstr>
      <vt:lpstr>Regras de negocio</vt:lpstr>
      <vt:lpstr>Requisitos funcionais</vt:lpstr>
      <vt:lpstr>Requisitos não funcionais</vt:lpstr>
      <vt:lpstr>Requisitos não funcionais</vt:lpstr>
      <vt:lpstr>Diagrama de classe</vt:lpstr>
      <vt:lpstr>Modelagem do banco de dados </vt:lpstr>
      <vt:lpstr>Modelagem do banco de dados </vt:lpstr>
      <vt:lpstr>Protótipos das telas</vt:lpstr>
      <vt:lpstr>Integrantes do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Ditadura militar(1964-1985)</dc:title>
  <dc:creator>Mohamed</dc:creator>
  <cp:lastModifiedBy>mohamed moura lakkis</cp:lastModifiedBy>
  <cp:revision>49</cp:revision>
  <dcterms:created xsi:type="dcterms:W3CDTF">2017-04-27T23:01:06Z</dcterms:created>
  <dcterms:modified xsi:type="dcterms:W3CDTF">2019-05-22T11:27:58Z</dcterms:modified>
</cp:coreProperties>
</file>