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09" d="100"/>
          <a:sy n="109" d="100"/>
        </p:scale>
        <p:origin x="152" y="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9056000"/>
        <c:axId val="112334080"/>
      </c:barChart>
      <c:catAx>
        <c:axId val="22905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34080"/>
        <c:crosses val="autoZero"/>
        <c:auto val="1"/>
        <c:lblAlgn val="ctr"/>
        <c:lblOffset val="100"/>
        <c:noMultiLvlLbl val="0"/>
      </c:catAx>
      <c:valAx>
        <c:axId val="11233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05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>
                <a:ln w="3175">
                  <a:solidFill>
                    <a:schemeClr val="tx1"/>
                  </a:solidFill>
                </a:ln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3175">
                  <a:solidFill>
                    <a:schemeClr val="tx1"/>
                  </a:solidFill>
                </a:ln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3175">
                  <a:solidFill>
                    <a:schemeClr val="tx1"/>
                  </a:solidFill>
                </a:ln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bg1">
                <a:lumMod val="75000"/>
              </a:schemeClr>
            </a:gs>
            <a:gs pos="37000">
              <a:schemeClr val="bg1"/>
            </a:gs>
            <a:gs pos="66000">
              <a:schemeClr val="bg1">
                <a:lumMod val="85000"/>
              </a:schemeClr>
            </a:gs>
            <a:gs pos="94000">
              <a:schemeClr val="bg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gradFill flip="none" rotWithShape="1">
            <a:gsLst>
              <a:gs pos="90000">
                <a:schemeClr val="bg2">
                  <a:lumMod val="75000"/>
                </a:schemeClr>
              </a:gs>
              <a:gs pos="53000">
                <a:schemeClr val="bg1">
                  <a:lumMod val="65000"/>
                </a:schemeClr>
              </a:gs>
              <a:gs pos="5000">
                <a:schemeClr val="bg1">
                  <a:lumMod val="85000"/>
                </a:schemeClr>
              </a:gs>
              <a:gs pos="2400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ln w="3175">
            <a:solidFill>
              <a:schemeClr val="tx1"/>
            </a:solidFill>
          </a:ln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with Picture Layout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62340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318796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31</TotalTime>
  <Words>159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Title with Picture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  <vt:lpstr>Add a Slide Title - 7</vt:lpstr>
    </vt:vector>
  </TitlesOfParts>
  <Company>Fujitsu North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Adil Alkhateeb</dc:creator>
  <cp:lastModifiedBy>Adil Alkhateeb</cp:lastModifiedBy>
  <cp:revision>4</cp:revision>
  <dcterms:created xsi:type="dcterms:W3CDTF">2017-12-10T02:22:22Z</dcterms:created>
  <dcterms:modified xsi:type="dcterms:W3CDTF">2017-12-10T02:54:02Z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