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70" r:id="rId5"/>
    <p:sldId id="266" r:id="rId6"/>
    <p:sldId id="267" r:id="rId7"/>
    <p:sldId id="268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95988-8900-416C-918E-99C174F8A74C}" v="703" dt="2019-04-04T12:51:14.255"/>
    <p1510:client id="{20AA87AA-5323-4964-BE14-5538516004D5}" v="446" dt="2019-04-05T02:05:55.00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137"/>
  </p:normalViewPr>
  <p:slideViewPr>
    <p:cSldViewPr>
      <p:cViewPr varScale="1">
        <p:scale>
          <a:sx n="99" d="100"/>
          <a:sy n="99" d="100"/>
        </p:scale>
        <p:origin x="96" y="348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i" userId="4d557b29e1502692" providerId="LiveId" clId="{20AA87AA-5323-4964-BE14-5538516004D5}"/>
    <pc:docChg chg="undo custSel modSld">
      <pc:chgData name="Mohammad Ali" userId="4d557b29e1502692" providerId="LiveId" clId="{20AA87AA-5323-4964-BE14-5538516004D5}" dt="2019-04-05T02:05:34.480" v="557" actId="6549"/>
      <pc:docMkLst>
        <pc:docMk/>
      </pc:docMkLst>
      <pc:sldChg chg="modSp modAnim">
        <pc:chgData name="Mohammad Ali" userId="4d557b29e1502692" providerId="LiveId" clId="{20AA87AA-5323-4964-BE14-5538516004D5}" dt="2019-04-05T01:29:47.975" v="296" actId="6549"/>
        <pc:sldMkLst>
          <pc:docMk/>
          <pc:sldMk cId="4221582426" sldId="258"/>
        </pc:sldMkLst>
        <pc:spChg chg="mod">
          <ac:chgData name="Mohammad Ali" userId="4d557b29e1502692" providerId="LiveId" clId="{20AA87AA-5323-4964-BE14-5538516004D5}" dt="2019-04-05T01:29:47.975" v="296" actId="6549"/>
          <ac:spMkLst>
            <pc:docMk/>
            <pc:sldMk cId="4221582426" sldId="258"/>
            <ac:spMk id="5" creationId="{D5D99C3C-B4AA-4371-96B3-D7B0CA2EBEE4}"/>
          </ac:spMkLst>
        </pc:spChg>
      </pc:sldChg>
      <pc:sldChg chg="modSp">
        <pc:chgData name="Mohammad Ali" userId="4d557b29e1502692" providerId="LiveId" clId="{20AA87AA-5323-4964-BE14-5538516004D5}" dt="2019-04-05T01:30:05.178" v="298" actId="6549"/>
        <pc:sldMkLst>
          <pc:docMk/>
          <pc:sldMk cId="3519475807" sldId="266"/>
        </pc:sldMkLst>
        <pc:spChg chg="mod">
          <ac:chgData name="Mohammad Ali" userId="4d557b29e1502692" providerId="LiveId" clId="{20AA87AA-5323-4964-BE14-5538516004D5}" dt="2019-04-05T01:30:05.178" v="298" actId="6549"/>
          <ac:spMkLst>
            <pc:docMk/>
            <pc:sldMk cId="3519475807" sldId="266"/>
            <ac:spMk id="3" creationId="{97C48EAF-6FAF-415A-88B5-1DF9F9062E50}"/>
          </ac:spMkLst>
        </pc:spChg>
      </pc:sldChg>
      <pc:sldChg chg="addSp delSp modSp modAnim">
        <pc:chgData name="Mohammad Ali" userId="4d557b29e1502692" providerId="LiveId" clId="{20AA87AA-5323-4964-BE14-5538516004D5}" dt="2019-04-05T02:02:55.953" v="487" actId="20577"/>
        <pc:sldMkLst>
          <pc:docMk/>
          <pc:sldMk cId="344813101" sldId="267"/>
        </pc:sldMkLst>
        <pc:spChg chg="add del mod">
          <ac:chgData name="Mohammad Ali" userId="4d557b29e1502692" providerId="LiveId" clId="{20AA87AA-5323-4964-BE14-5538516004D5}" dt="2019-04-05T01:39:23.193" v="347" actId="478"/>
          <ac:spMkLst>
            <pc:docMk/>
            <pc:sldMk cId="344813101" sldId="267"/>
            <ac:spMk id="2" creationId="{771A07E3-FC20-464F-A8DE-DEA47CB3F067}"/>
          </ac:spMkLst>
        </pc:spChg>
        <pc:spChg chg="add del">
          <ac:chgData name="Mohammad Ali" userId="4d557b29e1502692" providerId="LiveId" clId="{20AA87AA-5323-4964-BE14-5538516004D5}" dt="2019-04-05T01:36:42.630" v="318"/>
          <ac:spMkLst>
            <pc:docMk/>
            <pc:sldMk cId="344813101" sldId="267"/>
            <ac:spMk id="4" creationId="{CA7165F7-90BC-4039-A208-496E29B5668A}"/>
          </ac:spMkLst>
        </pc:spChg>
        <pc:spChg chg="add del mod">
          <ac:chgData name="Mohammad Ali" userId="4d557b29e1502692" providerId="LiveId" clId="{20AA87AA-5323-4964-BE14-5538516004D5}" dt="2019-04-05T01:39:27.152" v="348" actId="478"/>
          <ac:spMkLst>
            <pc:docMk/>
            <pc:sldMk cId="344813101" sldId="267"/>
            <ac:spMk id="5" creationId="{18DF6398-E299-429C-B9A0-84A236D03A2D}"/>
          </ac:spMkLst>
        </pc:spChg>
        <pc:spChg chg="mod">
          <ac:chgData name="Mohammad Ali" userId="4d557b29e1502692" providerId="LiveId" clId="{20AA87AA-5323-4964-BE14-5538516004D5}" dt="2019-04-05T01:43:19.856" v="410"/>
          <ac:spMkLst>
            <pc:docMk/>
            <pc:sldMk cId="344813101" sldId="267"/>
            <ac:spMk id="6" creationId="{530C0F9B-4473-4519-AFD8-63A9E4EBC3C7}"/>
          </ac:spMkLst>
        </pc:spChg>
        <pc:spChg chg="mod">
          <ac:chgData name="Mohammad Ali" userId="4d557b29e1502692" providerId="LiveId" clId="{20AA87AA-5323-4964-BE14-5538516004D5}" dt="2019-04-05T01:17:39.520" v="154" actId="123"/>
          <ac:spMkLst>
            <pc:docMk/>
            <pc:sldMk cId="344813101" sldId="267"/>
            <ac:spMk id="7" creationId="{34EA2025-D3EC-420A-A52D-1CEBDCED8F76}"/>
          </ac:spMkLst>
        </pc:spChg>
        <pc:spChg chg="add mod">
          <ac:chgData name="Mohammad Ali" userId="4d557b29e1502692" providerId="LiveId" clId="{20AA87AA-5323-4964-BE14-5538516004D5}" dt="2019-04-05T01:47:36.940" v="436" actId="20577"/>
          <ac:spMkLst>
            <pc:docMk/>
            <pc:sldMk cId="344813101" sldId="267"/>
            <ac:spMk id="9" creationId="{3C3165CF-0AD6-4E2E-9699-D0767D96E9CD}"/>
          </ac:spMkLst>
        </pc:spChg>
        <pc:spChg chg="add mod">
          <ac:chgData name="Mohammad Ali" userId="4d557b29e1502692" providerId="LiveId" clId="{20AA87AA-5323-4964-BE14-5538516004D5}" dt="2019-04-05T01:42:44.293" v="408" actId="1076"/>
          <ac:spMkLst>
            <pc:docMk/>
            <pc:sldMk cId="344813101" sldId="267"/>
            <ac:spMk id="10" creationId="{556072A5-2394-400E-A7A9-C5CCF94F01A1}"/>
          </ac:spMkLst>
        </pc:spChg>
        <pc:spChg chg="add mod">
          <ac:chgData name="Mohammad Ali" userId="4d557b29e1502692" providerId="LiveId" clId="{20AA87AA-5323-4964-BE14-5538516004D5}" dt="2019-04-05T02:02:55.953" v="487" actId="20577"/>
          <ac:spMkLst>
            <pc:docMk/>
            <pc:sldMk cId="344813101" sldId="267"/>
            <ac:spMk id="11" creationId="{90C83582-EA19-48C9-A40D-B62818AA07EE}"/>
          </ac:spMkLst>
        </pc:spChg>
        <pc:spChg chg="add mod">
          <ac:chgData name="Mohammad Ali" userId="4d557b29e1502692" providerId="LiveId" clId="{20AA87AA-5323-4964-BE14-5538516004D5}" dt="2019-04-05T01:43:02.218" v="409" actId="1076"/>
          <ac:spMkLst>
            <pc:docMk/>
            <pc:sldMk cId="344813101" sldId="267"/>
            <ac:spMk id="12" creationId="{5F4D4DF3-F602-4CE2-B751-B89A159BC45B}"/>
          </ac:spMkLst>
        </pc:spChg>
        <pc:spChg chg="add mod">
          <ac:chgData name="Mohammad Ali" userId="4d557b29e1502692" providerId="LiveId" clId="{20AA87AA-5323-4964-BE14-5538516004D5}" dt="2019-04-05T01:44:15.820" v="419" actId="1076"/>
          <ac:spMkLst>
            <pc:docMk/>
            <pc:sldMk cId="344813101" sldId="267"/>
            <ac:spMk id="13" creationId="{7BD0BC8B-E3ED-4F3D-BB98-3B18C8AD6552}"/>
          </ac:spMkLst>
        </pc:spChg>
        <pc:spChg chg="add mod">
          <ac:chgData name="Mohammad Ali" userId="4d557b29e1502692" providerId="LiveId" clId="{20AA87AA-5323-4964-BE14-5538516004D5}" dt="2019-04-05T01:44:12.238" v="418" actId="1076"/>
          <ac:spMkLst>
            <pc:docMk/>
            <pc:sldMk cId="344813101" sldId="267"/>
            <ac:spMk id="14" creationId="{4B71FD42-278A-42F0-B872-A57D44CF1FFB}"/>
          </ac:spMkLst>
        </pc:spChg>
      </pc:sldChg>
      <pc:sldChg chg="addSp delSp modSp delAnim modAnim">
        <pc:chgData name="Mohammad Ali" userId="4d557b29e1502692" providerId="LiveId" clId="{20AA87AA-5323-4964-BE14-5538516004D5}" dt="2019-04-05T02:05:34.480" v="557" actId="6549"/>
        <pc:sldMkLst>
          <pc:docMk/>
          <pc:sldMk cId="541056994" sldId="268"/>
        </pc:sldMkLst>
        <pc:spChg chg="add mod">
          <ac:chgData name="Mohammad Ali" userId="4d557b29e1502692" providerId="LiveId" clId="{20AA87AA-5323-4964-BE14-5538516004D5}" dt="2019-04-05T01:00:31.471" v="92" actId="1076"/>
          <ac:spMkLst>
            <pc:docMk/>
            <pc:sldMk cId="541056994" sldId="268"/>
            <ac:spMk id="2" creationId="{AB4CD93A-8E6B-4E0B-9933-010C81047CC3}"/>
          </ac:spMkLst>
        </pc:spChg>
        <pc:spChg chg="del mod">
          <ac:chgData name="Mohammad Ali" userId="4d557b29e1502692" providerId="LiveId" clId="{20AA87AA-5323-4964-BE14-5538516004D5}" dt="2019-04-05T01:03:08.635" v="114" actId="478"/>
          <ac:spMkLst>
            <pc:docMk/>
            <pc:sldMk cId="541056994" sldId="268"/>
            <ac:spMk id="4" creationId="{4A2B371F-8927-40F6-8D72-8AE69FF24A79}"/>
          </ac:spMkLst>
        </pc:spChg>
        <pc:spChg chg="add mod">
          <ac:chgData name="Mohammad Ali" userId="4d557b29e1502692" providerId="LiveId" clId="{20AA87AA-5323-4964-BE14-5538516004D5}" dt="2019-04-05T01:00:27.960" v="91" actId="1076"/>
          <ac:spMkLst>
            <pc:docMk/>
            <pc:sldMk cId="541056994" sldId="268"/>
            <ac:spMk id="5" creationId="{F3CC0E5E-FA7F-42D8-A715-8E5703F3F157}"/>
          </ac:spMkLst>
        </pc:spChg>
        <pc:spChg chg="add del mod">
          <ac:chgData name="Mohammad Ali" userId="4d557b29e1502692" providerId="LiveId" clId="{20AA87AA-5323-4964-BE14-5538516004D5}" dt="2019-04-05T01:03:21.720" v="118"/>
          <ac:spMkLst>
            <pc:docMk/>
            <pc:sldMk cId="541056994" sldId="268"/>
            <ac:spMk id="6" creationId="{8AAC8B92-7A5F-4F15-AB7D-4188174C3D57}"/>
          </ac:spMkLst>
        </pc:spChg>
        <pc:spChg chg="add mod">
          <ac:chgData name="Mohammad Ali" userId="4d557b29e1502692" providerId="LiveId" clId="{20AA87AA-5323-4964-BE14-5538516004D5}" dt="2019-04-05T02:05:34.480" v="557" actId="6549"/>
          <ac:spMkLst>
            <pc:docMk/>
            <pc:sldMk cId="541056994" sldId="268"/>
            <ac:spMk id="7" creationId="{6948D2D4-F3C6-4D36-AF59-E329345E47F6}"/>
          </ac:spMkLst>
        </pc:spChg>
      </pc:sldChg>
      <pc:sldChg chg="modSp">
        <pc:chgData name="Mohammad Ali" userId="4d557b29e1502692" providerId="LiveId" clId="{20AA87AA-5323-4964-BE14-5538516004D5}" dt="2019-04-05T01:17:53.397" v="156" actId="123"/>
        <pc:sldMkLst>
          <pc:docMk/>
          <pc:sldMk cId="528798018" sldId="270"/>
        </pc:sldMkLst>
        <pc:spChg chg="mod">
          <ac:chgData name="Mohammad Ali" userId="4d557b29e1502692" providerId="LiveId" clId="{20AA87AA-5323-4964-BE14-5538516004D5}" dt="2019-04-05T01:17:53.397" v="156" actId="123"/>
          <ac:spMkLst>
            <pc:docMk/>
            <pc:sldMk cId="528798018" sldId="270"/>
            <ac:spMk id="5" creationId="{D5D99C3C-B4AA-4371-96B3-D7B0CA2EBEE4}"/>
          </ac:spMkLst>
        </pc:spChg>
      </pc:sldChg>
    </pc:docChg>
  </pc:docChgLst>
  <pc:docChgLst>
    <pc:chgData name="Mohammad Ali" userId="4d557b29e1502692" providerId="LiveId" clId="{06895988-8900-416C-918E-99C174F8A74C}"/>
    <pc:docChg chg="undo redo custSel addSld delSld modSld">
      <pc:chgData name="Mohammad Ali" userId="4d557b29e1502692" providerId="LiveId" clId="{06895988-8900-416C-918E-99C174F8A74C}" dt="2019-04-04T12:52:32.253" v="1444" actId="20577"/>
      <pc:docMkLst>
        <pc:docMk/>
      </pc:docMkLst>
      <pc:sldChg chg="addSp delSp modSp">
        <pc:chgData name="Mohammad Ali" userId="4d557b29e1502692" providerId="LiveId" clId="{06895988-8900-416C-918E-99C174F8A74C}" dt="2019-04-04T12:52:12.381" v="1441" actId="14100"/>
        <pc:sldMkLst>
          <pc:docMk/>
          <pc:sldMk cId="344080127" sldId="256"/>
        </pc:sldMkLst>
        <pc:spChg chg="mod">
          <ac:chgData name="Mohammad Ali" userId="4d557b29e1502692" providerId="LiveId" clId="{06895988-8900-416C-918E-99C174F8A74C}" dt="2019-04-04T12:52:12.381" v="1441" actId="14100"/>
          <ac:spMkLst>
            <pc:docMk/>
            <pc:sldMk cId="344080127" sldId="256"/>
            <ac:spMk id="2" creationId="{00000000-0000-0000-0000-000000000000}"/>
          </ac:spMkLst>
        </pc:spChg>
        <pc:spChg chg="mod">
          <ac:chgData name="Mohammad Ali" userId="4d557b29e1502692" providerId="LiveId" clId="{06895988-8900-416C-918E-99C174F8A74C}" dt="2019-04-04T12:52:07.804" v="1440" actId="14100"/>
          <ac:spMkLst>
            <pc:docMk/>
            <pc:sldMk cId="344080127" sldId="256"/>
            <ac:spMk id="3" creationId="{00000000-0000-0000-0000-000000000000}"/>
          </ac:spMkLst>
        </pc:spChg>
        <pc:graphicFrameChg chg="add del">
          <ac:chgData name="Mohammad Ali" userId="4d557b29e1502692" providerId="LiveId" clId="{06895988-8900-416C-918E-99C174F8A74C}" dt="2019-04-03T16:12:58.759" v="75"/>
          <ac:graphicFrameMkLst>
            <pc:docMk/>
            <pc:sldMk cId="344080127" sldId="256"/>
            <ac:graphicFrameMk id="4" creationId="{6299FA9F-8C2F-4A02-9149-95BC87CC7047}"/>
          </ac:graphicFrameMkLst>
        </pc:graphicFrameChg>
      </pc:sldChg>
      <pc:sldChg chg="modSp">
        <pc:chgData name="Mohammad Ali" userId="4d557b29e1502692" providerId="LiveId" clId="{06895988-8900-416C-918E-99C174F8A74C}" dt="2019-04-04T12:52:32.253" v="1444" actId="20577"/>
        <pc:sldMkLst>
          <pc:docMk/>
          <pc:sldMk cId="379348850" sldId="257"/>
        </pc:sldMkLst>
        <pc:spChg chg="mod">
          <ac:chgData name="Mohammad Ali" userId="4d557b29e1502692" providerId="LiveId" clId="{06895988-8900-416C-918E-99C174F8A74C}" dt="2019-04-03T19:19:01.235" v="601" actId="1076"/>
          <ac:spMkLst>
            <pc:docMk/>
            <pc:sldMk cId="379348850" sldId="257"/>
            <ac:spMk id="2" creationId="{00000000-0000-0000-0000-000000000000}"/>
          </ac:spMkLst>
        </pc:spChg>
        <pc:spChg chg="mod">
          <ac:chgData name="Mohammad Ali" userId="4d557b29e1502692" providerId="LiveId" clId="{06895988-8900-416C-918E-99C174F8A74C}" dt="2019-04-04T12:52:32.253" v="1444" actId="20577"/>
          <ac:spMkLst>
            <pc:docMk/>
            <pc:sldMk cId="379348850" sldId="257"/>
            <ac:spMk id="3" creationId="{00000000-0000-0000-0000-000000000000}"/>
          </ac:spMkLst>
        </pc:spChg>
      </pc:sldChg>
      <pc:sldChg chg="addSp delSp modSp modAnim">
        <pc:chgData name="Mohammad Ali" userId="4d557b29e1502692" providerId="LiveId" clId="{06895988-8900-416C-918E-99C174F8A74C}" dt="2019-04-03T19:17:42.848" v="597"/>
        <pc:sldMkLst>
          <pc:docMk/>
          <pc:sldMk cId="4221582426" sldId="258"/>
        </pc:sldMkLst>
        <pc:spChg chg="mod">
          <ac:chgData name="Mohammad Ali" userId="4d557b29e1502692" providerId="LiveId" clId="{06895988-8900-416C-918E-99C174F8A74C}" dt="2019-04-03T19:15:04.456" v="545" actId="14100"/>
          <ac:spMkLst>
            <pc:docMk/>
            <pc:sldMk cId="4221582426" sldId="258"/>
            <ac:spMk id="2" creationId="{00000000-0000-0000-0000-000000000000}"/>
          </ac:spMkLst>
        </pc:spChg>
        <pc:spChg chg="del mod">
          <ac:chgData name="Mohammad Ali" userId="4d557b29e1502692" providerId="LiveId" clId="{06895988-8900-416C-918E-99C174F8A74C}" dt="2019-04-03T19:01:59.656" v="268" actId="478"/>
          <ac:spMkLst>
            <pc:docMk/>
            <pc:sldMk cId="4221582426" sldId="258"/>
            <ac:spMk id="3" creationId="{00000000-0000-0000-0000-000000000000}"/>
          </ac:spMkLst>
        </pc:spChg>
        <pc:spChg chg="add del mod">
          <ac:chgData name="Mohammad Ali" userId="4d557b29e1502692" providerId="LiveId" clId="{06895988-8900-416C-918E-99C174F8A74C}" dt="2019-04-03T19:17:42.848" v="597"/>
          <ac:spMkLst>
            <pc:docMk/>
            <pc:sldMk cId="4221582426" sldId="258"/>
            <ac:spMk id="5" creationId="{D5D99C3C-B4AA-4371-96B3-D7B0CA2EBEE4}"/>
          </ac:spMkLst>
        </pc:spChg>
      </pc:sldChg>
      <pc:sldChg chg="addSp delSp modSp add modAnim">
        <pc:chgData name="Mohammad Ali" userId="4d557b29e1502692" providerId="LiveId" clId="{06895988-8900-416C-918E-99C174F8A74C}" dt="2019-04-03T19:52:39.808" v="1384" actId="1076"/>
        <pc:sldMkLst>
          <pc:docMk/>
          <pc:sldMk cId="3519475807" sldId="266"/>
        </pc:sldMkLst>
        <pc:spChg chg="mod">
          <ac:chgData name="Mohammad Ali" userId="4d557b29e1502692" providerId="LiveId" clId="{06895988-8900-416C-918E-99C174F8A74C}" dt="2019-04-03T19:22:29.563" v="634" actId="27636"/>
          <ac:spMkLst>
            <pc:docMk/>
            <pc:sldMk cId="3519475807" sldId="266"/>
            <ac:spMk id="2" creationId="{B3403145-9576-4F78-AC62-4C6D329FEC89}"/>
          </ac:spMkLst>
        </pc:spChg>
        <pc:spChg chg="add mod">
          <ac:chgData name="Mohammad Ali" userId="4d557b29e1502692" providerId="LiveId" clId="{06895988-8900-416C-918E-99C174F8A74C}" dt="2019-04-03T19:49:22.935" v="1355" actId="20577"/>
          <ac:spMkLst>
            <pc:docMk/>
            <pc:sldMk cId="3519475807" sldId="266"/>
            <ac:spMk id="3" creationId="{97C48EAF-6FAF-415A-88B5-1DF9F9062E50}"/>
          </ac:spMkLst>
        </pc:spChg>
        <pc:spChg chg="add mod">
          <ac:chgData name="Mohammad Ali" userId="4d557b29e1502692" providerId="LiveId" clId="{06895988-8900-416C-918E-99C174F8A74C}" dt="2019-04-03T19:52:33.209" v="1383" actId="1076"/>
          <ac:spMkLst>
            <pc:docMk/>
            <pc:sldMk cId="3519475807" sldId="266"/>
            <ac:spMk id="7" creationId="{8C1B4DA4-95A8-41E3-A91B-AB607054F6CA}"/>
          </ac:spMkLst>
        </pc:spChg>
        <pc:spChg chg="add mod">
          <ac:chgData name="Mohammad Ali" userId="4d557b29e1502692" providerId="LiveId" clId="{06895988-8900-416C-918E-99C174F8A74C}" dt="2019-04-03T19:52:39.808" v="1384" actId="1076"/>
          <ac:spMkLst>
            <pc:docMk/>
            <pc:sldMk cId="3519475807" sldId="266"/>
            <ac:spMk id="8" creationId="{81761D65-A867-44B5-9001-11EABD9A35B6}"/>
          </ac:spMkLst>
        </pc:spChg>
        <pc:picChg chg="add del mod">
          <ac:chgData name="Mohammad Ali" userId="4d557b29e1502692" providerId="LiveId" clId="{06895988-8900-416C-918E-99C174F8A74C}" dt="2019-04-03T19:20:06.139" v="609" actId="478"/>
          <ac:picMkLst>
            <pc:docMk/>
            <pc:sldMk cId="3519475807" sldId="266"/>
            <ac:picMk id="4" creationId="{BAF2FDD6-686E-4D0C-BAA9-EAC0D918D700}"/>
          </ac:picMkLst>
        </pc:picChg>
        <pc:picChg chg="add mod">
          <ac:chgData name="Mohammad Ali" userId="4d557b29e1502692" providerId="LiveId" clId="{06895988-8900-416C-918E-99C174F8A74C}" dt="2019-04-03T19:21:16.827" v="621" actId="1076"/>
          <ac:picMkLst>
            <pc:docMk/>
            <pc:sldMk cId="3519475807" sldId="266"/>
            <ac:picMk id="5" creationId="{0F5E4D9D-57DE-4322-906E-5D9BD556AE45}"/>
          </ac:picMkLst>
        </pc:picChg>
        <pc:picChg chg="add mod">
          <ac:chgData name="Mohammad Ali" userId="4d557b29e1502692" providerId="LiveId" clId="{06895988-8900-416C-918E-99C174F8A74C}" dt="2019-04-03T19:21:50.651" v="626" actId="14100"/>
          <ac:picMkLst>
            <pc:docMk/>
            <pc:sldMk cId="3519475807" sldId="266"/>
            <ac:picMk id="6" creationId="{462EA825-874F-4614-A546-59444C81E77A}"/>
          </ac:picMkLst>
        </pc:picChg>
      </pc:sldChg>
      <pc:sldChg chg="addSp delSp modSp add modAnim">
        <pc:chgData name="Mohammad Ali" userId="4d557b29e1502692" providerId="LiveId" clId="{06895988-8900-416C-918E-99C174F8A74C}" dt="2019-04-03T19:38:19.898" v="1199"/>
        <pc:sldMkLst>
          <pc:docMk/>
          <pc:sldMk cId="344813101" sldId="267"/>
        </pc:sldMkLst>
        <pc:spChg chg="del mod">
          <ac:chgData name="Mohammad Ali" userId="4d557b29e1502692" providerId="LiveId" clId="{06895988-8900-416C-918E-99C174F8A74C}" dt="2019-04-03T19:29:02.161" v="1013" actId="478"/>
          <ac:spMkLst>
            <pc:docMk/>
            <pc:sldMk cId="344813101" sldId="267"/>
            <ac:spMk id="2" creationId="{FB45E1BB-D7A3-473B-8BF1-97DC34BD782E}"/>
          </ac:spMkLst>
        </pc:spChg>
        <pc:spChg chg="add mod">
          <ac:chgData name="Mohammad Ali" userId="4d557b29e1502692" providerId="LiveId" clId="{06895988-8900-416C-918E-99C174F8A74C}" dt="2019-04-03T19:29:18.479" v="1042" actId="20577"/>
          <ac:spMkLst>
            <pc:docMk/>
            <pc:sldMk cId="344813101" sldId="267"/>
            <ac:spMk id="3" creationId="{C0A43F53-867A-44B4-B3D0-64C9C3EEA575}"/>
          </ac:spMkLst>
        </pc:spChg>
        <pc:spChg chg="add del mod">
          <ac:chgData name="Mohammad Ali" userId="4d557b29e1502692" providerId="LiveId" clId="{06895988-8900-416C-918E-99C174F8A74C}" dt="2019-04-03T19:29:03.871" v="1014" actId="478"/>
          <ac:spMkLst>
            <pc:docMk/>
            <pc:sldMk cId="344813101" sldId="267"/>
            <ac:spMk id="5" creationId="{807458F4-A73B-49BB-A530-643F380A32C2}"/>
          </ac:spMkLst>
        </pc:spChg>
        <pc:spChg chg="add mod">
          <ac:chgData name="Mohammad Ali" userId="4d557b29e1502692" providerId="LiveId" clId="{06895988-8900-416C-918E-99C174F8A74C}" dt="2019-04-03T19:35:16.938" v="1190" actId="14100"/>
          <ac:spMkLst>
            <pc:docMk/>
            <pc:sldMk cId="344813101" sldId="267"/>
            <ac:spMk id="6" creationId="{530C0F9B-4473-4519-AFD8-63A9E4EBC3C7}"/>
          </ac:spMkLst>
        </pc:spChg>
        <pc:spChg chg="add mod">
          <ac:chgData name="Mohammad Ali" userId="4d557b29e1502692" providerId="LiveId" clId="{06895988-8900-416C-918E-99C174F8A74C}" dt="2019-04-03T19:34:44.824" v="1185" actId="14100"/>
          <ac:spMkLst>
            <pc:docMk/>
            <pc:sldMk cId="344813101" sldId="267"/>
            <ac:spMk id="7" creationId="{34EA2025-D3EC-420A-A52D-1CEBDCED8F76}"/>
          </ac:spMkLst>
        </pc:spChg>
        <pc:spChg chg="add mod">
          <ac:chgData name="Mohammad Ali" userId="4d557b29e1502692" providerId="LiveId" clId="{06895988-8900-416C-918E-99C174F8A74C}" dt="2019-04-03T19:37:56.715" v="1197" actId="1076"/>
          <ac:spMkLst>
            <pc:docMk/>
            <pc:sldMk cId="344813101" sldId="267"/>
            <ac:spMk id="8" creationId="{E9760619-4089-4D79-A860-D756AE6B5723}"/>
          </ac:spMkLst>
        </pc:spChg>
      </pc:sldChg>
      <pc:sldChg chg="addSp delSp modSp add modAnim">
        <pc:chgData name="Mohammad Ali" userId="4d557b29e1502692" providerId="LiveId" clId="{06895988-8900-416C-918E-99C174F8A74C}" dt="2019-04-03T20:14:14.212" v="1392" actId="6549"/>
        <pc:sldMkLst>
          <pc:docMk/>
          <pc:sldMk cId="541056994" sldId="268"/>
        </pc:sldMkLst>
        <pc:spChg chg="del">
          <ac:chgData name="Mohammad Ali" userId="4d557b29e1502692" providerId="LiveId" clId="{06895988-8900-416C-918E-99C174F8A74C}" dt="2019-04-03T19:39:43.173" v="1201" actId="478"/>
          <ac:spMkLst>
            <pc:docMk/>
            <pc:sldMk cId="541056994" sldId="268"/>
            <ac:spMk id="2" creationId="{0EB117B9-6E96-44DB-B8C0-150C2E8D6FEF}"/>
          </ac:spMkLst>
        </pc:spChg>
        <pc:spChg chg="add mod">
          <ac:chgData name="Mohammad Ali" userId="4d557b29e1502692" providerId="LiveId" clId="{06895988-8900-416C-918E-99C174F8A74C}" dt="2019-04-03T19:40:03.605" v="1223" actId="20577"/>
          <ac:spMkLst>
            <pc:docMk/>
            <pc:sldMk cId="541056994" sldId="268"/>
            <ac:spMk id="3" creationId="{B5A0CF93-D63C-4C7B-95FE-FC79027CFB72}"/>
          </ac:spMkLst>
        </pc:spChg>
        <pc:spChg chg="add mod">
          <ac:chgData name="Mohammad Ali" userId="4d557b29e1502692" providerId="LiveId" clId="{06895988-8900-416C-918E-99C174F8A74C}" dt="2019-04-03T20:14:14.212" v="1392" actId="6549"/>
          <ac:spMkLst>
            <pc:docMk/>
            <pc:sldMk cId="541056994" sldId="268"/>
            <ac:spMk id="4" creationId="{4A2B371F-8927-40F6-8D72-8AE69FF24A79}"/>
          </ac:spMkLst>
        </pc:spChg>
        <pc:spChg chg="add del">
          <ac:chgData name="Mohammad Ali" userId="4d557b29e1502692" providerId="LiveId" clId="{06895988-8900-416C-918E-99C174F8A74C}" dt="2019-04-03T19:41:18.299" v="1234"/>
          <ac:spMkLst>
            <pc:docMk/>
            <pc:sldMk cId="541056994" sldId="268"/>
            <ac:spMk id="5" creationId="{A38D9B3B-C588-4F89-A60C-61A1F42EC86B}"/>
          </ac:spMkLst>
        </pc:spChg>
      </pc:sldChg>
      <pc:sldChg chg="addSp delSp modSp add">
        <pc:chgData name="Mohammad Ali" userId="4d557b29e1502692" providerId="LiveId" clId="{06895988-8900-416C-918E-99C174F8A74C}" dt="2019-04-03T19:48:41.414" v="1351" actId="1076"/>
        <pc:sldMkLst>
          <pc:docMk/>
          <pc:sldMk cId="2422005230" sldId="269"/>
        </pc:sldMkLst>
        <pc:spChg chg="del">
          <ac:chgData name="Mohammad Ali" userId="4d557b29e1502692" providerId="LiveId" clId="{06895988-8900-416C-918E-99C174F8A74C}" dt="2019-04-03T19:47:59.880" v="1327" actId="478"/>
          <ac:spMkLst>
            <pc:docMk/>
            <pc:sldMk cId="2422005230" sldId="269"/>
            <ac:spMk id="2" creationId="{C5484DFB-BEEA-48E0-A236-2F803DFD037B}"/>
          </ac:spMkLst>
        </pc:spChg>
        <pc:spChg chg="add mod">
          <ac:chgData name="Mohammad Ali" userId="4d557b29e1502692" providerId="LiveId" clId="{06895988-8900-416C-918E-99C174F8A74C}" dt="2019-04-03T19:48:41.414" v="1351" actId="1076"/>
          <ac:spMkLst>
            <pc:docMk/>
            <pc:sldMk cId="2422005230" sldId="269"/>
            <ac:spMk id="3" creationId="{646A7DAF-657E-4514-844E-2A92B610DF6C}"/>
          </ac:spMkLst>
        </pc:spChg>
      </pc:sldChg>
      <pc:sldChg chg="add">
        <pc:chgData name="Mohammad Ali" userId="4d557b29e1502692" providerId="LiveId" clId="{06895988-8900-416C-918E-99C174F8A74C}" dt="2019-04-04T12:51:14.254" v="1427"/>
        <pc:sldMkLst>
          <pc:docMk/>
          <pc:sldMk cId="528798018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4/4/2019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4/4/2019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4465375683188438/295089399769471/5192511032894936/latest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2" y="609601"/>
            <a:ext cx="3962400" cy="4038599"/>
          </a:xfrm>
        </p:spPr>
        <p:txBody>
          <a:bodyPr/>
          <a:lstStyle/>
          <a:p>
            <a:r>
              <a:rPr lang="en-US" dirty="0"/>
              <a:t>NYC Property Sale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12" y="5105401"/>
            <a:ext cx="4419600" cy="1600199"/>
          </a:xfrm>
        </p:spPr>
        <p:txBody>
          <a:bodyPr>
            <a:normAutofit fontScale="47500" lnSpcReduction="20000"/>
          </a:bodyPr>
          <a:lstStyle/>
          <a:p>
            <a:r>
              <a:rPr lang="en-US" sz="3500" dirty="0"/>
              <a:t>Course Project</a:t>
            </a:r>
          </a:p>
          <a:p>
            <a:endParaRPr lang="en-US" sz="3500" dirty="0"/>
          </a:p>
          <a:p>
            <a:r>
              <a:rPr lang="en-US" sz="3500" dirty="0"/>
              <a:t>3252 – Big Data Management Systems &amp; Tools</a:t>
            </a:r>
          </a:p>
          <a:p>
            <a:endParaRPr lang="en-US" sz="3500" dirty="0"/>
          </a:p>
          <a:p>
            <a:r>
              <a:rPr lang="en-US" sz="3500" dirty="0"/>
              <a:t>By: Mohammad Ali</a:t>
            </a:r>
          </a:p>
          <a:p>
            <a:pPr algn="r"/>
            <a:endParaRPr lang="en-US" sz="3500" dirty="0"/>
          </a:p>
          <a:p>
            <a:pPr algn="r"/>
            <a:r>
              <a:rPr lang="en-US" sz="3500" dirty="0"/>
              <a:t>APRIL 06,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533400"/>
            <a:ext cx="10971372" cy="1066800"/>
          </a:xfrm>
        </p:spPr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950912" y="1981200"/>
            <a:ext cx="10287000" cy="4190999"/>
          </a:xfrm>
        </p:spPr>
        <p:txBody>
          <a:bodyPr/>
          <a:lstStyle/>
          <a:p>
            <a:r>
              <a:rPr lang="en-US" dirty="0"/>
              <a:t>NYC Property Sale Prediction Challenge</a:t>
            </a:r>
          </a:p>
          <a:p>
            <a:r>
              <a:rPr lang="en-US" dirty="0"/>
              <a:t>Data Analysis and Preparation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Regression 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400"/>
            <a:ext cx="11125200" cy="1066800"/>
          </a:xfrm>
        </p:spPr>
        <p:txBody>
          <a:bodyPr/>
          <a:lstStyle/>
          <a:p>
            <a:r>
              <a:rPr lang="en-US" b="1" dirty="0"/>
              <a:t>NYC Sale Prediction 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99C3C-B4AA-4371-96B3-D7B0CA2EBE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0412" y="1828800"/>
            <a:ext cx="10287000" cy="41909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dataset is a record of every building or apartment etc. sold in the New York City property market over a 12-month period.</a:t>
            </a:r>
          </a:p>
          <a:p>
            <a:pPr algn="just"/>
            <a:r>
              <a:rPr lang="en-US" dirty="0"/>
              <a:t>Duration from September 2016 to September 2017.</a:t>
            </a:r>
          </a:p>
          <a:p>
            <a:pPr algn="just"/>
            <a:r>
              <a:rPr lang="en-US" dirty="0"/>
              <a:t>Spark’s </a:t>
            </a:r>
            <a:r>
              <a:rPr lang="en-US" dirty="0" err="1"/>
              <a:t>MLLib</a:t>
            </a:r>
            <a:r>
              <a:rPr lang="en-US" dirty="0"/>
              <a:t> Regression Models.</a:t>
            </a:r>
          </a:p>
          <a:p>
            <a:pPr algn="just"/>
            <a:r>
              <a:rPr lang="en-US" dirty="0"/>
              <a:t>84.5K Records, 21 Features including target feature “Sales Price”.</a:t>
            </a:r>
          </a:p>
          <a:p>
            <a:pPr algn="just"/>
            <a:r>
              <a:rPr lang="en-US" dirty="0"/>
              <a:t>08 Categorical features and 09 numerical features.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403145-9576-4F78-AC62-4C6D329F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533400"/>
            <a:ext cx="6400800" cy="761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and Preparation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99C3C-B4AA-4371-96B3-D7B0CA2EBE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0412" y="1828800"/>
            <a:ext cx="102870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top neighborhood was Civic Center with average price is $3.1m.</a:t>
            </a:r>
          </a:p>
          <a:p>
            <a:pPr algn="just"/>
            <a:r>
              <a:rPr lang="en-US" dirty="0"/>
              <a:t>The top location was (Borough category) Manhattan with average price is $1.7m followed by Brooklyn with average price $1m.</a:t>
            </a:r>
          </a:p>
          <a:p>
            <a:pPr algn="just"/>
            <a:r>
              <a:rPr lang="en-US" dirty="0"/>
              <a:t>The top price in building class category were Rental apartments with average price $3.56m.</a:t>
            </a:r>
          </a:p>
          <a:p>
            <a:pPr algn="just"/>
            <a:r>
              <a:rPr lang="en-US" dirty="0"/>
              <a:t>The 15493 of total units = 0 in dataset were removed.</a:t>
            </a:r>
          </a:p>
          <a:p>
            <a:pPr algn="just"/>
            <a:r>
              <a:rPr lang="en-US" dirty="0"/>
              <a:t>The 1358 duplicate records were removed. </a:t>
            </a:r>
          </a:p>
          <a:p>
            <a:pPr algn="just"/>
            <a:r>
              <a:rPr lang="en-US" dirty="0"/>
              <a:t>39% land and 41% gross square feet were NULL values replaced with mean values.</a:t>
            </a:r>
          </a:p>
        </p:txBody>
      </p:sp>
    </p:spTree>
    <p:extLst>
      <p:ext uri="{BB962C8B-B14F-4D97-AF65-F5344CB8AC3E}">
        <p14:creationId xmlns:p14="http://schemas.microsoft.com/office/powerpoint/2010/main" val="5287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3145-9576-4F78-AC62-4C6D329F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533400"/>
            <a:ext cx="6400800" cy="761999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7C48EAF-6FAF-415A-88B5-1DF9F9062E50}"/>
              </a:ext>
            </a:extLst>
          </p:cNvPr>
          <p:cNvSpPr txBox="1">
            <a:spLocks/>
          </p:cNvSpPr>
          <p:nvPr/>
        </p:nvSpPr>
        <p:spPr>
          <a:xfrm>
            <a:off x="760412" y="1371600"/>
            <a:ext cx="64770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Only 45% data has been used due to null in target “Sale Price” and other factors.</a:t>
            </a:r>
          </a:p>
          <a:p>
            <a:pPr algn="just"/>
            <a:r>
              <a:rPr lang="en-US" dirty="0"/>
              <a:t>Normalize all numeric data through Standard Scalar.</a:t>
            </a:r>
          </a:p>
          <a:p>
            <a:pPr algn="just"/>
            <a:r>
              <a:rPr lang="en-US" dirty="0"/>
              <a:t>Apply String Indexer to 08 categorical features.</a:t>
            </a:r>
          </a:p>
          <a:p>
            <a:pPr algn="just"/>
            <a:r>
              <a:rPr lang="en-US" dirty="0"/>
              <a:t>Apply One Hot Vector to all string indexer</a:t>
            </a:r>
          </a:p>
          <a:p>
            <a:pPr algn="just"/>
            <a:r>
              <a:rPr lang="en-US" dirty="0"/>
              <a:t>Assemble to Feature Vector to one feature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E4D9D-57DE-4322-906E-5D9BD556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533401"/>
            <a:ext cx="4267200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EA825-874F-4614-A546-59444C81E7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3429000"/>
            <a:ext cx="4267200" cy="2743200"/>
          </a:xfrm>
          <a:prstGeom prst="rect">
            <a:avLst/>
          </a:prstGeom>
        </p:spPr>
      </p:pic>
      <p:sp>
        <p:nvSpPr>
          <p:cNvPr id="7" name="Text Box 26">
            <a:extLst>
              <a:ext uri="{FF2B5EF4-FFF2-40B4-BE49-F238E27FC236}">
                <a16:creationId xmlns:a16="http://schemas.microsoft.com/office/drawing/2014/main" id="{8C1B4DA4-95A8-41E3-A91B-AB607054F6CA}"/>
              </a:ext>
            </a:extLst>
          </p:cNvPr>
          <p:cNvSpPr txBox="1"/>
          <p:nvPr/>
        </p:nvSpPr>
        <p:spPr>
          <a:xfrm>
            <a:off x="7970202" y="6194612"/>
            <a:ext cx="3411220" cy="15938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b="1" i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Normalized Sales Price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1761D65-A867-44B5-9001-11EABD9A35B6}"/>
              </a:ext>
            </a:extLst>
          </p:cNvPr>
          <p:cNvSpPr txBox="1"/>
          <p:nvPr/>
        </p:nvSpPr>
        <p:spPr>
          <a:xfrm>
            <a:off x="7970202" y="3146614"/>
            <a:ext cx="3438525" cy="18415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900" b="1" i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Represents the correlation of different features with Sale Price</a:t>
            </a:r>
          </a:p>
        </p:txBody>
      </p:sp>
    </p:spTree>
    <p:extLst>
      <p:ext uri="{BB962C8B-B14F-4D97-AF65-F5344CB8AC3E}">
        <p14:creationId xmlns:p14="http://schemas.microsoft.com/office/powerpoint/2010/main" val="351947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0A43F53-867A-44B4-B3D0-64C9C3EEA575}"/>
              </a:ext>
            </a:extLst>
          </p:cNvPr>
          <p:cNvSpPr txBox="1">
            <a:spLocks/>
          </p:cNvSpPr>
          <p:nvPr/>
        </p:nvSpPr>
        <p:spPr>
          <a:xfrm>
            <a:off x="760412" y="533400"/>
            <a:ext cx="64008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Regression Analysis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30C0F9B-4473-4519-AFD8-63A9E4EBC3C7}"/>
              </a:ext>
            </a:extLst>
          </p:cNvPr>
          <p:cNvSpPr txBox="1">
            <a:spLocks/>
          </p:cNvSpPr>
          <p:nvPr/>
        </p:nvSpPr>
        <p:spPr>
          <a:xfrm>
            <a:off x="301625" y="1912188"/>
            <a:ext cx="6019800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random sample of 70/30 train/test (26784/11558).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Random Forest Regressor</a:t>
            </a:r>
          </a:p>
          <a:p>
            <a:r>
              <a:rPr lang="en-US" dirty="0"/>
              <a:t>Gradient-Boosted Tree Regression</a:t>
            </a:r>
          </a:p>
          <a:p>
            <a:r>
              <a:rPr lang="en-US" dirty="0"/>
              <a:t>Decision Tree Regression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4EA2025-D3EC-420A-A52D-1CEBDCED8F76}"/>
              </a:ext>
            </a:extLst>
          </p:cNvPr>
          <p:cNvSpPr txBox="1">
            <a:spLocks/>
          </p:cNvSpPr>
          <p:nvPr/>
        </p:nvSpPr>
        <p:spPr>
          <a:xfrm>
            <a:off x="6321425" y="1904999"/>
            <a:ext cx="5792787" cy="4239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RMSE was 0.8607 and R-Squared 0.2653. </a:t>
            </a:r>
          </a:p>
          <a:p>
            <a:pPr algn="just"/>
            <a:r>
              <a:rPr lang="en-US" dirty="0"/>
              <a:t>The RMSE was 0.5959 and R-Squared 0.6478. </a:t>
            </a:r>
          </a:p>
          <a:p>
            <a:pPr algn="just"/>
            <a:r>
              <a:rPr lang="en-US" dirty="0"/>
              <a:t>The RMSE was 0.7056 and R-Squared 0.5062. </a:t>
            </a:r>
          </a:p>
          <a:p>
            <a:pPr algn="just"/>
            <a:r>
              <a:rPr lang="en-US" dirty="0"/>
              <a:t>The RMSE was 0.7022 and R-Squared 0.5110.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760619-4089-4D79-A860-D756AE6B5723}"/>
              </a:ext>
            </a:extLst>
          </p:cNvPr>
          <p:cNvSpPr txBox="1">
            <a:spLocks/>
          </p:cNvSpPr>
          <p:nvPr/>
        </p:nvSpPr>
        <p:spPr>
          <a:xfrm>
            <a:off x="7542212" y="1066800"/>
            <a:ext cx="3810000" cy="594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3165CF-0AD6-4E2E-9699-D0767D96E9CD}"/>
              </a:ext>
            </a:extLst>
          </p:cNvPr>
          <p:cNvSpPr/>
          <p:nvPr/>
        </p:nvSpPr>
        <p:spPr>
          <a:xfrm>
            <a:off x="3960812" y="2705051"/>
            <a:ext cx="17579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ElasticNetParam</a:t>
            </a:r>
            <a:r>
              <a:rPr lang="en-US" sz="1400" dirty="0"/>
              <a:t>(0.5),</a:t>
            </a:r>
          </a:p>
          <a:p>
            <a:r>
              <a:rPr lang="en-US" sz="1400" dirty="0" err="1"/>
              <a:t>RegParam</a:t>
            </a:r>
            <a:r>
              <a:rPr lang="en-US" sz="1400" dirty="0"/>
              <a:t>(0.3),</a:t>
            </a:r>
          </a:p>
          <a:p>
            <a:r>
              <a:rPr lang="en-US" sz="1400" dirty="0" err="1"/>
              <a:t>MaxIter</a:t>
            </a:r>
            <a:r>
              <a:rPr lang="en-US" sz="1400" dirty="0"/>
              <a:t>(10)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6072A5-2394-400E-A7A9-C5CCF94F01A1}"/>
              </a:ext>
            </a:extLst>
          </p:cNvPr>
          <p:cNvSpPr/>
          <p:nvPr/>
        </p:nvSpPr>
        <p:spPr>
          <a:xfrm>
            <a:off x="4407859" y="3647704"/>
            <a:ext cx="385573" cy="2286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83582-EA19-48C9-A40D-B62818AA07EE}"/>
              </a:ext>
            </a:extLst>
          </p:cNvPr>
          <p:cNvSpPr/>
          <p:nvPr/>
        </p:nvSpPr>
        <p:spPr>
          <a:xfrm>
            <a:off x="4802209" y="3341630"/>
            <a:ext cx="20562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With Param Grid and </a:t>
            </a:r>
          </a:p>
          <a:p>
            <a:r>
              <a:rPr lang="en-US" sz="1400" dirty="0"/>
              <a:t>Cross Validation K=3 folds</a:t>
            </a:r>
          </a:p>
          <a:p>
            <a:r>
              <a:rPr lang="en-US" sz="1400" dirty="0" err="1"/>
              <a:t>MaxDepth</a:t>
            </a:r>
            <a:r>
              <a:rPr lang="en-US" sz="1400" dirty="0"/>
              <a:t>, [5, 10],</a:t>
            </a:r>
          </a:p>
          <a:p>
            <a:r>
              <a:rPr lang="en-US" sz="1400" dirty="0" err="1"/>
              <a:t>NumTrees</a:t>
            </a:r>
            <a:r>
              <a:rPr lang="en-US" sz="1400" dirty="0"/>
              <a:t>, [20, 60]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F4D4DF3-F602-4CE2-B751-B89A159BC45B}"/>
              </a:ext>
            </a:extLst>
          </p:cNvPr>
          <p:cNvSpPr/>
          <p:nvPr/>
        </p:nvSpPr>
        <p:spPr>
          <a:xfrm>
            <a:off x="3358181" y="2960083"/>
            <a:ext cx="385573" cy="2286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D0BC8B-E3ED-4F3D-BB98-3B18C8AD6552}"/>
              </a:ext>
            </a:extLst>
          </p:cNvPr>
          <p:cNvSpPr/>
          <p:nvPr/>
        </p:nvSpPr>
        <p:spPr>
          <a:xfrm>
            <a:off x="5193842" y="4562984"/>
            <a:ext cx="10499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MaxIter</a:t>
            </a:r>
            <a:r>
              <a:rPr lang="en-US" sz="1400" dirty="0"/>
              <a:t>(10)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71FD42-278A-42F0-B872-A57D44CF1FFB}"/>
              </a:ext>
            </a:extLst>
          </p:cNvPr>
          <p:cNvSpPr/>
          <p:nvPr/>
        </p:nvSpPr>
        <p:spPr>
          <a:xfrm>
            <a:off x="4647016" y="4582782"/>
            <a:ext cx="385573" cy="2286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81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A0CF93-D63C-4C7B-95FE-FC79027CFB72}"/>
              </a:ext>
            </a:extLst>
          </p:cNvPr>
          <p:cNvSpPr txBox="1">
            <a:spLocks/>
          </p:cNvSpPr>
          <p:nvPr/>
        </p:nvSpPr>
        <p:spPr>
          <a:xfrm>
            <a:off x="760412" y="533400"/>
            <a:ext cx="64008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CD93A-8E6B-4E0B-9933-010C81047CC3}"/>
              </a:ext>
            </a:extLst>
          </p:cNvPr>
          <p:cNvSpPr/>
          <p:nvPr/>
        </p:nvSpPr>
        <p:spPr>
          <a:xfrm>
            <a:off x="9761491" y="6019800"/>
            <a:ext cx="2231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*RMSE the best value is 0.0.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C0E5E-FA7F-42D8-A715-8E5703F3F157}"/>
              </a:ext>
            </a:extLst>
          </p:cNvPr>
          <p:cNvSpPr/>
          <p:nvPr/>
        </p:nvSpPr>
        <p:spPr>
          <a:xfrm>
            <a:off x="9523412" y="6327577"/>
            <a:ext cx="2469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/>
              <a:t>*R-Square the best value is 1.0.</a:t>
            </a:r>
            <a:endParaRPr lang="en-US" sz="1400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948D2D4-F3C6-4D36-AF59-E329345E47F6}"/>
              </a:ext>
            </a:extLst>
          </p:cNvPr>
          <p:cNvSpPr txBox="1">
            <a:spLocks/>
          </p:cNvSpPr>
          <p:nvPr/>
        </p:nvSpPr>
        <p:spPr>
          <a:xfrm>
            <a:off x="760412" y="1981200"/>
            <a:ext cx="9753600" cy="3048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Random Forest Regressor works best for this dataset with *RMSE score of </a:t>
            </a:r>
            <a:r>
              <a:rPr lang="en-US" b="1" dirty="0"/>
              <a:t>0.5959</a:t>
            </a:r>
            <a:r>
              <a:rPr lang="en-US" dirty="0"/>
              <a:t> and *R-Square of </a:t>
            </a:r>
            <a:r>
              <a:rPr lang="en-US" b="1" dirty="0"/>
              <a:t>0.6478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21% data was removed due to “Sale Price” were NULL values. It can be use as test data to predict “Sale Price” from this model.</a:t>
            </a:r>
          </a:p>
          <a:p>
            <a:pPr algn="just"/>
            <a:r>
              <a:rPr lang="en-US" dirty="0"/>
              <a:t>The top result at Kaggle using Sklearn result was RMSE 0.58.</a:t>
            </a:r>
          </a:p>
          <a:p>
            <a:pPr algn="just"/>
            <a:r>
              <a:rPr lang="en-US" dirty="0">
                <a:hlinkClick r:id="rId2"/>
              </a:rPr>
              <a:t>Databricks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6A7DAF-657E-4514-844E-2A92B610DF6C}"/>
              </a:ext>
            </a:extLst>
          </p:cNvPr>
          <p:cNvSpPr txBox="1">
            <a:spLocks/>
          </p:cNvSpPr>
          <p:nvPr/>
        </p:nvSpPr>
        <p:spPr>
          <a:xfrm>
            <a:off x="2817812" y="2819400"/>
            <a:ext cx="6400800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Question &amp; Answers</a:t>
            </a:r>
          </a:p>
        </p:txBody>
      </p:sp>
    </p:spTree>
    <p:extLst>
      <p:ext uri="{BB962C8B-B14F-4D97-AF65-F5344CB8AC3E}">
        <p14:creationId xmlns:p14="http://schemas.microsoft.com/office/powerpoint/2010/main" val="24220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1353</TotalTime>
  <Words>448</Words>
  <Application>Microsoft Office PowerPoint</Application>
  <PresentationFormat>Custom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Corbel</vt:lpstr>
      <vt:lpstr>Sales presentation on product or service</vt:lpstr>
      <vt:lpstr>NYC Property Sale Prediction</vt:lpstr>
      <vt:lpstr>Overview</vt:lpstr>
      <vt:lpstr>NYC Sale Prediction Challenge</vt:lpstr>
      <vt:lpstr>Data Analysis and Preparation</vt:lpstr>
      <vt:lpstr>Feature Engineering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creator>Mohammad Ali</dc:creator>
  <cp:lastModifiedBy>Mohammad Ali</cp:lastModifiedBy>
  <cp:revision>5</cp:revision>
  <dcterms:created xsi:type="dcterms:W3CDTF">2019-04-03T16:10:32Z</dcterms:created>
  <dcterms:modified xsi:type="dcterms:W3CDTF">2019-04-05T02:06:03Z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