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9" r:id="rId12"/>
    <p:sldId id="264" r:id="rId13"/>
    <p:sldId id="268" r:id="rId14"/>
    <p:sldId id="265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AA4E8-7672-4F6A-A1F1-955CBD97A9BD}" v="263" dt="2019-11-26T14:22:09.187"/>
    <p1510:client id="{6A4E24F6-9D56-AE41-8881-25EB20D46644}" v="279" dt="2019-11-25T23:35:44.02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/>
      <a:tcStyle>
        <a:tcBdr/>
        <a:fill>
          <a:solidFill>
            <a:srgbClr val="E7F0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/>
      <a:tcStyle>
        <a:tcBdr/>
        <a:fill>
          <a:solidFill>
            <a:srgbClr val="FB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/>
      <a:tcStyle>
        <a:tcBdr/>
        <a:fill>
          <a:solidFill>
            <a:srgbClr val="EC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337" autoAdjust="0"/>
  </p:normalViewPr>
  <p:slideViewPr>
    <p:cSldViewPr snapToGrid="0">
      <p:cViewPr varScale="1">
        <p:scale>
          <a:sx n="76" d="100"/>
          <a:sy n="76" d="100"/>
        </p:scale>
        <p:origin x="84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li" userId="4d557b29e1502692" providerId="LiveId" clId="{392AA4E8-7672-4F6A-A1F1-955CBD97A9BD}"/>
    <pc:docChg chg="custSel modSld">
      <pc:chgData name="Mohammad Ali" userId="4d557b29e1502692" providerId="LiveId" clId="{392AA4E8-7672-4F6A-A1F1-955CBD97A9BD}" dt="2019-11-26T14:22:09.187" v="371"/>
      <pc:docMkLst>
        <pc:docMk/>
      </pc:docMkLst>
      <pc:sldChg chg="delSp modSp delAnim modAnim">
        <pc:chgData name="Mohammad Ali" userId="4d557b29e1502692" providerId="LiveId" clId="{392AA4E8-7672-4F6A-A1F1-955CBD97A9BD}" dt="2019-11-26T14:12:12.838" v="291"/>
        <pc:sldMkLst>
          <pc:docMk/>
          <pc:sldMk cId="0" sldId="261"/>
        </pc:sldMkLst>
        <pc:spChg chg="mod">
          <ac:chgData name="Mohammad Ali" userId="4d557b29e1502692" providerId="LiveId" clId="{392AA4E8-7672-4F6A-A1F1-955CBD97A9BD}" dt="2019-11-26T14:11:38.880" v="290" actId="27636"/>
          <ac:spMkLst>
            <pc:docMk/>
            <pc:sldMk cId="0" sldId="261"/>
            <ac:spMk id="157" creationId="{00000000-0000-0000-0000-000000000000}"/>
          </ac:spMkLst>
        </pc:spChg>
        <pc:graphicFrameChg chg="del mod">
          <ac:chgData name="Mohammad Ali" userId="4d557b29e1502692" providerId="LiveId" clId="{392AA4E8-7672-4F6A-A1F1-955CBD97A9BD}" dt="2019-11-26T14:11:11.815" v="276" actId="478"/>
          <ac:graphicFrameMkLst>
            <pc:docMk/>
            <pc:sldMk cId="0" sldId="261"/>
            <ac:graphicFrameMk id="4" creationId="{53812FB8-774B-4054-88FD-63517A3E4EA2}"/>
          </ac:graphicFrameMkLst>
        </pc:graphicFrameChg>
      </pc:sldChg>
      <pc:sldChg chg="modAnim">
        <pc:chgData name="Mohammad Ali" userId="4d557b29e1502692" providerId="LiveId" clId="{392AA4E8-7672-4F6A-A1F1-955CBD97A9BD}" dt="2019-11-26T14:13:05.702" v="294"/>
        <pc:sldMkLst>
          <pc:docMk/>
          <pc:sldMk cId="0" sldId="262"/>
        </pc:sldMkLst>
      </pc:sldChg>
      <pc:sldChg chg="addSp modSp modAnim">
        <pc:chgData name="Mohammad Ali" userId="4d557b29e1502692" providerId="LiveId" clId="{392AA4E8-7672-4F6A-A1F1-955CBD97A9BD}" dt="2019-11-26T14:17:01.335" v="319"/>
        <pc:sldMkLst>
          <pc:docMk/>
          <pc:sldMk cId="0" sldId="263"/>
        </pc:sldMkLst>
        <pc:spChg chg="mod">
          <ac:chgData name="Mohammad Ali" userId="4d557b29e1502692" providerId="LiveId" clId="{392AA4E8-7672-4F6A-A1F1-955CBD97A9BD}" dt="2019-11-26T13:49:50.041" v="109" actId="113"/>
          <ac:spMkLst>
            <pc:docMk/>
            <pc:sldMk cId="0" sldId="263"/>
            <ac:spMk id="5" creationId="{6085928C-424F-467C-AEDC-6F61AF44220B}"/>
          </ac:spMkLst>
        </pc:spChg>
        <pc:spChg chg="add mod">
          <ac:chgData name="Mohammad Ali" userId="4d557b29e1502692" providerId="LiveId" clId="{392AA4E8-7672-4F6A-A1F1-955CBD97A9BD}" dt="2019-11-26T13:52:15.128" v="111" actId="20577"/>
          <ac:spMkLst>
            <pc:docMk/>
            <pc:sldMk cId="0" sldId="263"/>
            <ac:spMk id="6" creationId="{2166C746-6C71-48F0-9101-FCC21EDD3164}"/>
          </ac:spMkLst>
        </pc:spChg>
        <pc:spChg chg="add mod">
          <ac:chgData name="Mohammad Ali" userId="4d557b29e1502692" providerId="LiveId" clId="{392AA4E8-7672-4F6A-A1F1-955CBD97A9BD}" dt="2019-11-26T13:52:33.305" v="112" actId="1076"/>
          <ac:spMkLst>
            <pc:docMk/>
            <pc:sldMk cId="0" sldId="263"/>
            <ac:spMk id="8" creationId="{3C5F9998-7292-4587-A866-9EF7BAC79AE1}"/>
          </ac:spMkLst>
        </pc:spChg>
        <pc:spChg chg="add mod">
          <ac:chgData name="Mohammad Ali" userId="4d557b29e1502692" providerId="LiveId" clId="{392AA4E8-7672-4F6A-A1F1-955CBD97A9BD}" dt="2019-11-26T13:49:26.063" v="104" actId="1076"/>
          <ac:spMkLst>
            <pc:docMk/>
            <pc:sldMk cId="0" sldId="263"/>
            <ac:spMk id="9" creationId="{C61F94A8-81F5-40DD-9563-4AE47530228F}"/>
          </ac:spMkLst>
        </pc:spChg>
        <pc:picChg chg="add mod">
          <ac:chgData name="Mohammad Ali" userId="4d557b29e1502692" providerId="LiveId" clId="{392AA4E8-7672-4F6A-A1F1-955CBD97A9BD}" dt="2019-11-26T13:47:23.742" v="68" actId="14100"/>
          <ac:picMkLst>
            <pc:docMk/>
            <pc:sldMk cId="0" sldId="263"/>
            <ac:picMk id="3" creationId="{72767A96-7E10-4205-962B-FC8E8412F45F}"/>
          </ac:picMkLst>
        </pc:picChg>
        <pc:picChg chg="mod">
          <ac:chgData name="Mohammad Ali" userId="4d557b29e1502692" providerId="LiveId" clId="{392AA4E8-7672-4F6A-A1F1-955CBD97A9BD}" dt="2019-11-26T13:50:06.159" v="110" actId="14100"/>
          <ac:picMkLst>
            <pc:docMk/>
            <pc:sldMk cId="0" sldId="263"/>
            <ac:picMk id="4" creationId="{BCC7DD7E-993B-C740-95D1-90CB9ED2301E}"/>
          </ac:picMkLst>
        </pc:picChg>
      </pc:sldChg>
      <pc:sldChg chg="addSp delSp modSp modAnim">
        <pc:chgData name="Mohammad Ali" userId="4d557b29e1502692" providerId="LiveId" clId="{392AA4E8-7672-4F6A-A1F1-955CBD97A9BD}" dt="2019-11-26T14:22:09.187" v="371"/>
        <pc:sldMkLst>
          <pc:docMk/>
          <pc:sldMk cId="0" sldId="264"/>
        </pc:sldMkLst>
        <pc:spChg chg="mod">
          <ac:chgData name="Mohammad Ali" userId="4d557b29e1502692" providerId="LiveId" clId="{392AA4E8-7672-4F6A-A1F1-955CBD97A9BD}" dt="2019-11-26T14:08:14.066" v="246" actId="6549"/>
          <ac:spMkLst>
            <pc:docMk/>
            <pc:sldMk cId="0" sldId="264"/>
            <ac:spMk id="169" creationId="{00000000-0000-0000-0000-000000000000}"/>
          </ac:spMkLst>
        </pc:spChg>
        <pc:picChg chg="add del mod">
          <ac:chgData name="Mohammad Ali" userId="4d557b29e1502692" providerId="LiveId" clId="{392AA4E8-7672-4F6A-A1F1-955CBD97A9BD}" dt="2019-11-26T14:09:07.472" v="261" actId="478"/>
          <ac:picMkLst>
            <pc:docMk/>
            <pc:sldMk cId="0" sldId="264"/>
            <ac:picMk id="3" creationId="{72A514F1-A065-40B1-BCFE-40BB11ADC35D}"/>
          </ac:picMkLst>
        </pc:picChg>
        <pc:picChg chg="add mod">
          <ac:chgData name="Mohammad Ali" userId="4d557b29e1502692" providerId="LiveId" clId="{392AA4E8-7672-4F6A-A1F1-955CBD97A9BD}" dt="2019-11-26T14:09:46.297" v="271" actId="1076"/>
          <ac:picMkLst>
            <pc:docMk/>
            <pc:sldMk cId="0" sldId="264"/>
            <ac:picMk id="5" creationId="{DBB55B46-879B-4C4A-A712-ABA564E741A6}"/>
          </ac:picMkLst>
        </pc:picChg>
      </pc:sldChg>
      <pc:sldChg chg="modAnim">
        <pc:chgData name="Mohammad Ali" userId="4d557b29e1502692" providerId="LiveId" clId="{392AA4E8-7672-4F6A-A1F1-955CBD97A9BD}" dt="2019-11-26T14:12:53.858" v="293"/>
        <pc:sldMkLst>
          <pc:docMk/>
          <pc:sldMk cId="3820355653" sldId="266"/>
        </pc:sldMkLst>
      </pc:sldChg>
      <pc:sldChg chg="addSp delSp modSp modAnim">
        <pc:chgData name="Mohammad Ali" userId="4d557b29e1502692" providerId="LiveId" clId="{392AA4E8-7672-4F6A-A1F1-955CBD97A9BD}" dt="2019-11-26T14:20:24.633" v="358"/>
        <pc:sldMkLst>
          <pc:docMk/>
          <pc:sldMk cId="316273229" sldId="269"/>
        </pc:sldMkLst>
        <pc:spChg chg="add mod">
          <ac:chgData name="Mohammad Ali" userId="4d557b29e1502692" providerId="LiveId" clId="{392AA4E8-7672-4F6A-A1F1-955CBD97A9BD}" dt="2019-11-26T14:18:23.398" v="333" actId="20577"/>
          <ac:spMkLst>
            <pc:docMk/>
            <pc:sldMk cId="316273229" sldId="269"/>
            <ac:spMk id="7" creationId="{94B5B838-5906-436B-B022-734BB1D4F331}"/>
          </ac:spMkLst>
        </pc:spChg>
        <pc:spChg chg="add mod">
          <ac:chgData name="Mohammad Ali" userId="4d557b29e1502692" providerId="LiveId" clId="{392AA4E8-7672-4F6A-A1F1-955CBD97A9BD}" dt="2019-11-26T14:19:31.118" v="351" actId="1076"/>
          <ac:spMkLst>
            <pc:docMk/>
            <pc:sldMk cId="316273229" sldId="269"/>
            <ac:spMk id="8" creationId="{D7AEBEF8-B50F-42B0-B73E-D39B0046801E}"/>
          </ac:spMkLst>
        </pc:spChg>
        <pc:picChg chg="add del mod">
          <ac:chgData name="Mohammad Ali" userId="4d557b29e1502692" providerId="LiveId" clId="{392AA4E8-7672-4F6A-A1F1-955CBD97A9BD}" dt="2019-11-26T14:18:37.302" v="338" actId="478"/>
          <ac:picMkLst>
            <pc:docMk/>
            <pc:sldMk cId="316273229" sldId="269"/>
            <ac:picMk id="4" creationId="{54FDCB35-E886-4884-A4F4-8C90BD60E48C}"/>
          </ac:picMkLst>
        </pc:picChg>
        <pc:picChg chg="mod">
          <ac:chgData name="Mohammad Ali" userId="4d557b29e1502692" providerId="LiveId" clId="{392AA4E8-7672-4F6A-A1F1-955CBD97A9BD}" dt="2019-11-26T14:19:17.917" v="349" actId="14100"/>
          <ac:picMkLst>
            <pc:docMk/>
            <pc:sldMk cId="316273229" sldId="269"/>
            <ac:picMk id="6" creationId="{836326F9-5005-A848-BF10-99BBE696DD3E}"/>
          </ac:picMkLst>
        </pc:picChg>
        <pc:picChg chg="add mod">
          <ac:chgData name="Mohammad Ali" userId="4d557b29e1502692" providerId="LiveId" clId="{392AA4E8-7672-4F6A-A1F1-955CBD97A9BD}" dt="2019-11-26T14:19:20.557" v="350" actId="14100"/>
          <ac:picMkLst>
            <pc:docMk/>
            <pc:sldMk cId="316273229" sldId="269"/>
            <ac:picMk id="9" creationId="{B686AE41-A878-48E0-850B-53C1A8A90257}"/>
          </ac:picMkLst>
        </pc:picChg>
      </pc:sldChg>
    </pc:docChg>
  </pc:docChgLst>
  <pc:docChgLst>
    <pc:chgData name="Mohammad Ali" userId="4d557b29e1502692" providerId="LiveId" clId="{99B43668-4511-4096-86D8-44195EF97BDE}"/>
    <pc:docChg chg="undo redo custSel addSld delSld modSld">
      <pc:chgData name="Mohammad Ali" userId="4d557b29e1502692" providerId="LiveId" clId="{99B43668-4511-4096-86D8-44195EF97BDE}" dt="2019-11-23T21:11:08.132" v="1849" actId="6549"/>
      <pc:docMkLst>
        <pc:docMk/>
      </pc:docMkLst>
      <pc:sldChg chg="modSp">
        <pc:chgData name="Mohammad Ali" userId="4d557b29e1502692" providerId="LiveId" clId="{99B43668-4511-4096-86D8-44195EF97BDE}" dt="2019-11-23T21:00:45.317" v="1691" actId="20577"/>
        <pc:sldMkLst>
          <pc:docMk/>
          <pc:sldMk cId="0" sldId="256"/>
        </pc:sldMkLst>
        <pc:spChg chg="mod">
          <ac:chgData name="Mohammad Ali" userId="4d557b29e1502692" providerId="LiveId" clId="{99B43668-4511-4096-86D8-44195EF97BDE}" dt="2019-11-23T21:00:45.317" v="1691" actId="20577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Mohammad Ali" userId="4d557b29e1502692" providerId="LiveId" clId="{99B43668-4511-4096-86D8-44195EF97BDE}" dt="2019-11-23T21:00:09.257" v="1671" actId="6549"/>
          <ac:spMkLst>
            <pc:docMk/>
            <pc:sldMk cId="0" sldId="256"/>
            <ac:spMk id="135" creationId="{00000000-0000-0000-0000-000000000000}"/>
          </ac:spMkLst>
        </pc:spChg>
      </pc:sldChg>
      <pc:sldChg chg="modSp modAnim">
        <pc:chgData name="Mohammad Ali" userId="4d557b29e1502692" providerId="LiveId" clId="{99B43668-4511-4096-86D8-44195EF97BDE}" dt="2019-11-23T21:01:26.409" v="1696"/>
        <pc:sldMkLst>
          <pc:docMk/>
          <pc:sldMk cId="0" sldId="257"/>
        </pc:sldMkLst>
        <pc:grpChg chg="mod">
          <ac:chgData name="Mohammad Ali" userId="4d557b29e1502692" providerId="LiveId" clId="{99B43668-4511-4096-86D8-44195EF97BDE}" dt="2019-11-23T21:01:20.539" v="1694" actId="14100"/>
          <ac:grpSpMkLst>
            <pc:docMk/>
            <pc:sldMk cId="0" sldId="257"/>
            <ac:grpSpMk id="139" creationId="{00000000-0000-0000-0000-000000000000}"/>
          </ac:grpSpMkLst>
        </pc:grpChg>
      </pc:sldChg>
      <pc:sldChg chg="modSp modAnim">
        <pc:chgData name="Mohammad Ali" userId="4d557b29e1502692" providerId="LiveId" clId="{99B43668-4511-4096-86D8-44195EF97BDE}" dt="2019-11-23T20:54:08.581" v="1625"/>
        <pc:sldMkLst>
          <pc:docMk/>
          <pc:sldMk cId="0" sldId="258"/>
        </pc:sldMkLst>
        <pc:spChg chg="mod">
          <ac:chgData name="Mohammad Ali" userId="4d557b29e1502692" providerId="LiveId" clId="{99B43668-4511-4096-86D8-44195EF97BDE}" dt="2019-11-23T19:21:34.955" v="149" actId="12"/>
          <ac:spMkLst>
            <pc:docMk/>
            <pc:sldMk cId="0" sldId="258"/>
            <ac:spMk id="142" creationId="{00000000-0000-0000-0000-000000000000}"/>
          </ac:spMkLst>
        </pc:spChg>
      </pc:sldChg>
      <pc:sldChg chg="delSp modSp modAnim">
        <pc:chgData name="Mohammad Ali" userId="4d557b29e1502692" providerId="LiveId" clId="{99B43668-4511-4096-86D8-44195EF97BDE}" dt="2019-11-23T21:02:13.587" v="1700"/>
        <pc:sldMkLst>
          <pc:docMk/>
          <pc:sldMk cId="0" sldId="259"/>
        </pc:sldMkLst>
        <pc:spChg chg="mod">
          <ac:chgData name="Mohammad Ali" userId="4d557b29e1502692" providerId="LiveId" clId="{99B43668-4511-4096-86D8-44195EF97BDE}" dt="2019-11-23T20:43:52.287" v="1555" actId="14100"/>
          <ac:spMkLst>
            <pc:docMk/>
            <pc:sldMk cId="0" sldId="259"/>
            <ac:spMk id="145" creationId="{00000000-0000-0000-0000-000000000000}"/>
          </ac:spMkLst>
        </pc:spChg>
        <pc:spChg chg="del mod topLvl">
          <ac:chgData name="Mohammad Ali" userId="4d557b29e1502692" providerId="LiveId" clId="{99B43668-4511-4096-86D8-44195EF97BDE}" dt="2019-11-23T19:37:48.959" v="352" actId="478"/>
          <ac:spMkLst>
            <pc:docMk/>
            <pc:sldMk cId="0" sldId="259"/>
            <ac:spMk id="148" creationId="{00000000-0000-0000-0000-000000000000}"/>
          </ac:spMkLst>
        </pc:spChg>
        <pc:grpChg chg="del">
          <ac:chgData name="Mohammad Ali" userId="4d557b29e1502692" providerId="LiveId" clId="{99B43668-4511-4096-86D8-44195EF97BDE}" dt="2019-11-23T19:37:48.959" v="352" actId="478"/>
          <ac:grpSpMkLst>
            <pc:docMk/>
            <pc:sldMk cId="0" sldId="259"/>
            <ac:grpSpMk id="149" creationId="{00000000-0000-0000-0000-000000000000}"/>
          </ac:grpSpMkLst>
        </pc:grpChg>
        <pc:grpChg chg="mod">
          <ac:chgData name="Mohammad Ali" userId="4d557b29e1502692" providerId="LiveId" clId="{99B43668-4511-4096-86D8-44195EF97BDE}" dt="2019-11-23T20:44:08.664" v="1563" actId="14100"/>
          <ac:grpSpMkLst>
            <pc:docMk/>
            <pc:sldMk cId="0" sldId="259"/>
            <ac:grpSpMk id="152" creationId="{00000000-0000-0000-0000-000000000000}"/>
          </ac:grpSpMkLst>
        </pc:grpChg>
        <pc:picChg chg="mod topLvl">
          <ac:chgData name="Mohammad Ali" userId="4d557b29e1502692" providerId="LiveId" clId="{99B43668-4511-4096-86D8-44195EF97BDE}" dt="2019-11-23T20:43:57.574" v="1557" actId="1076"/>
          <ac:picMkLst>
            <pc:docMk/>
            <pc:sldMk cId="0" sldId="259"/>
            <ac:picMk id="147" creationId="{00000000-0000-0000-0000-000000000000}"/>
          </ac:picMkLst>
        </pc:picChg>
      </pc:sldChg>
      <pc:sldChg chg="addSp delSp modSp modTransition modAnim">
        <pc:chgData name="Mohammad Ali" userId="4d557b29e1502692" providerId="LiveId" clId="{99B43668-4511-4096-86D8-44195EF97BDE}" dt="2019-11-23T20:50:28.669" v="1610"/>
        <pc:sldMkLst>
          <pc:docMk/>
          <pc:sldMk cId="0" sldId="260"/>
        </pc:sldMkLst>
        <pc:spChg chg="mod">
          <ac:chgData name="Mohammad Ali" userId="4d557b29e1502692" providerId="LiveId" clId="{99B43668-4511-4096-86D8-44195EF97BDE}" dt="2019-11-23T19:55:54.792" v="585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Mohammad Ali" userId="4d557b29e1502692" providerId="LiveId" clId="{99B43668-4511-4096-86D8-44195EF97BDE}" dt="2019-11-23T19:17:31.296" v="27" actId="313"/>
          <ac:spMkLst>
            <pc:docMk/>
            <pc:sldMk cId="0" sldId="260"/>
            <ac:spMk id="155" creationId="{00000000-0000-0000-0000-000000000000}"/>
          </ac:spMkLst>
        </pc:spChg>
        <pc:graphicFrameChg chg="add del mod modGraphic">
          <ac:chgData name="Mohammad Ali" userId="4d557b29e1502692" providerId="LiveId" clId="{99B43668-4511-4096-86D8-44195EF97BDE}" dt="2019-11-23T19:39:27.715" v="359" actId="478"/>
          <ac:graphicFrameMkLst>
            <pc:docMk/>
            <pc:sldMk cId="0" sldId="260"/>
            <ac:graphicFrameMk id="2" creationId="{72B481B3-26A9-4CCB-95D1-2D4680807160}"/>
          </ac:graphicFrameMkLst>
        </pc:graphicFrameChg>
        <pc:picChg chg="add del mod">
          <ac:chgData name="Mohammad Ali" userId="4d557b29e1502692" providerId="LiveId" clId="{99B43668-4511-4096-86D8-44195EF97BDE}" dt="2019-11-23T19:33:07.273" v="276"/>
          <ac:picMkLst>
            <pc:docMk/>
            <pc:sldMk cId="0" sldId="260"/>
            <ac:picMk id="5" creationId="{90769C07-1F8D-4D94-9CC6-2571FC4AF3AC}"/>
          </ac:picMkLst>
        </pc:picChg>
        <pc:picChg chg="add del mod">
          <ac:chgData name="Mohammad Ali" userId="4d557b29e1502692" providerId="LiveId" clId="{99B43668-4511-4096-86D8-44195EF97BDE}" dt="2019-11-23T19:33:07.273" v="276"/>
          <ac:picMkLst>
            <pc:docMk/>
            <pc:sldMk cId="0" sldId="260"/>
            <ac:picMk id="7" creationId="{E92D9E18-9F4B-4787-9CF2-8A3D3237793E}"/>
          </ac:picMkLst>
        </pc:picChg>
      </pc:sldChg>
      <pc:sldChg chg="modSp modAnim">
        <pc:chgData name="Mohammad Ali" userId="4d557b29e1502692" providerId="LiveId" clId="{99B43668-4511-4096-86D8-44195EF97BDE}" dt="2019-11-23T21:06:58.740" v="1776" actId="20577"/>
        <pc:sldMkLst>
          <pc:docMk/>
          <pc:sldMk cId="0" sldId="261"/>
        </pc:sldMkLst>
        <pc:spChg chg="mod">
          <ac:chgData name="Mohammad Ali" userId="4d557b29e1502692" providerId="LiveId" clId="{99B43668-4511-4096-86D8-44195EF97BDE}" dt="2019-11-23T21:06:58.740" v="1776" actId="20577"/>
          <ac:spMkLst>
            <pc:docMk/>
            <pc:sldMk cId="0" sldId="261"/>
            <ac:spMk id="157" creationId="{00000000-0000-0000-0000-000000000000}"/>
          </ac:spMkLst>
        </pc:spChg>
        <pc:spChg chg="mod">
          <ac:chgData name="Mohammad Ali" userId="4d557b29e1502692" providerId="LiveId" clId="{99B43668-4511-4096-86D8-44195EF97BDE}" dt="2019-11-23T20:16:02.350" v="1149" actId="20577"/>
          <ac:spMkLst>
            <pc:docMk/>
            <pc:sldMk cId="0" sldId="261"/>
            <ac:spMk id="158" creationId="{00000000-0000-0000-0000-000000000000}"/>
          </ac:spMkLst>
        </pc:spChg>
      </pc:sldChg>
      <pc:sldChg chg="modSp modAnim">
        <pc:chgData name="Mohammad Ali" userId="4d557b29e1502692" providerId="LiveId" clId="{99B43668-4511-4096-86D8-44195EF97BDE}" dt="2019-11-23T20:55:28.585" v="1638"/>
        <pc:sldMkLst>
          <pc:docMk/>
          <pc:sldMk cId="0" sldId="262"/>
        </pc:sldMkLst>
        <pc:spChg chg="mod">
          <ac:chgData name="Mohammad Ali" userId="4d557b29e1502692" providerId="LiveId" clId="{99B43668-4511-4096-86D8-44195EF97BDE}" dt="2019-11-23T20:16:46.563" v="1152" actId="20577"/>
          <ac:spMkLst>
            <pc:docMk/>
            <pc:sldMk cId="0" sldId="262"/>
            <ac:spMk id="160" creationId="{00000000-0000-0000-0000-000000000000}"/>
          </ac:spMkLst>
        </pc:spChg>
        <pc:spChg chg="mod">
          <ac:chgData name="Mohammad Ali" userId="4d557b29e1502692" providerId="LiveId" clId="{99B43668-4511-4096-86D8-44195EF97BDE}" dt="2019-11-23T20:21:20.635" v="1235" actId="27636"/>
          <ac:spMkLst>
            <pc:docMk/>
            <pc:sldMk cId="0" sldId="262"/>
            <ac:spMk id="161" creationId="{00000000-0000-0000-0000-000000000000}"/>
          </ac:spMkLst>
        </pc:spChg>
      </pc:sldChg>
      <pc:sldChg chg="addSp delSp modSp">
        <pc:chgData name="Mohammad Ali" userId="4d557b29e1502692" providerId="LiveId" clId="{99B43668-4511-4096-86D8-44195EF97BDE}" dt="2019-11-23T20:37:27.682" v="1463" actId="14100"/>
        <pc:sldMkLst>
          <pc:docMk/>
          <pc:sldMk cId="0" sldId="263"/>
        </pc:sldMkLst>
        <pc:spChg chg="del mod topLvl">
          <ac:chgData name="Mohammad Ali" userId="4d557b29e1502692" providerId="LiveId" clId="{99B43668-4511-4096-86D8-44195EF97BDE}" dt="2019-11-23T20:37:21.304" v="1461" actId="478"/>
          <ac:spMkLst>
            <pc:docMk/>
            <pc:sldMk cId="0" sldId="263"/>
            <ac:spMk id="165" creationId="{00000000-0000-0000-0000-000000000000}"/>
          </ac:spMkLst>
        </pc:spChg>
        <pc:grpChg chg="add del mod">
          <ac:chgData name="Mohammad Ali" userId="4d557b29e1502692" providerId="LiveId" clId="{99B43668-4511-4096-86D8-44195EF97BDE}" dt="2019-11-23T20:37:21.304" v="1461" actId="478"/>
          <ac:grpSpMkLst>
            <pc:docMk/>
            <pc:sldMk cId="0" sldId="263"/>
            <ac:grpSpMk id="166" creationId="{00000000-0000-0000-0000-000000000000}"/>
          </ac:grpSpMkLst>
        </pc:grpChg>
        <pc:picChg chg="mod topLvl">
          <ac:chgData name="Mohammad Ali" userId="4d557b29e1502692" providerId="LiveId" clId="{99B43668-4511-4096-86D8-44195EF97BDE}" dt="2019-11-23T20:37:27.682" v="1463" actId="14100"/>
          <ac:picMkLst>
            <pc:docMk/>
            <pc:sldMk cId="0" sldId="263"/>
            <ac:picMk id="164" creationId="{00000000-0000-0000-0000-000000000000}"/>
          </ac:picMkLst>
        </pc:picChg>
      </pc:sldChg>
      <pc:sldChg chg="modSp modAnim">
        <pc:chgData name="Mohammad Ali" userId="4d557b29e1502692" providerId="LiveId" clId="{99B43668-4511-4096-86D8-44195EF97BDE}" dt="2019-11-23T20:55:47.371" v="1640"/>
        <pc:sldMkLst>
          <pc:docMk/>
          <pc:sldMk cId="0" sldId="264"/>
        </pc:sldMkLst>
        <pc:spChg chg="mod">
          <ac:chgData name="Mohammad Ali" userId="4d557b29e1502692" providerId="LiveId" clId="{99B43668-4511-4096-86D8-44195EF97BDE}" dt="2019-11-23T20:23:12.814" v="1249" actId="20577"/>
          <ac:spMkLst>
            <pc:docMk/>
            <pc:sldMk cId="0" sldId="264"/>
            <ac:spMk id="168" creationId="{00000000-0000-0000-0000-000000000000}"/>
          </ac:spMkLst>
        </pc:spChg>
        <pc:spChg chg="mod">
          <ac:chgData name="Mohammad Ali" userId="4d557b29e1502692" providerId="LiveId" clId="{99B43668-4511-4096-86D8-44195EF97BDE}" dt="2019-11-23T20:25:38.858" v="1308" actId="27636"/>
          <ac:spMkLst>
            <pc:docMk/>
            <pc:sldMk cId="0" sldId="264"/>
            <ac:spMk id="169" creationId="{00000000-0000-0000-0000-000000000000}"/>
          </ac:spMkLst>
        </pc:spChg>
      </pc:sldChg>
      <pc:sldChg chg="modSp modAnim">
        <pc:chgData name="Mohammad Ali" userId="4d557b29e1502692" providerId="LiveId" clId="{99B43668-4511-4096-86D8-44195EF97BDE}" dt="2019-11-23T20:59:15.366" v="1669"/>
        <pc:sldMkLst>
          <pc:docMk/>
          <pc:sldMk cId="0" sldId="265"/>
        </pc:sldMkLst>
        <pc:spChg chg="mod">
          <ac:chgData name="Mohammad Ali" userId="4d557b29e1502692" providerId="LiveId" clId="{99B43668-4511-4096-86D8-44195EF97BDE}" dt="2019-11-23T20:37:45.096" v="1464" actId="20577"/>
          <ac:spMkLst>
            <pc:docMk/>
            <pc:sldMk cId="0" sldId="265"/>
            <ac:spMk id="171" creationId="{00000000-0000-0000-0000-000000000000}"/>
          </ac:spMkLst>
        </pc:spChg>
        <pc:spChg chg="mod">
          <ac:chgData name="Mohammad Ali" userId="4d557b29e1502692" providerId="LiveId" clId="{99B43668-4511-4096-86D8-44195EF97BDE}" dt="2019-11-23T20:59:08.481" v="1667" actId="14100"/>
          <ac:spMkLst>
            <pc:docMk/>
            <pc:sldMk cId="0" sldId="265"/>
            <ac:spMk id="172" creationId="{00000000-0000-0000-0000-000000000000}"/>
          </ac:spMkLst>
        </pc:spChg>
      </pc:sldChg>
      <pc:sldChg chg="addSp modSp add modAnim">
        <pc:chgData name="Mohammad Ali" userId="4d557b29e1502692" providerId="LiveId" clId="{99B43668-4511-4096-86D8-44195EF97BDE}" dt="2019-11-23T21:03:08.505" v="1707"/>
        <pc:sldMkLst>
          <pc:docMk/>
          <pc:sldMk cId="3820355653" sldId="266"/>
        </pc:sldMkLst>
        <pc:spChg chg="mod">
          <ac:chgData name="Mohammad Ali" userId="4d557b29e1502692" providerId="LiveId" clId="{99B43668-4511-4096-86D8-44195EF97BDE}" dt="2019-11-23T19:31:07.917" v="255" actId="20577"/>
          <ac:spMkLst>
            <pc:docMk/>
            <pc:sldMk cId="3820355653" sldId="266"/>
            <ac:spMk id="2" creationId="{299DC6AA-818F-4D8D-86E0-42F87EC97AB4}"/>
          </ac:spMkLst>
        </pc:spChg>
        <pc:spChg chg="mod">
          <ac:chgData name="Mohammad Ali" userId="4d557b29e1502692" providerId="LiveId" clId="{99B43668-4511-4096-86D8-44195EF97BDE}" dt="2019-11-23T20:46:32.984" v="1583" actId="15"/>
          <ac:spMkLst>
            <pc:docMk/>
            <pc:sldMk cId="3820355653" sldId="266"/>
            <ac:spMk id="3" creationId="{E26A0C49-AD26-4D50-9BDC-623F8942F289}"/>
          </ac:spMkLst>
        </pc:spChg>
        <pc:spChg chg="add mod">
          <ac:chgData name="Mohammad Ali" userId="4d557b29e1502692" providerId="LiveId" clId="{99B43668-4511-4096-86D8-44195EF97BDE}" dt="2019-11-23T20:46:53.118" v="1587" actId="1076"/>
          <ac:spMkLst>
            <pc:docMk/>
            <pc:sldMk cId="3820355653" sldId="266"/>
            <ac:spMk id="8" creationId="{33225ECE-9372-42CD-BE13-4F81F1C1F1D7}"/>
          </ac:spMkLst>
        </pc:spChg>
        <pc:graphicFrameChg chg="add mod modGraphic">
          <ac:chgData name="Mohammad Ali" userId="4d557b29e1502692" providerId="LiveId" clId="{99B43668-4511-4096-86D8-44195EF97BDE}" dt="2019-11-23T19:35:40.455" v="324" actId="14100"/>
          <ac:graphicFrameMkLst>
            <pc:docMk/>
            <pc:sldMk cId="3820355653" sldId="266"/>
            <ac:graphicFrameMk id="6" creationId="{6D76247F-ED01-4897-99C3-67A02318574C}"/>
          </ac:graphicFrameMkLst>
        </pc:graphicFrameChg>
        <pc:picChg chg="add mod">
          <ac:chgData name="Mohammad Ali" userId="4d557b29e1502692" providerId="LiveId" clId="{99B43668-4511-4096-86D8-44195EF97BDE}" dt="2019-11-23T19:35:49.752" v="325" actId="1076"/>
          <ac:picMkLst>
            <pc:docMk/>
            <pc:sldMk cId="3820355653" sldId="266"/>
            <ac:picMk id="4" creationId="{80FBA1B5-5CA7-4F14-8A60-7D4D9E050566}"/>
          </ac:picMkLst>
        </pc:picChg>
        <pc:picChg chg="add mod">
          <ac:chgData name="Mohammad Ali" userId="4d557b29e1502692" providerId="LiveId" clId="{99B43668-4511-4096-86D8-44195EF97BDE}" dt="2019-11-23T21:02:54.832" v="1705" actId="1076"/>
          <ac:picMkLst>
            <pc:docMk/>
            <pc:sldMk cId="3820355653" sldId="266"/>
            <ac:picMk id="5" creationId="{5B996A52-D00D-428E-9C75-EA7ACC3FE4DF}"/>
          </ac:picMkLst>
        </pc:picChg>
      </pc:sldChg>
      <pc:sldChg chg="modSp add modAnim">
        <pc:chgData name="Mohammad Ali" userId="4d557b29e1502692" providerId="LiveId" clId="{99B43668-4511-4096-86D8-44195EF97BDE}" dt="2019-11-23T21:11:08.132" v="1849" actId="6549"/>
        <pc:sldMkLst>
          <pc:docMk/>
          <pc:sldMk cId="1074927333" sldId="267"/>
        </pc:sldMkLst>
        <pc:spChg chg="mod">
          <ac:chgData name="Mohammad Ali" userId="4d557b29e1502692" providerId="LiveId" clId="{99B43668-4511-4096-86D8-44195EF97BDE}" dt="2019-11-23T21:11:08.132" v="1849" actId="6549"/>
          <ac:spMkLst>
            <pc:docMk/>
            <pc:sldMk cId="1074927333" sldId="267"/>
            <ac:spMk id="2" creationId="{789EBC0E-F9B8-4D69-8F4C-CD5BE82C05E6}"/>
          </ac:spMkLst>
        </pc:spChg>
        <pc:spChg chg="mod">
          <ac:chgData name="Mohammad Ali" userId="4d557b29e1502692" providerId="LiveId" clId="{99B43668-4511-4096-86D8-44195EF97BDE}" dt="2019-11-23T20:03:54.162" v="680" actId="6549"/>
          <ac:spMkLst>
            <pc:docMk/>
            <pc:sldMk cId="1074927333" sldId="267"/>
            <ac:spMk id="3" creationId="{6AFE4A0E-2B20-4066-B9A2-6145ED014DA7}"/>
          </ac:spMkLst>
        </pc:spChg>
      </pc:sldChg>
      <pc:sldChg chg="addSp modSp add modAnim">
        <pc:chgData name="Mohammad Ali" userId="4d557b29e1502692" providerId="LiveId" clId="{99B43668-4511-4096-86D8-44195EF97BDE}" dt="2019-11-23T21:08:34.824" v="1783"/>
        <pc:sldMkLst>
          <pc:docMk/>
          <pc:sldMk cId="3561493653" sldId="268"/>
        </pc:sldMkLst>
        <pc:spChg chg="mod">
          <ac:chgData name="Mohammad Ali" userId="4d557b29e1502692" providerId="LiveId" clId="{99B43668-4511-4096-86D8-44195EF97BDE}" dt="2019-11-23T20:38:52.375" v="1538" actId="20577"/>
          <ac:spMkLst>
            <pc:docMk/>
            <pc:sldMk cId="3561493653" sldId="268"/>
            <ac:spMk id="2" creationId="{287EADAF-E12F-443A-9D78-6A35F42EACBC}"/>
          </ac:spMkLst>
        </pc:spChg>
        <pc:spChg chg="mod">
          <ac:chgData name="Mohammad Ali" userId="4d557b29e1502692" providerId="LiveId" clId="{99B43668-4511-4096-86D8-44195EF97BDE}" dt="2019-11-23T20:34:32.562" v="1455" actId="27636"/>
          <ac:spMkLst>
            <pc:docMk/>
            <pc:sldMk cId="3561493653" sldId="268"/>
            <ac:spMk id="3" creationId="{84B71DAB-B058-43AC-862C-A843D5C3BB7A}"/>
          </ac:spMkLst>
        </pc:spChg>
        <pc:picChg chg="add mod">
          <ac:chgData name="Mohammad Ali" userId="4d557b29e1502692" providerId="LiveId" clId="{99B43668-4511-4096-86D8-44195EF97BDE}" dt="2019-11-23T20:28:07.994" v="1330" actId="1076"/>
          <ac:picMkLst>
            <pc:docMk/>
            <pc:sldMk cId="3561493653" sldId="268"/>
            <ac:picMk id="5" creationId="{B189C67E-8BC1-44E2-A314-2EDDDADCAAF9}"/>
          </ac:picMkLst>
        </pc:picChg>
        <pc:picChg chg="add mod">
          <ac:chgData name="Mohammad Ali" userId="4d557b29e1502692" providerId="LiveId" clId="{99B43668-4511-4096-86D8-44195EF97BDE}" dt="2019-11-23T20:34:28.688" v="1453" actId="1076"/>
          <ac:picMkLst>
            <pc:docMk/>
            <pc:sldMk cId="3561493653" sldId="268"/>
            <ac:picMk id="7" creationId="{1CCB7CCA-72F3-4DBB-AB3C-1D82AEE2513A}"/>
          </ac:picMkLst>
        </pc:picChg>
        <pc:picChg chg="add mod">
          <ac:chgData name="Mohammad Ali" userId="4d557b29e1502692" providerId="LiveId" clId="{99B43668-4511-4096-86D8-44195EF97BDE}" dt="2019-11-23T20:34:26.508" v="1452" actId="1076"/>
          <ac:picMkLst>
            <pc:docMk/>
            <pc:sldMk cId="3561493653" sldId="268"/>
            <ac:picMk id="9" creationId="{40BA2549-1B11-436F-8638-D2454DFE97E3}"/>
          </ac:picMkLst>
        </pc:picChg>
        <pc:picChg chg="add mod">
          <ac:chgData name="Mohammad Ali" userId="4d557b29e1502692" providerId="LiveId" clId="{99B43668-4511-4096-86D8-44195EF97BDE}" dt="2019-11-23T20:34:24.814" v="1451" actId="1076"/>
          <ac:picMkLst>
            <pc:docMk/>
            <pc:sldMk cId="3561493653" sldId="268"/>
            <ac:picMk id="11" creationId="{CF9C6314-AA95-44F5-9D56-D761631D137D}"/>
          </ac:picMkLst>
        </pc:picChg>
      </pc:sldChg>
    </pc:docChg>
  </pc:docChgLst>
  <pc:docChgLst>
    <pc:chgData name="Mohammad Ali" userId="4d557b29e1502692" providerId="LiveId" clId="{6A4E24F6-9D56-AE41-8881-25EB20D46644}"/>
    <pc:docChg chg="custSel modSld">
      <pc:chgData name="Mohammad Ali" userId="4d557b29e1502692" providerId="LiveId" clId="{6A4E24F6-9D56-AE41-8881-25EB20D46644}" dt="2019-11-25T23:35:44.028" v="309" actId="313"/>
      <pc:docMkLst>
        <pc:docMk/>
      </pc:docMkLst>
      <pc:sldChg chg="modAnim">
        <pc:chgData name="Mohammad Ali" userId="4d557b29e1502692" providerId="LiveId" clId="{6A4E24F6-9D56-AE41-8881-25EB20D46644}" dt="2019-11-25T23:06:27.048" v="0"/>
        <pc:sldMkLst>
          <pc:docMk/>
          <pc:sldMk cId="0" sldId="261"/>
        </pc:sldMkLst>
      </pc:sldChg>
      <pc:sldChg chg="addSp delSp modSp delAnim modAnim">
        <pc:chgData name="Mohammad Ali" userId="4d557b29e1502692" providerId="LiveId" clId="{6A4E24F6-9D56-AE41-8881-25EB20D46644}" dt="2019-11-25T23:31:47.262" v="295" actId="14100"/>
        <pc:sldMkLst>
          <pc:docMk/>
          <pc:sldMk cId="0" sldId="263"/>
        </pc:sldMkLst>
        <pc:spChg chg="mod">
          <ac:chgData name="Mohammad Ali" userId="4d557b29e1502692" providerId="LiveId" clId="{6A4E24F6-9D56-AE41-8881-25EB20D46644}" dt="2019-11-25T23:29:49.308" v="291" actId="20577"/>
          <ac:spMkLst>
            <pc:docMk/>
            <pc:sldMk cId="0" sldId="263"/>
            <ac:spMk id="5" creationId="{6085928C-424F-467C-AEDC-6F61AF44220B}"/>
          </ac:spMkLst>
        </pc:spChg>
        <pc:spChg chg="mod">
          <ac:chgData name="Mohammad Ali" userId="4d557b29e1502692" providerId="LiveId" clId="{6A4E24F6-9D56-AE41-8881-25EB20D46644}" dt="2019-11-25T23:29:18.499" v="282" actId="20577"/>
          <ac:spMkLst>
            <pc:docMk/>
            <pc:sldMk cId="0" sldId="263"/>
            <ac:spMk id="163" creationId="{00000000-0000-0000-0000-000000000000}"/>
          </ac:spMkLst>
        </pc:spChg>
        <pc:picChg chg="del">
          <ac:chgData name="Mohammad Ali" userId="4d557b29e1502692" providerId="LiveId" clId="{6A4E24F6-9D56-AE41-8881-25EB20D46644}" dt="2019-11-25T23:26:59.689" v="200" actId="478"/>
          <ac:picMkLst>
            <pc:docMk/>
            <pc:sldMk cId="0" sldId="263"/>
            <ac:picMk id="2" creationId="{41B8127A-FD2A-46D8-B714-442C1AB66D7B}"/>
          </ac:picMkLst>
        </pc:picChg>
        <pc:picChg chg="add mod">
          <ac:chgData name="Mohammad Ali" userId="4d557b29e1502692" providerId="LiveId" clId="{6A4E24F6-9D56-AE41-8881-25EB20D46644}" dt="2019-11-25T23:31:47.262" v="295" actId="14100"/>
          <ac:picMkLst>
            <pc:docMk/>
            <pc:sldMk cId="0" sldId="263"/>
            <ac:picMk id="4" creationId="{BCC7DD7E-993B-C740-95D1-90CB9ED2301E}"/>
          </ac:picMkLst>
        </pc:picChg>
      </pc:sldChg>
      <pc:sldChg chg="modSp modAnim">
        <pc:chgData name="Mohammad Ali" userId="4d557b29e1502692" providerId="LiveId" clId="{6A4E24F6-9D56-AE41-8881-25EB20D46644}" dt="2019-11-25T23:35:44.028" v="309" actId="313"/>
        <pc:sldMkLst>
          <pc:docMk/>
          <pc:sldMk cId="0" sldId="264"/>
        </pc:sldMkLst>
        <pc:spChg chg="mod">
          <ac:chgData name="Mohammad Ali" userId="4d557b29e1502692" providerId="LiveId" clId="{6A4E24F6-9D56-AE41-8881-25EB20D46644}" dt="2019-11-25T23:35:44.028" v="309" actId="313"/>
          <ac:spMkLst>
            <pc:docMk/>
            <pc:sldMk cId="0" sldId="264"/>
            <ac:spMk id="169" creationId="{00000000-0000-0000-0000-000000000000}"/>
          </ac:spMkLst>
        </pc:spChg>
      </pc:sldChg>
      <pc:sldChg chg="modSp">
        <pc:chgData name="Mohammad Ali" userId="4d557b29e1502692" providerId="LiveId" clId="{6A4E24F6-9D56-AE41-8881-25EB20D46644}" dt="2019-11-25T23:06:54.607" v="12" actId="20577"/>
        <pc:sldMkLst>
          <pc:docMk/>
          <pc:sldMk cId="0" sldId="265"/>
        </pc:sldMkLst>
        <pc:spChg chg="mod">
          <ac:chgData name="Mohammad Ali" userId="4d557b29e1502692" providerId="LiveId" clId="{6A4E24F6-9D56-AE41-8881-25EB20D46644}" dt="2019-11-25T23:06:54.607" v="12" actId="20577"/>
          <ac:spMkLst>
            <pc:docMk/>
            <pc:sldMk cId="0" sldId="265"/>
            <ac:spMk id="172" creationId="{00000000-0000-0000-0000-000000000000}"/>
          </ac:spMkLst>
        </pc:spChg>
      </pc:sldChg>
      <pc:sldChg chg="modSp">
        <pc:chgData name="Mohammad Ali" userId="4d557b29e1502692" providerId="LiveId" clId="{6A4E24F6-9D56-AE41-8881-25EB20D46644}" dt="2019-11-25T23:34:47.400" v="305" actId="20577"/>
        <pc:sldMkLst>
          <pc:docMk/>
          <pc:sldMk cId="3820355653" sldId="266"/>
        </pc:sldMkLst>
        <pc:spChg chg="mod">
          <ac:chgData name="Mohammad Ali" userId="4d557b29e1502692" providerId="LiveId" clId="{6A4E24F6-9D56-AE41-8881-25EB20D46644}" dt="2019-11-25T23:34:47.400" v="305" actId="20577"/>
          <ac:spMkLst>
            <pc:docMk/>
            <pc:sldMk cId="3820355653" sldId="266"/>
            <ac:spMk id="3" creationId="{E26A0C49-AD26-4D50-9BDC-623F8942F289}"/>
          </ac:spMkLst>
        </pc:spChg>
        <pc:spChg chg="mod">
          <ac:chgData name="Mohammad Ali" userId="4d557b29e1502692" providerId="LiveId" clId="{6A4E24F6-9D56-AE41-8881-25EB20D46644}" dt="2019-11-25T23:34:31.511" v="303" actId="20577"/>
          <ac:spMkLst>
            <pc:docMk/>
            <pc:sldMk cId="3820355653" sldId="266"/>
            <ac:spMk id="9" creationId="{E26207D8-C90D-4824-B40A-63ABF3E24254}"/>
          </ac:spMkLst>
        </pc:spChg>
      </pc:sldChg>
      <pc:sldChg chg="modAnim">
        <pc:chgData name="Mohammad Ali" userId="4d557b29e1502692" providerId="LiveId" clId="{6A4E24F6-9D56-AE41-8881-25EB20D46644}" dt="2019-11-25T23:33:32.005" v="299"/>
        <pc:sldMkLst>
          <pc:docMk/>
          <pc:sldMk cId="3561493653" sldId="268"/>
        </pc:sldMkLst>
      </pc:sldChg>
      <pc:sldChg chg="addSp delSp modSp delAnim modAnim">
        <pc:chgData name="Mohammad Ali" userId="4d557b29e1502692" providerId="LiveId" clId="{6A4E24F6-9D56-AE41-8881-25EB20D46644}" dt="2019-11-25T23:30:45.202" v="293"/>
        <pc:sldMkLst>
          <pc:docMk/>
          <pc:sldMk cId="316273229" sldId="269"/>
        </pc:sldMkLst>
        <pc:spChg chg="mod">
          <ac:chgData name="Mohammad Ali" userId="4d557b29e1502692" providerId="LiveId" clId="{6A4E24F6-9D56-AE41-8881-25EB20D46644}" dt="2019-11-25T23:28:53.417" v="280" actId="20577"/>
          <ac:spMkLst>
            <pc:docMk/>
            <pc:sldMk cId="316273229" sldId="269"/>
            <ac:spMk id="2" creationId="{FC007D53-C813-4D6B-B0CD-EFF5E29F182E}"/>
          </ac:spMkLst>
        </pc:spChg>
        <pc:spChg chg="del">
          <ac:chgData name="Mohammad Ali" userId="4d557b29e1502692" providerId="LiveId" clId="{6A4E24F6-9D56-AE41-8881-25EB20D46644}" dt="2019-11-25T23:26:21.025" v="194" actId="478"/>
          <ac:spMkLst>
            <pc:docMk/>
            <pc:sldMk cId="316273229" sldId="269"/>
            <ac:spMk id="3" creationId="{BC75C0C4-9FEA-478E-85D8-3DC8F6FFAAA0}"/>
          </ac:spMkLst>
        </pc:spChg>
        <pc:spChg chg="add del mod">
          <ac:chgData name="Mohammad Ali" userId="4d557b29e1502692" providerId="LiveId" clId="{6A4E24F6-9D56-AE41-8881-25EB20D46644}" dt="2019-11-25T23:26:37.212" v="197" actId="478"/>
          <ac:spMkLst>
            <pc:docMk/>
            <pc:sldMk cId="316273229" sldId="269"/>
            <ac:spMk id="8" creationId="{E5AB07E3-D043-FA4C-BE61-0D10B288DA8F}"/>
          </ac:spMkLst>
        </pc:spChg>
        <pc:picChg chg="del">
          <ac:chgData name="Mohammad Ali" userId="4d557b29e1502692" providerId="LiveId" clId="{6A4E24F6-9D56-AE41-8881-25EB20D46644}" dt="2019-11-25T23:25:39.238" v="189" actId="478"/>
          <ac:picMkLst>
            <pc:docMk/>
            <pc:sldMk cId="316273229" sldId="269"/>
            <ac:picMk id="5" creationId="{D3368649-9107-498E-A410-8FA2C0944A8B}"/>
          </ac:picMkLst>
        </pc:picChg>
        <pc:picChg chg="add mod">
          <ac:chgData name="Mohammad Ali" userId="4d557b29e1502692" providerId="LiveId" clId="{6A4E24F6-9D56-AE41-8881-25EB20D46644}" dt="2019-11-25T23:26:45.626" v="199" actId="14100"/>
          <ac:picMkLst>
            <pc:docMk/>
            <pc:sldMk cId="316273229" sldId="269"/>
            <ac:picMk id="6" creationId="{836326F9-5005-A848-BF10-99BBE696DD3E}"/>
          </ac:picMkLst>
        </pc:picChg>
      </pc:sldChg>
    </pc:docChg>
  </pc:docChgLst>
  <pc:docChgLst>
    <pc:chgData name="Mohammad Ali" userId="4d557b29e1502692" providerId="LiveId" clId="{08182F67-F4AA-4CCC-86C4-D0D71F4A6BA7}"/>
    <pc:docChg chg="undo redo custSel addSld modSld">
      <pc:chgData name="Mohammad Ali" userId="4d557b29e1502692" providerId="LiveId" clId="{08182F67-F4AA-4CCC-86C4-D0D71F4A6BA7}" dt="2019-11-25T02:21:14.086" v="434" actId="20577"/>
      <pc:docMkLst>
        <pc:docMk/>
      </pc:docMkLst>
      <pc:sldChg chg="addSp modSp modAnim">
        <pc:chgData name="Mohammad Ali" userId="4d557b29e1502692" providerId="LiveId" clId="{08182F67-F4AA-4CCC-86C4-D0D71F4A6BA7}" dt="2019-11-25T01:47:56.556" v="87" actId="6549"/>
        <pc:sldMkLst>
          <pc:docMk/>
          <pc:sldMk cId="0" sldId="261"/>
        </pc:sldMkLst>
        <pc:spChg chg="mod">
          <ac:chgData name="Mohammad Ali" userId="4d557b29e1502692" providerId="LiveId" clId="{08182F67-F4AA-4CCC-86C4-D0D71F4A6BA7}" dt="2019-11-25T01:47:56.556" v="87" actId="6549"/>
          <ac:spMkLst>
            <pc:docMk/>
            <pc:sldMk cId="0" sldId="261"/>
            <ac:spMk id="157" creationId="{00000000-0000-0000-0000-000000000000}"/>
          </ac:spMkLst>
        </pc:spChg>
        <pc:graphicFrameChg chg="add mod modGraphic">
          <ac:chgData name="Mohammad Ali" userId="4d557b29e1502692" providerId="LiveId" clId="{08182F67-F4AA-4CCC-86C4-D0D71F4A6BA7}" dt="2019-11-25T01:47:41.920" v="68" actId="1076"/>
          <ac:graphicFrameMkLst>
            <pc:docMk/>
            <pc:sldMk cId="0" sldId="261"/>
            <ac:graphicFrameMk id="4" creationId="{53812FB8-774B-4054-88FD-63517A3E4EA2}"/>
          </ac:graphicFrameMkLst>
        </pc:graphicFrameChg>
      </pc:sldChg>
      <pc:sldChg chg="addSp delSp modSp modAnim">
        <pc:chgData name="Mohammad Ali" userId="4d557b29e1502692" providerId="LiveId" clId="{08182F67-F4AA-4CCC-86C4-D0D71F4A6BA7}" dt="2019-11-25T02:11:53.153" v="310" actId="20577"/>
        <pc:sldMkLst>
          <pc:docMk/>
          <pc:sldMk cId="0" sldId="263"/>
        </pc:sldMkLst>
        <pc:spChg chg="add mod">
          <ac:chgData name="Mohammad Ali" userId="4d557b29e1502692" providerId="LiveId" clId="{08182F67-F4AA-4CCC-86C4-D0D71F4A6BA7}" dt="2019-11-25T02:11:35.693" v="304" actId="27636"/>
          <ac:spMkLst>
            <pc:docMk/>
            <pc:sldMk cId="0" sldId="263"/>
            <ac:spMk id="5" creationId="{6085928C-424F-467C-AEDC-6F61AF44220B}"/>
          </ac:spMkLst>
        </pc:spChg>
        <pc:spChg chg="mod">
          <ac:chgData name="Mohammad Ali" userId="4d557b29e1502692" providerId="LiveId" clId="{08182F67-F4AA-4CCC-86C4-D0D71F4A6BA7}" dt="2019-11-25T02:11:53.153" v="310" actId="20577"/>
          <ac:spMkLst>
            <pc:docMk/>
            <pc:sldMk cId="0" sldId="263"/>
            <ac:spMk id="163" creationId="{00000000-0000-0000-0000-000000000000}"/>
          </ac:spMkLst>
        </pc:spChg>
        <pc:picChg chg="add mod">
          <ac:chgData name="Mohammad Ali" userId="4d557b29e1502692" providerId="LiveId" clId="{08182F67-F4AA-4CCC-86C4-D0D71F4A6BA7}" dt="2019-11-25T02:10:12.938" v="250" actId="14100"/>
          <ac:picMkLst>
            <pc:docMk/>
            <pc:sldMk cId="0" sldId="263"/>
            <ac:picMk id="2" creationId="{41B8127A-FD2A-46D8-B714-442C1AB66D7B}"/>
          </ac:picMkLst>
        </pc:picChg>
        <pc:picChg chg="del">
          <ac:chgData name="Mohammad Ali" userId="4d557b29e1502692" providerId="LiveId" clId="{08182F67-F4AA-4CCC-86C4-D0D71F4A6BA7}" dt="2019-11-25T02:06:27.503" v="168" actId="478"/>
          <ac:picMkLst>
            <pc:docMk/>
            <pc:sldMk cId="0" sldId="263"/>
            <ac:picMk id="164" creationId="{00000000-0000-0000-0000-000000000000}"/>
          </ac:picMkLst>
        </pc:picChg>
      </pc:sldChg>
      <pc:sldChg chg="modSp modAnim">
        <pc:chgData name="Mohammad Ali" userId="4d557b29e1502692" providerId="LiveId" clId="{08182F67-F4AA-4CCC-86C4-D0D71F4A6BA7}" dt="2019-11-25T02:21:14.086" v="434" actId="20577"/>
        <pc:sldMkLst>
          <pc:docMk/>
          <pc:sldMk cId="0" sldId="265"/>
        </pc:sldMkLst>
        <pc:spChg chg="mod">
          <ac:chgData name="Mohammad Ali" userId="4d557b29e1502692" providerId="LiveId" clId="{08182F67-F4AA-4CCC-86C4-D0D71F4A6BA7}" dt="2019-11-25T02:21:14.086" v="434" actId="20577"/>
          <ac:spMkLst>
            <pc:docMk/>
            <pc:sldMk cId="0" sldId="265"/>
            <ac:spMk id="172" creationId="{00000000-0000-0000-0000-000000000000}"/>
          </ac:spMkLst>
        </pc:spChg>
      </pc:sldChg>
      <pc:sldChg chg="addSp delSp modSp delAnim modAnim">
        <pc:chgData name="Mohammad Ali" userId="4d557b29e1502692" providerId="LiveId" clId="{08182F67-F4AA-4CCC-86C4-D0D71F4A6BA7}" dt="2019-11-25T02:00:55.686" v="104"/>
        <pc:sldMkLst>
          <pc:docMk/>
          <pc:sldMk cId="3820355653" sldId="266"/>
        </pc:sldMkLst>
        <pc:spChg chg="mod">
          <ac:chgData name="Mohammad Ali" userId="4d557b29e1502692" providerId="LiveId" clId="{08182F67-F4AA-4CCC-86C4-D0D71F4A6BA7}" dt="2019-11-25T01:46:15.166" v="58" actId="6549"/>
          <ac:spMkLst>
            <pc:docMk/>
            <pc:sldMk cId="3820355653" sldId="266"/>
            <ac:spMk id="3" creationId="{E26A0C49-AD26-4D50-9BDC-623F8942F289}"/>
          </ac:spMkLst>
        </pc:spChg>
        <pc:spChg chg="del mod">
          <ac:chgData name="Mohammad Ali" userId="4d557b29e1502692" providerId="LiveId" clId="{08182F67-F4AA-4CCC-86C4-D0D71F4A6BA7}" dt="2019-11-25T01:46:27.104" v="60" actId="478"/>
          <ac:spMkLst>
            <pc:docMk/>
            <pc:sldMk cId="3820355653" sldId="266"/>
            <ac:spMk id="8" creationId="{33225ECE-9372-42CD-BE13-4F81F1C1F1D7}"/>
          </ac:spMkLst>
        </pc:spChg>
        <pc:spChg chg="add mod">
          <ac:chgData name="Mohammad Ali" userId="4d557b29e1502692" providerId="LiveId" clId="{08182F67-F4AA-4CCC-86C4-D0D71F4A6BA7}" dt="2019-11-25T01:46:23.177" v="59" actId="1076"/>
          <ac:spMkLst>
            <pc:docMk/>
            <pc:sldMk cId="3820355653" sldId="266"/>
            <ac:spMk id="9" creationId="{E26207D8-C90D-4824-B40A-63ABF3E24254}"/>
          </ac:spMkLst>
        </pc:spChg>
        <pc:spChg chg="add mod">
          <ac:chgData name="Mohammad Ali" userId="4d557b29e1502692" providerId="LiveId" clId="{08182F67-F4AA-4CCC-86C4-D0D71F4A6BA7}" dt="2019-11-25T01:59:52.788" v="101" actId="2711"/>
          <ac:spMkLst>
            <pc:docMk/>
            <pc:sldMk cId="3820355653" sldId="266"/>
            <ac:spMk id="10" creationId="{B50BDA6D-820F-4656-9F42-3DEED7BF0A94}"/>
          </ac:spMkLst>
        </pc:spChg>
        <pc:graphicFrameChg chg="del mod">
          <ac:chgData name="Mohammad Ali" userId="4d557b29e1502692" providerId="LiveId" clId="{08182F67-F4AA-4CCC-86C4-D0D71F4A6BA7}" dt="2019-11-25T01:45:04.944" v="42"/>
          <ac:graphicFrameMkLst>
            <pc:docMk/>
            <pc:sldMk cId="3820355653" sldId="266"/>
            <ac:graphicFrameMk id="6" creationId="{6D76247F-ED01-4897-99C3-67A02318574C}"/>
          </ac:graphicFrameMkLst>
        </pc:graphicFrameChg>
        <pc:picChg chg="mod">
          <ac:chgData name="Mohammad Ali" userId="4d557b29e1502692" providerId="LiveId" clId="{08182F67-F4AA-4CCC-86C4-D0D71F4A6BA7}" dt="2019-11-25T01:46:42.607" v="64" actId="1076"/>
          <ac:picMkLst>
            <pc:docMk/>
            <pc:sldMk cId="3820355653" sldId="266"/>
            <ac:picMk id="4" creationId="{80FBA1B5-5CA7-4F14-8A60-7D4D9E050566}"/>
          </ac:picMkLst>
        </pc:picChg>
        <pc:picChg chg="del mod">
          <ac:chgData name="Mohammad Ali" userId="4d557b29e1502692" providerId="LiveId" clId="{08182F67-F4AA-4CCC-86C4-D0D71F4A6BA7}" dt="2019-11-25T01:46:00.929" v="57" actId="478"/>
          <ac:picMkLst>
            <pc:docMk/>
            <pc:sldMk cId="3820355653" sldId="266"/>
            <ac:picMk id="5" creationId="{5B996A52-D00D-428E-9C75-EA7ACC3FE4DF}"/>
          </ac:picMkLst>
        </pc:picChg>
      </pc:sldChg>
      <pc:sldChg chg="addSp delSp modSp add modAnim">
        <pc:chgData name="Mohammad Ali" userId="4d557b29e1502692" providerId="LiveId" clId="{08182F67-F4AA-4CCC-86C4-D0D71F4A6BA7}" dt="2019-11-25T02:15:11.139" v="364"/>
        <pc:sldMkLst>
          <pc:docMk/>
          <pc:sldMk cId="316273229" sldId="269"/>
        </pc:sldMkLst>
        <pc:spChg chg="mod">
          <ac:chgData name="Mohammad Ali" userId="4d557b29e1502692" providerId="LiveId" clId="{08182F67-F4AA-4CCC-86C4-D0D71F4A6BA7}" dt="2019-11-25T02:12:23.645" v="323" actId="6549"/>
          <ac:spMkLst>
            <pc:docMk/>
            <pc:sldMk cId="316273229" sldId="269"/>
            <ac:spMk id="2" creationId="{FC007D53-C813-4D6B-B0CD-EFF5E29F182E}"/>
          </ac:spMkLst>
        </pc:spChg>
        <pc:spChg chg="mod">
          <ac:chgData name="Mohammad Ali" userId="4d557b29e1502692" providerId="LiveId" clId="{08182F67-F4AA-4CCC-86C4-D0D71F4A6BA7}" dt="2019-11-25T02:14:02.361" v="361" actId="20577"/>
          <ac:spMkLst>
            <pc:docMk/>
            <pc:sldMk cId="316273229" sldId="269"/>
            <ac:spMk id="3" creationId="{BC75C0C4-9FEA-478E-85D8-3DC8F6FFAAA0}"/>
          </ac:spMkLst>
        </pc:spChg>
        <pc:picChg chg="add del">
          <ac:chgData name="Mohammad Ali" userId="4d557b29e1502692" providerId="LiveId" clId="{08182F67-F4AA-4CCC-86C4-D0D71F4A6BA7}" dt="2019-11-25T02:07:17.714" v="170"/>
          <ac:picMkLst>
            <pc:docMk/>
            <pc:sldMk cId="316273229" sldId="269"/>
            <ac:picMk id="4" creationId="{FE84142C-98D0-4A02-B8D1-4D1E88CFBF63}"/>
          </ac:picMkLst>
        </pc:picChg>
        <pc:picChg chg="add mod">
          <ac:chgData name="Mohammad Ali" userId="4d557b29e1502692" providerId="LiveId" clId="{08182F67-F4AA-4CCC-86C4-D0D71F4A6BA7}" dt="2019-11-25T02:13:05.570" v="326" actId="14100"/>
          <ac:picMkLst>
            <pc:docMk/>
            <pc:sldMk cId="316273229" sldId="269"/>
            <ac:picMk id="5" creationId="{D3368649-9107-498E-A410-8FA2C0944A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9"/>
          <p:cNvSpPr/>
          <p:nvPr/>
        </p:nvSpPr>
        <p:spPr>
          <a:xfrm>
            <a:off x="-2" y="6627104"/>
            <a:ext cx="13014882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7592"/>
              </a:gs>
              <a:gs pos="55000">
                <a:srgbClr val="48BBE0"/>
              </a:gs>
              <a:gs pos="100000">
                <a:srgbClr val="007592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endParaRPr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975360" y="2492587"/>
            <a:ext cx="11054082" cy="2602329"/>
          </a:xfrm>
          <a:prstGeom prst="rect">
            <a:avLst/>
          </a:prstGeom>
        </p:spPr>
        <p:txBody>
          <a:bodyPr anchor="b"/>
          <a:lstStyle>
            <a:lvl1pPr algn="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75360" y="5136508"/>
            <a:ext cx="11054082" cy="1706248"/>
          </a:xfrm>
          <a:prstGeom prst="rect">
            <a:avLst/>
          </a:prstGeom>
        </p:spPr>
        <p:txBody>
          <a:bodyPr/>
          <a:lstStyle>
            <a:lvl1pPr marL="0" marR="91030" indent="0" algn="r">
              <a:buClrTx/>
              <a:buSzTx/>
              <a:buFontTx/>
              <a:buNone/>
              <a:defRPr>
                <a:solidFill>
                  <a:srgbClr val="464646"/>
                </a:solidFill>
              </a:defRPr>
            </a:lvl1pPr>
            <a:lvl2pPr marL="0" marR="91030" indent="0" algn="r">
              <a:buClrTx/>
              <a:buSzTx/>
              <a:buFontTx/>
              <a:buNone/>
              <a:defRPr>
                <a:solidFill>
                  <a:srgbClr val="464646"/>
                </a:solidFill>
              </a:defRPr>
            </a:lvl2pPr>
            <a:lvl3pPr marL="0" marR="91030" indent="0" algn="r">
              <a:buClrTx/>
              <a:buSzTx/>
              <a:buFontTx/>
              <a:buNone/>
              <a:defRPr>
                <a:solidFill>
                  <a:srgbClr val="464646"/>
                </a:solidFill>
              </a:defRPr>
            </a:lvl3pPr>
            <a:lvl4pPr marL="0" marR="91030" indent="0" algn="r">
              <a:buClrTx/>
              <a:buSzTx/>
              <a:buFontTx/>
              <a:buNone/>
              <a:defRPr>
                <a:solidFill>
                  <a:srgbClr val="464646"/>
                </a:solidFill>
              </a:defRPr>
            </a:lvl4pPr>
            <a:lvl5pPr marL="0" marR="91030" indent="0" algn="r">
              <a:buClrTx/>
              <a:buSzTx/>
              <a:buFontTx/>
              <a:buNone/>
              <a:defRPr>
                <a:solidFill>
                  <a:srgbClr val="46464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" name="Group 1"/>
          <p:cNvGrpSpPr/>
          <p:nvPr/>
        </p:nvGrpSpPr>
        <p:grpSpPr>
          <a:xfrm>
            <a:off x="-5355" y="7044265"/>
            <a:ext cx="13010160" cy="2719419"/>
            <a:chOff x="0" y="-1"/>
            <a:chExt cx="13010159" cy="2719418"/>
          </a:xfrm>
        </p:grpSpPr>
        <p:sp>
          <p:nvSpPr>
            <p:cNvPr id="18" name="Freeform 6"/>
            <p:cNvSpPr/>
            <p:nvPr/>
          </p:nvSpPr>
          <p:spPr>
            <a:xfrm>
              <a:off x="2405372" y="-2"/>
              <a:ext cx="10604786" cy="69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1283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DCAD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" name="Freeform 7"/>
            <p:cNvSpPr/>
            <p:nvPr/>
          </p:nvSpPr>
          <p:spPr>
            <a:xfrm>
              <a:off x="55761" y="404969"/>
              <a:ext cx="12954397" cy="1121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" name="Freeform 10"/>
            <p:cNvSpPr/>
            <p:nvPr/>
          </p:nvSpPr>
          <p:spPr>
            <a:xfrm>
              <a:off x="5353" y="68235"/>
              <a:ext cx="13004806" cy="265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91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Lucida Sans Unicode"/>
                  <a:ea typeface="Lucida Sans Unicode"/>
                  <a:cs typeface="Lucida Sans Unicode"/>
                  <a:sym typeface="Lucida Sans Unicode"/>
                </a:defRPr>
              </a:pPr>
              <a:endParaRPr/>
            </a:p>
          </p:txBody>
        </p:sp>
        <p:sp>
          <p:nvSpPr>
            <p:cNvPr id="21" name="Straight Connector 11"/>
            <p:cNvSpPr/>
            <p:nvPr/>
          </p:nvSpPr>
          <p:spPr>
            <a:xfrm>
              <a:off x="-1" y="63532"/>
              <a:ext cx="13010160" cy="1123985"/>
            </a:xfrm>
            <a:prstGeom prst="line">
              <a:avLst/>
            </a:prstGeom>
            <a:noFill/>
            <a:ln w="12065" cap="flat">
              <a:solidFill>
                <a:srgbClr val="5699A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650240" y="2106778"/>
            <a:ext cx="11704320" cy="623797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9733708" y="390599"/>
            <a:ext cx="2527959" cy="79541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idx="1"/>
          </p:nvPr>
        </p:nvSpPr>
        <p:spPr>
          <a:xfrm>
            <a:off x="650240" y="390599"/>
            <a:ext cx="8994987" cy="79541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7377" y="1507145"/>
            <a:ext cx="11054083" cy="2600962"/>
          </a:xfrm>
          <a:prstGeom prst="rect">
            <a:avLst/>
          </a:prstGeom>
        </p:spPr>
        <p:txBody>
          <a:bodyPr anchor="b"/>
          <a:lstStyle>
            <a:lvl1pPr algn="r">
              <a:defRPr sz="6800">
                <a:solidFill>
                  <a:srgbClr val="DEF5F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78969" y="4169545"/>
            <a:ext cx="6502401" cy="206917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3300">
                <a:solidFill>
                  <a:srgbClr val="FFFFFF"/>
                </a:solidFill>
              </a:defRPr>
            </a:lvl1pPr>
            <a:lvl2pPr marL="0" indent="0">
              <a:buClrTx/>
              <a:buSzTx/>
              <a:buFontTx/>
              <a:buNone/>
              <a:defRPr sz="3300">
                <a:solidFill>
                  <a:srgbClr val="FFFFFF"/>
                </a:solidFill>
              </a:defRPr>
            </a:lvl2pPr>
            <a:lvl3pPr marL="0" indent="0">
              <a:buClrTx/>
              <a:buSzTx/>
              <a:buFontTx/>
              <a:buNone/>
              <a:defRPr sz="3300">
                <a:solidFill>
                  <a:srgbClr val="FFFFFF"/>
                </a:solidFill>
              </a:defRPr>
            </a:lvl3pPr>
            <a:lvl4pPr marL="0" indent="0">
              <a:buClrTx/>
              <a:buSzTx/>
              <a:buFontTx/>
              <a:buNone/>
              <a:defRPr sz="3300">
                <a:solidFill>
                  <a:srgbClr val="FFFFFF"/>
                </a:solidFill>
              </a:defRPr>
            </a:lvl4pPr>
            <a:lvl5pPr marL="0" indent="0">
              <a:buClrTx/>
              <a:buSzTx/>
              <a:buFontTx/>
              <a:buNone/>
              <a:defRPr sz="33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Chevron 6"/>
          <p:cNvSpPr/>
          <p:nvPr/>
        </p:nvSpPr>
        <p:spPr>
          <a:xfrm>
            <a:off x="5172166" y="4274449"/>
            <a:ext cx="260098" cy="325122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blurRad="50800" dist="25400" dir="5400000" rotWithShape="0">
              <a:srgbClr val="000000">
                <a:alpha val="46000"/>
              </a:srgbClr>
            </a:outerShdw>
          </a:effectLst>
        </p:spPr>
        <p:txBody>
          <a:bodyPr lIns="45718" tIns="45718" rIns="45718" bIns="45718" anchor="ctr"/>
          <a:lstStyle/>
          <a:p>
            <a:pPr algn="l">
              <a:defRPr>
                <a:solidFill>
                  <a:srgbClr val="FFFFFF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endParaRPr/>
          </a:p>
        </p:txBody>
      </p:sp>
      <p:sp>
        <p:nvSpPr>
          <p:cNvPr id="42" name="Chevron 7"/>
          <p:cNvSpPr/>
          <p:nvPr/>
        </p:nvSpPr>
        <p:spPr>
          <a:xfrm>
            <a:off x="4907041" y="4274449"/>
            <a:ext cx="260098" cy="325122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blurRad="50800" dist="25400" dir="5400000" rotWithShape="0">
              <a:srgbClr val="000000">
                <a:alpha val="46000"/>
              </a:srgbClr>
            </a:outerShdw>
          </a:effectLst>
        </p:spPr>
        <p:txBody>
          <a:bodyPr lIns="45718" tIns="45718" rIns="45718" bIns="45718" anchor="ctr"/>
          <a:lstStyle/>
          <a:p>
            <a:pPr algn="l">
              <a:defRPr>
                <a:solidFill>
                  <a:srgbClr val="FFFFFF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endParaRPr/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50240" y="2106777"/>
            <a:ext cx="5743789" cy="6436927"/>
          </a:xfrm>
          <a:prstGeom prst="rect">
            <a:avLst/>
          </a:prstGeom>
        </p:spPr>
        <p:txBody>
          <a:bodyPr/>
          <a:lstStyle>
            <a:lvl1pPr marL="520182" indent="-364127">
              <a:defRPr sz="4000">
                <a:solidFill>
                  <a:srgbClr val="FFFFFF"/>
                </a:solidFill>
              </a:defRPr>
            </a:lvl1pPr>
            <a:lvl2pPr marL="941686" indent="-382487">
              <a:defRPr sz="4000">
                <a:solidFill>
                  <a:srgbClr val="FFFFFF"/>
                </a:solidFill>
              </a:defRPr>
            </a:lvl2pPr>
            <a:lvl3pPr marL="1361766" indent="-464450">
              <a:defRPr sz="4000">
                <a:solidFill>
                  <a:srgbClr val="FFFFFF"/>
                </a:solidFill>
              </a:defRPr>
            </a:lvl3pPr>
            <a:lvl4pPr marL="1800636" indent="-500177">
              <a:defRPr sz="4000">
                <a:solidFill>
                  <a:srgbClr val="FFFFFF"/>
                </a:solidFill>
              </a:defRPr>
            </a:lvl4pPr>
            <a:lvl5pPr marL="2125752" indent="-500177">
              <a:defRPr sz="4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650240" y="388337"/>
            <a:ext cx="11704320" cy="1625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50240" y="7694507"/>
            <a:ext cx="5746047" cy="1083735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>
              <a:buClrTx/>
              <a:buSzTx/>
              <a:buFontTx/>
              <a:buNone/>
              <a:defRPr sz="3400">
                <a:solidFill>
                  <a:srgbClr val="FFFFFF"/>
                </a:solidFill>
              </a:defRPr>
            </a:lvl1pPr>
            <a:lvl2pPr marL="0" indent="0">
              <a:buClrTx/>
              <a:buSzTx/>
              <a:buFontTx/>
              <a:buNone/>
              <a:defRPr sz="3400">
                <a:solidFill>
                  <a:srgbClr val="FFFFFF"/>
                </a:solidFill>
              </a:defRPr>
            </a:lvl2pPr>
            <a:lvl3pPr marL="0" indent="0">
              <a:buClrTx/>
              <a:buSzTx/>
              <a:buFontTx/>
              <a:buNone/>
              <a:defRPr sz="3400">
                <a:solidFill>
                  <a:srgbClr val="FFFFFF"/>
                </a:solidFill>
              </a:defRPr>
            </a:lvl3pPr>
            <a:lvl4pPr marL="0" indent="0">
              <a:buClrTx/>
              <a:buSzTx/>
              <a:buFontTx/>
              <a:buNone/>
              <a:defRPr sz="3400">
                <a:solidFill>
                  <a:srgbClr val="FFFFFF"/>
                </a:solidFill>
              </a:defRPr>
            </a:lvl4pPr>
            <a:lvl5pPr marL="0" indent="0">
              <a:buClrTx/>
              <a:buSzTx/>
              <a:buFontTx/>
              <a:buNone/>
              <a:defRPr sz="3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606260" y="7694507"/>
            <a:ext cx="5748304" cy="1083735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1300480" y="6935892"/>
            <a:ext cx="10640749" cy="650242"/>
          </a:xfrm>
          <a:prstGeom prst="rect">
            <a:avLst/>
          </a:prstGeom>
        </p:spPr>
        <p:txBody>
          <a:bodyPr anchor="t"/>
          <a:lstStyle>
            <a:lvl1pPr algn="r">
              <a:defRPr sz="3600" b="0">
                <a:solidFill>
                  <a:schemeClr val="accent1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85653" y="7616145"/>
            <a:ext cx="5652755" cy="1300482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2300"/>
            </a:lvl1pPr>
            <a:lvl2pPr marL="0" indent="0" algn="r">
              <a:buClrTx/>
              <a:buSzTx/>
              <a:buFontTx/>
              <a:buNone/>
              <a:defRPr sz="2300"/>
            </a:lvl2pPr>
            <a:lvl3pPr marL="0" indent="0" algn="r">
              <a:buClrTx/>
              <a:buSzTx/>
              <a:buFontTx/>
              <a:buNone/>
              <a:defRPr sz="2300"/>
            </a:lvl3pPr>
            <a:lvl4pPr marL="0" indent="0" algn="r">
              <a:buClrTx/>
              <a:buSzTx/>
              <a:buFontTx/>
              <a:buNone/>
              <a:defRPr sz="2300"/>
            </a:lvl4pPr>
            <a:lvl5pPr marL="0" indent="0" algn="r">
              <a:buClrTx/>
              <a:buSzTx/>
              <a:buFontTx/>
              <a:buNone/>
              <a:defRPr sz="2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3086" y="7741725"/>
            <a:ext cx="10187093" cy="921932"/>
          </a:xfrm>
          <a:prstGeom prst="rect">
            <a:avLst/>
          </a:prstGeom>
        </p:spPr>
        <p:txBody>
          <a:bodyPr lIns="0" tIns="0" rIns="0" bIns="0"/>
          <a:lstStyle>
            <a:lvl1pPr marL="0" marR="26007" indent="0" algn="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941686" marR="26007" indent="-382487" algn="r">
              <a:buClrTx/>
              <a:buFontTx/>
              <a:defRPr sz="2000">
                <a:solidFill>
                  <a:srgbClr val="FFFFFF"/>
                </a:solidFill>
              </a:defRPr>
            </a:lvl2pPr>
            <a:lvl3pPr marL="1361766" marR="26007" indent="-464450" algn="r">
              <a:buClrTx/>
              <a:buFontTx/>
              <a:defRPr sz="2000">
                <a:solidFill>
                  <a:srgbClr val="FFFFFF"/>
                </a:solidFill>
              </a:defRPr>
            </a:lvl3pPr>
            <a:lvl4pPr marL="1800636" marR="26007" indent="-500177" algn="r">
              <a:buClrTx/>
              <a:buFontTx/>
              <a:defRPr sz="2000">
                <a:solidFill>
                  <a:srgbClr val="FFFFFF"/>
                </a:solidFill>
              </a:defRPr>
            </a:lvl4pPr>
            <a:lvl5pPr marL="2125752" marR="26007" indent="-500177" algn="r">
              <a:buClrTx/>
              <a:buFontTx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idx="13"/>
          </p:nvPr>
        </p:nvSpPr>
        <p:spPr>
          <a:xfrm>
            <a:off x="325120" y="270175"/>
            <a:ext cx="12354560" cy="6242307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325120" y="6919283"/>
            <a:ext cx="11485059" cy="800247"/>
          </a:xfrm>
          <a:prstGeom prst="rect">
            <a:avLst/>
          </a:prstGeom>
        </p:spPr>
        <p:txBody>
          <a:bodyPr anchor="t"/>
          <a:lstStyle>
            <a:lvl1pPr algn="r">
              <a:defRPr sz="4300" b="0">
                <a:solidFill>
                  <a:schemeClr val="accent1"/>
                </a:solidFill>
                <a:effectLst>
                  <a:outerShdw blurRad="50800" dist="25000" dir="5400000" rotWithShape="0">
                    <a:srgbClr val="000000">
                      <a:alpha val="45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96" name="Chevron 11"/>
          <p:cNvSpPr/>
          <p:nvPr/>
        </p:nvSpPr>
        <p:spPr>
          <a:xfrm>
            <a:off x="12322292" y="7094670"/>
            <a:ext cx="260098" cy="325122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blurRad="50800" dist="25400" dir="5400000" rotWithShape="0">
              <a:srgbClr val="000000">
                <a:alpha val="46000"/>
              </a:srgbClr>
            </a:outerShdw>
          </a:effectLst>
        </p:spPr>
        <p:txBody>
          <a:bodyPr lIns="45718" tIns="45718" rIns="45718" bIns="45718" anchor="ctr"/>
          <a:lstStyle/>
          <a:p>
            <a:pPr algn="l">
              <a:defRPr>
                <a:solidFill>
                  <a:srgbClr val="FFFFFF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endParaRPr/>
          </a:p>
        </p:txBody>
      </p:sp>
      <p:sp>
        <p:nvSpPr>
          <p:cNvPr id="97" name="Chevron 12"/>
          <p:cNvSpPr/>
          <p:nvPr/>
        </p:nvSpPr>
        <p:spPr>
          <a:xfrm>
            <a:off x="12057167" y="7094670"/>
            <a:ext cx="260098" cy="325122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blurRad="50800" dist="25400" dir="5400000" rotWithShape="0">
              <a:srgbClr val="000000">
                <a:alpha val="46000"/>
              </a:srgbClr>
            </a:outerShdw>
          </a:effectLst>
        </p:spPr>
        <p:txBody>
          <a:bodyPr lIns="45718" tIns="45718" rIns="45718" bIns="45718" anchor="ctr"/>
          <a:lstStyle/>
          <a:p>
            <a:pPr algn="l">
              <a:defRPr>
                <a:solidFill>
                  <a:srgbClr val="FFFFFF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2"/>
          <p:cNvSpPr/>
          <p:nvPr/>
        </p:nvSpPr>
        <p:spPr>
          <a:xfrm>
            <a:off x="710075" y="8455020"/>
            <a:ext cx="7026667" cy="1309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3" y="0"/>
                </a:lnTo>
              </a:path>
            </a:pathLst>
          </a:custGeom>
          <a:solidFill>
            <a:srgbClr val="9DCADC">
              <a:alpha val="4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Freeform 11"/>
          <p:cNvSpPr/>
          <p:nvPr/>
        </p:nvSpPr>
        <p:spPr>
          <a:xfrm>
            <a:off x="690797" y="8446592"/>
            <a:ext cx="5248643" cy="1327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490"/>
                </a:lnTo>
                <a:lnTo>
                  <a:pt x="17057" y="21600"/>
                </a:lnTo>
                <a:lnTo>
                  <a:pt x="46" y="147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Right Triangle 13"/>
          <p:cNvSpPr/>
          <p:nvPr/>
        </p:nvSpPr>
        <p:spPr>
          <a:xfrm>
            <a:off x="-8593" y="8236449"/>
            <a:ext cx="4838847" cy="1537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endParaRPr/>
          </a:p>
        </p:txBody>
      </p:sp>
      <p:sp>
        <p:nvSpPr>
          <p:cNvPr id="5" name="Straight Connector 14"/>
          <p:cNvSpPr/>
          <p:nvPr/>
        </p:nvSpPr>
        <p:spPr>
          <a:xfrm>
            <a:off x="-13139" y="8231450"/>
            <a:ext cx="4843394" cy="1542235"/>
          </a:xfrm>
          <a:prstGeom prst="line">
            <a:avLst/>
          </a:prstGeom>
          <a:ln w="12065">
            <a:solidFill>
              <a:srgbClr val="5699AD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50240" y="2106777"/>
            <a:ext cx="11704320" cy="6436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650240" y="390595"/>
            <a:ext cx="1170432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78077" y="9292024"/>
            <a:ext cx="340459" cy="340788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b">
            <a:spAutoFit/>
          </a:bodyPr>
          <a:lstStyle>
            <a:lvl1pPr algn="r">
              <a:defRPr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520184" marR="0" indent="-36412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68000"/>
        <a:buFont typeface="Euphemia UCAS"/>
        <a:buChar char="}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1pPr>
      <a:lvl2pPr marL="933571" marR="0" indent="-374373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Euphemia UCAS"/>
        <a:buChar char="◦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1309129" marR="0" indent="-41181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Euphemia UCAS"/>
        <a:buChar char="●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1758028" marR="0" indent="-45756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Euphemia UCAS"/>
        <a:buChar char="●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2100743" marR="0" indent="-47516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Euphemia UCAS"/>
        <a:buChar char="●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2425855" marR="0" indent="-47516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Euphemia UCAS"/>
        <a:buChar char="◾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2812950" marR="0" indent="-53714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Euphemia UCAS"/>
        <a:buChar char="◾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3138065" marR="0" indent="-53714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Euphemia UCAS"/>
        <a:buChar char="◾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3463180" marR="0" indent="-53714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Euphemia UCAS"/>
        <a:buChar char="◾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hyperlink" Target="https://www.youtube.com/watch?v=Gmzi-vd7zi0" TargetMode="External"/><Relationship Id="rId7" Type="http://schemas.openxmlformats.org/officeDocument/2006/relationships/image" Target="../media/image14.jpg"/><Relationship Id="rId2" Type="http://schemas.openxmlformats.org/officeDocument/2006/relationships/hyperlink" Target="https://www.youtube.com/watch?v=ON28a6C7vyQ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hyperlink" Target="https://www.youtube.com/watch?v=rij7MFkgGQ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ronto.ca/services-payments/recycling-organics-garbage/houses/what-goes-in-my-blue-bin/" TargetMode="External"/><Relationship Id="rId3" Type="http://schemas.openxmlformats.org/officeDocument/2006/relationships/hyperlink" Target="https://www.latimes.com/world/global-development/la-fg-global-trash-20160422-20160421-snap-htmlstory.html" TargetMode="External"/><Relationship Id="rId7" Type="http://schemas.openxmlformats.org/officeDocument/2006/relationships/hyperlink" Target="https://www.toronto.ca/services-payments/recycling-organics-garbage/houses/what-goes-in-my-garbage-bin/" TargetMode="External"/><Relationship Id="rId2" Type="http://schemas.openxmlformats.org/officeDocument/2006/relationships/hyperlink" Target="https://www.cbc.ca/news/technology/recycling-contamination-1.460689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ronto.ca/services-payments/recycling-organics-garbage/houses/what-goes-in-my-green-bin/" TargetMode="External"/><Relationship Id="rId11" Type="http://schemas.openxmlformats.org/officeDocument/2006/relationships/hyperlink" Target="https://fortune.com/longform/space-program-spending-by-country/" TargetMode="External"/><Relationship Id="rId5" Type="http://schemas.openxmlformats.org/officeDocument/2006/relationships/hyperlink" Target="https://www.worldbank.org/en/news/immersive-story/2018/09/20/what-a-waste-an-updated-look-into-the-future-of-solid-waste-management" TargetMode="External"/><Relationship Id="rId10" Type="http://schemas.openxmlformats.org/officeDocument/2006/relationships/hyperlink" Target="https://www.toronto.ca/services-payments/recycling-organics-garbage/waste-wizard/" TargetMode="External"/><Relationship Id="rId4" Type="http://schemas.openxmlformats.org/officeDocument/2006/relationships/hyperlink" Target="https://www.forbes.com/sites/niallmccarthy/2017/03/21/the-worlds-oceans-are-infested-with-over-5-trillion-pieces-of-plastic-infographic/#3b58cef5ab76" TargetMode="External"/><Relationship Id="rId9" Type="http://schemas.openxmlformats.org/officeDocument/2006/relationships/hyperlink" Target="https://www.toronto.c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sdasdasasdas/garbage-classification" TargetMode="External"/><Relationship Id="rId2" Type="http://schemas.openxmlformats.org/officeDocument/2006/relationships/hyperlink" Target="https://github.com/tensorflow/models/blob/master/research/object_detection/object_detection_tutorial.ipynb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zutalin/labelImg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models/blob/master/research/object_detection/g3doc/detection_model_zoo.md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oftware Delivery Date Prediction"/>
          <p:cNvSpPr txBox="1">
            <a:spLocks noGrp="1"/>
          </p:cNvSpPr>
          <p:nvPr>
            <p:ph type="ctrTitle"/>
          </p:nvPr>
        </p:nvSpPr>
        <p:spPr>
          <a:xfrm>
            <a:off x="975359" y="2492587"/>
            <a:ext cx="11054082" cy="2602329"/>
          </a:xfrm>
          <a:prstGeom prst="rect">
            <a:avLst/>
          </a:prstGeom>
        </p:spPr>
        <p:txBody>
          <a:bodyPr/>
          <a:lstStyle>
            <a:lvl1pPr defTabSz="859536">
              <a:defRPr sz="6392">
                <a:effectLst>
                  <a:outerShdw blurRad="35814" dist="23876" dir="54000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dirty="0"/>
              <a:t>Garbage Classification </a:t>
            </a:r>
            <a:r>
              <a:rPr lang="en-US" dirty="0"/>
              <a:t>and Object Detection</a:t>
            </a:r>
            <a:endParaRPr dirty="0"/>
          </a:p>
        </p:txBody>
      </p:sp>
      <p:sp>
        <p:nvSpPr>
          <p:cNvPr id="135" name="Using Multiple Linear Regression to predict software development delivery date  Applying OLS (Ordinary Least Square) method"/>
          <p:cNvSpPr txBox="1">
            <a:spLocks noGrp="1"/>
          </p:cNvSpPr>
          <p:nvPr>
            <p:ph type="subTitle" sz="quarter" idx="1"/>
          </p:nvPr>
        </p:nvSpPr>
        <p:spPr>
          <a:xfrm>
            <a:off x="975359" y="5022208"/>
            <a:ext cx="11054082" cy="1706248"/>
          </a:xfrm>
          <a:prstGeom prst="rect">
            <a:avLst/>
          </a:prstGeom>
        </p:spPr>
        <p:txBody>
          <a:bodyPr/>
          <a:lstStyle/>
          <a:p>
            <a:pPr defTabSz="268731">
              <a:defRPr sz="1700"/>
            </a:pPr>
            <a:r>
              <a:rPr dirty="0"/>
              <a:t>Using Object Detection technology to optimize recycling and waste management</a:t>
            </a:r>
            <a:br>
              <a:rPr dirty="0"/>
            </a:br>
            <a:endParaRPr dirty="0"/>
          </a:p>
          <a:p>
            <a:pPr defTabSz="268731">
              <a:defRPr sz="1000">
                <a:solidFill>
                  <a:srgbClr val="808080"/>
                </a:solidFill>
              </a:defRPr>
            </a:pPr>
            <a:endParaRPr dirty="0"/>
          </a:p>
          <a:p>
            <a:pPr defTabSz="268731">
              <a:defRPr sz="1000">
                <a:solidFill>
                  <a:srgbClr val="808080"/>
                </a:solidFill>
              </a:defRPr>
            </a:pPr>
            <a:r>
              <a:rPr dirty="0"/>
              <a:t>By: Muhammad Raza, Babak Ansari and Mohammad Ali</a:t>
            </a:r>
          </a:p>
          <a:p>
            <a:pPr defTabSz="268731">
              <a:defRPr sz="1000">
                <a:solidFill>
                  <a:srgbClr val="808080"/>
                </a:solidFill>
              </a:defRPr>
            </a:pPr>
            <a:r>
              <a:rPr dirty="0"/>
              <a:t>3546 - Deep Learning – Term Project</a:t>
            </a:r>
            <a:endParaRPr sz="1700" dirty="0"/>
          </a:p>
          <a:p>
            <a:pPr defTabSz="268731">
              <a:defRPr sz="1000">
                <a:solidFill>
                  <a:srgbClr val="808080"/>
                </a:solidFill>
              </a:defRPr>
            </a:pPr>
            <a:r>
              <a:rPr dirty="0"/>
              <a:t>© 201</a:t>
            </a:r>
            <a:r>
              <a:rPr lang="en-US" dirty="0"/>
              <a:t>9</a:t>
            </a:r>
            <a:r>
              <a:rPr dirty="0"/>
              <a:t> School of Continuing Studies, University of Toronto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"/>
          <p:cNvSpPr txBox="1">
            <a:spLocks noGrp="1"/>
          </p:cNvSpPr>
          <p:nvPr>
            <p:ph type="title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Evaluation</a:t>
            </a:r>
          </a:p>
          <a:p>
            <a:pPr>
              <a:defRPr sz="1800" b="0"/>
            </a:pPr>
            <a:r>
              <a:rPr lang="en-US"/>
              <a:t> M</a:t>
            </a:r>
            <a:r>
              <a:t>ean </a:t>
            </a:r>
            <a:r>
              <a:rPr lang="en-US"/>
              <a:t>Average</a:t>
            </a:r>
            <a:r>
              <a:t> </a:t>
            </a:r>
            <a:r>
              <a:rPr lang="en-US"/>
              <a:t>Precision (</a:t>
            </a:r>
            <a:r>
              <a:rPr lang="en-US" err="1"/>
              <a:t>mAP</a:t>
            </a:r>
            <a:r>
              <a:rPr lang="en-US"/>
              <a:t>)</a:t>
            </a: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085928C-424F-467C-AEDC-6F61AF44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241" y="9207500"/>
            <a:ext cx="11704320" cy="292100"/>
          </a:xfrm>
        </p:spPr>
        <p:txBody>
          <a:bodyPr>
            <a:normAutofit fontScale="92500" lnSpcReduction="10000"/>
          </a:bodyPr>
          <a:lstStyle/>
          <a:p>
            <a:pPr marL="156055" indent="0" algn="ctr">
              <a:buNone/>
            </a:pPr>
            <a:r>
              <a:rPr lang="en-CA" sz="1200" b="1"/>
              <a:t>Generated graphs from </a:t>
            </a:r>
            <a:r>
              <a:rPr lang="en-CA" sz="1200" b="1" err="1"/>
              <a:t>TensorBoard</a:t>
            </a:r>
            <a:endParaRPr lang="en-CA" sz="1200" b="1"/>
          </a:p>
          <a:p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CC7DD7E-993B-C740-95D1-90CB9ED23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3162300"/>
            <a:ext cx="6324600" cy="602290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166C746-6C71-48F0-9101-FCC21EDD3164}"/>
              </a:ext>
            </a:extLst>
          </p:cNvPr>
          <p:cNvSpPr txBox="1">
            <a:spLocks/>
          </p:cNvSpPr>
          <p:nvPr/>
        </p:nvSpPr>
        <p:spPr>
          <a:xfrm>
            <a:off x="1958340" y="2561569"/>
            <a:ext cx="3388360" cy="61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65022" tIns="65022" rIns="65022" bIns="65022">
            <a:normAutofit/>
          </a:bodyPr>
          <a:lstStyle>
            <a:lvl1pPr marL="520184" marR="0" indent="-36412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Euphemia UCAS"/>
              <a:buChar char="}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933571" marR="0" indent="-374373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◦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1309129" marR="0" indent="-411811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1758028" marR="0" indent="-457568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2100743" marR="0" indent="-475167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2425855" marR="0" indent="-475168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2812950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3138065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3463180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marL="156055" indent="0" algn="ctr" hangingPunct="1">
              <a:buNone/>
            </a:pPr>
            <a:r>
              <a:rPr lang="en-CA" sz="2400"/>
              <a:t>Fast R-CNN - </a:t>
            </a:r>
            <a:r>
              <a:rPr lang="en-CA" sz="2400" err="1"/>
              <a:t>mAP</a:t>
            </a:r>
            <a:endParaRPr lang="en-CA" sz="2400"/>
          </a:p>
          <a:p>
            <a:pPr hangingPunct="1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2767A96-7E10-4205-962B-FC8E8412F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162300"/>
            <a:ext cx="6197600" cy="602290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C5F9998-7292-4587-A866-9EF7BAC79AE1}"/>
              </a:ext>
            </a:extLst>
          </p:cNvPr>
          <p:cNvSpPr txBox="1">
            <a:spLocks/>
          </p:cNvSpPr>
          <p:nvPr/>
        </p:nvSpPr>
        <p:spPr>
          <a:xfrm>
            <a:off x="7886700" y="2615599"/>
            <a:ext cx="3388360" cy="61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65022" tIns="65022" rIns="65022" bIns="65022">
            <a:normAutofit/>
          </a:bodyPr>
          <a:lstStyle>
            <a:lvl1pPr marL="520184" marR="0" indent="-36412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Euphemia UCAS"/>
              <a:buChar char="}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933571" marR="0" indent="-374373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◦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1309129" marR="0" indent="-411811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1758028" marR="0" indent="-457568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2100743" marR="0" indent="-475167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2425855" marR="0" indent="-475168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2812950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3138065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3463180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marL="156055" indent="0" algn="ctr" hangingPunct="1">
              <a:buNone/>
            </a:pPr>
            <a:r>
              <a:rPr lang="en-CA" sz="2400"/>
              <a:t>SSD - </a:t>
            </a:r>
            <a:r>
              <a:rPr lang="en-CA" sz="2400" err="1"/>
              <a:t>mAP</a:t>
            </a:r>
            <a:endParaRPr lang="en-CA" sz="2400"/>
          </a:p>
          <a:p>
            <a:pPr hangingPunct="1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1F94A8-81F5-40DD-9563-4AE47530228F}"/>
              </a:ext>
            </a:extLst>
          </p:cNvPr>
          <p:cNvSpPr txBox="1">
            <a:spLocks/>
          </p:cNvSpPr>
          <p:nvPr/>
        </p:nvSpPr>
        <p:spPr>
          <a:xfrm>
            <a:off x="4808220" y="1843435"/>
            <a:ext cx="3388360" cy="61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65022" tIns="65022" rIns="65022" bIns="65022">
            <a:noAutofit/>
          </a:bodyPr>
          <a:lstStyle>
            <a:lvl1pPr marL="520184" marR="0" indent="-36412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Euphemia UCAS"/>
              <a:buChar char="}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933571" marR="0" indent="-374373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◦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1309129" marR="0" indent="-411811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1758028" marR="0" indent="-457568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2100743" marR="0" indent="-475167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2425855" marR="0" indent="-475168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2812950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3138065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3463180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marL="156055" indent="0" algn="ctr" hangingPunct="1">
              <a:buNone/>
            </a:pPr>
            <a:r>
              <a:rPr lang="en-CA"/>
              <a:t>Comparison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/>
      <p:bldP spid="8" grpId="0" uiExpand="1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7D53-C813-4D6B-B0CD-EFF5E29F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Evaluation</a:t>
            </a:r>
            <a:br>
              <a:rPr lang="en-US"/>
            </a:br>
            <a:r>
              <a:rPr lang="en-US" sz="1800" b="0"/>
              <a:t> Total Loss</a:t>
            </a:r>
            <a:endParaRPr lang="en-US" sz="2000" b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36326F9-5005-A848-BF10-99BBE696D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632857"/>
            <a:ext cx="6096000" cy="657464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4B5B838-5906-436B-B022-734BB1D4F331}"/>
              </a:ext>
            </a:extLst>
          </p:cNvPr>
          <p:cNvSpPr txBox="1">
            <a:spLocks/>
          </p:cNvSpPr>
          <p:nvPr/>
        </p:nvSpPr>
        <p:spPr>
          <a:xfrm>
            <a:off x="1760220" y="2016196"/>
            <a:ext cx="3388360" cy="61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65022" tIns="65022" rIns="65022" bIns="65022">
            <a:normAutofit/>
          </a:bodyPr>
          <a:lstStyle>
            <a:lvl1pPr marL="520184" marR="0" indent="-36412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Euphemia UCAS"/>
              <a:buChar char="}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933571" marR="0" indent="-374373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◦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1309129" marR="0" indent="-411811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1758028" marR="0" indent="-457568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2100743" marR="0" indent="-475167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2425855" marR="0" indent="-475168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2812950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3138065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3463180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marL="156055" indent="0" algn="ctr" hangingPunct="1">
              <a:buNone/>
            </a:pPr>
            <a:r>
              <a:rPr lang="en-CA" sz="2400"/>
              <a:t>Fast R-CNN - Loss</a:t>
            </a:r>
          </a:p>
          <a:p>
            <a:pPr hangingPunct="1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AEBEF8-B50F-42B0-B73E-D39B0046801E}"/>
              </a:ext>
            </a:extLst>
          </p:cNvPr>
          <p:cNvSpPr txBox="1">
            <a:spLocks/>
          </p:cNvSpPr>
          <p:nvPr/>
        </p:nvSpPr>
        <p:spPr>
          <a:xfrm>
            <a:off x="7856220" y="2016196"/>
            <a:ext cx="3388360" cy="61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65022" tIns="65022" rIns="65022" bIns="65022">
            <a:normAutofit/>
          </a:bodyPr>
          <a:lstStyle>
            <a:lvl1pPr marL="520184" marR="0" indent="-36412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Euphemia UCAS"/>
              <a:buChar char="}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933571" marR="0" indent="-374373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◦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1309129" marR="0" indent="-411811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1758028" marR="0" indent="-457568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2100743" marR="0" indent="-475167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●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2425855" marR="0" indent="-475168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2812950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3138065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3463180" marR="0" indent="-537145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Euphemia UCAS"/>
              <a:buChar char="◾"/>
              <a:tabLst/>
              <a:defRPr sz="3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marL="156055" indent="0" algn="ctr" hangingPunct="1">
              <a:buNone/>
            </a:pPr>
            <a:r>
              <a:rPr lang="en-CA" sz="2400"/>
              <a:t>SSD - Loss</a:t>
            </a:r>
          </a:p>
          <a:p>
            <a:pPr hangingPunct="1"/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686AE41-A878-48E0-850B-53C1A8A9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2632857"/>
            <a:ext cx="6210300" cy="65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3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"/>
          <p:cNvSpPr txBox="1">
            <a:spLocks noGrp="1"/>
          </p:cNvSpPr>
          <p:nvPr>
            <p:ph type="title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rPr dirty="0"/>
              <a:t>Prediction</a:t>
            </a:r>
            <a:r>
              <a:rPr lang="en-US" dirty="0"/>
              <a:t>s</a:t>
            </a:r>
            <a:endParaRPr dirty="0"/>
          </a:p>
          <a:p>
            <a:pPr>
              <a:defRPr sz="1800" b="0"/>
            </a:pPr>
            <a:r>
              <a:rPr dirty="0"/>
              <a:t>Sample garbage detection result</a:t>
            </a:r>
          </a:p>
        </p:txBody>
      </p:sp>
      <p:sp>
        <p:nvSpPr>
          <p:cNvPr id="169" name="Residual plot:"/>
          <p:cNvSpPr txBox="1">
            <a:spLocks noGrp="1"/>
          </p:cNvSpPr>
          <p:nvPr>
            <p:ph type="body" idx="1"/>
          </p:nvPr>
        </p:nvSpPr>
        <p:spPr>
          <a:xfrm>
            <a:off x="952500" y="2084037"/>
            <a:ext cx="11099800" cy="67996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r>
              <a:rPr lang="en-US" dirty="0"/>
              <a:t>Steps to involved model preparation for Inference</a:t>
            </a:r>
          </a:p>
          <a:p>
            <a:pPr marL="575184" lvl="1" indent="-161797" algn="just" defTabSz="212647">
              <a:spcBef>
                <a:spcPts val="1400"/>
              </a:spcBef>
              <a:defRPr sz="2400"/>
            </a:pPr>
            <a:r>
              <a:rPr lang="en-US" dirty="0"/>
              <a:t>	Load inference graph for object detection.</a:t>
            </a:r>
          </a:p>
          <a:p>
            <a:pPr marL="575184" lvl="1" indent="-161797" algn="just" defTabSz="212647">
              <a:spcBef>
                <a:spcPts val="1400"/>
              </a:spcBef>
              <a:defRPr sz="2400"/>
            </a:pPr>
            <a:r>
              <a:rPr lang="en-US" dirty="0"/>
              <a:t>	Loading label map</a:t>
            </a:r>
          </a:p>
          <a:p>
            <a:pPr marL="1131845" lvl="2" indent="-342900" algn="just" defTabSz="212647">
              <a:spcBef>
                <a:spcPts val="14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 Label maps map indices to category name. For example when our  convolution network predicts 1, we know that this corresponds to category glass. </a:t>
            </a:r>
          </a:p>
          <a:p>
            <a:pPr marL="575184" lvl="1" indent="-161797" algn="just" defTabSz="212647">
              <a:spcBef>
                <a:spcPts val="1400"/>
              </a:spcBef>
              <a:defRPr sz="2400"/>
            </a:pPr>
            <a:r>
              <a:rPr lang="en-US" dirty="0"/>
              <a:t>Feed test images into model and predict the result.</a:t>
            </a:r>
          </a:p>
          <a:p>
            <a:pPr marL="413387" lvl="1" indent="0" defTabSz="212647">
              <a:spcBef>
                <a:spcPts val="1400"/>
              </a:spcBef>
              <a:buNone/>
              <a:defRPr sz="2400"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B55B46-879B-4C4A-A712-ABA564E7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5519380"/>
            <a:ext cx="8521700" cy="42342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ADAF-E12F-443A-9D78-6A35F42E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Detection</a:t>
            </a:r>
            <a:br>
              <a:rPr lang="en-US" dirty="0"/>
            </a:br>
            <a:r>
              <a:rPr lang="en-US" sz="1800" b="0" dirty="0"/>
              <a:t> Identify some garbage types.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71DAB-B058-43AC-862C-A843D5C3B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Sample Predicted Images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Live Stream (Recorded Video)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Garbage Classification 1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Garbage Classification 2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Garbage Classification 3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 descr="A picture containing indoor, container, glass, sitting&#10;&#10;Description automatically generated">
            <a:extLst>
              <a:ext uri="{FF2B5EF4-FFF2-40B4-BE49-F238E27FC236}">
                <a16:creationId xmlns:a16="http://schemas.microsoft.com/office/drawing/2014/main" id="{B189C67E-8BC1-44E2-A314-2EDDDADCAA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72" y="3274056"/>
            <a:ext cx="1936489" cy="2379647"/>
          </a:xfrm>
          <a:prstGeom prst="rect">
            <a:avLst/>
          </a:prstGeom>
        </p:spPr>
      </p:pic>
      <p:pic>
        <p:nvPicPr>
          <p:cNvPr id="7" name="Picture 6" descr="A picture containing electronics, camera, yellow, device&#10;&#10;Description automatically generated">
            <a:extLst>
              <a:ext uri="{FF2B5EF4-FFF2-40B4-BE49-F238E27FC236}">
                <a16:creationId xmlns:a16="http://schemas.microsoft.com/office/drawing/2014/main" id="{1CCB7CCA-72F3-4DBB-AB3C-1D82AEE25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93" y="3274054"/>
            <a:ext cx="2457296" cy="2379647"/>
          </a:xfrm>
          <a:prstGeom prst="rect">
            <a:avLst/>
          </a:prstGeom>
        </p:spPr>
      </p:pic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40BA2549-1B11-436F-8638-D2454DFE97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414" y="3274054"/>
            <a:ext cx="2803855" cy="23796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9C6314-AA95-44F5-9D56-D761631D1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40" y="3274054"/>
            <a:ext cx="2985106" cy="23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93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nclusions"/>
          <p:cNvSpPr txBox="1">
            <a:spLocks noGrp="1"/>
          </p:cNvSpPr>
          <p:nvPr>
            <p:ph type="title"/>
          </p:nvPr>
        </p:nvSpPr>
        <p:spPr>
          <a:xfrm>
            <a:off x="650238" y="390595"/>
            <a:ext cx="11704324" cy="1625601"/>
          </a:xfrm>
          <a:prstGeom prst="rect">
            <a:avLst/>
          </a:prstGeom>
        </p:spPr>
        <p:txBody>
          <a:bodyPr/>
          <a:lstStyle/>
          <a:p>
            <a:r>
              <a:rPr dirty="0"/>
              <a:t>Conclusion</a:t>
            </a:r>
          </a:p>
          <a:p>
            <a:pPr>
              <a:defRPr sz="1800" b="0"/>
            </a:pPr>
            <a:r>
              <a:rPr lang="en-US" dirty="0"/>
              <a:t> </a:t>
            </a:r>
            <a:r>
              <a:rPr dirty="0"/>
              <a:t>Make it practical</a:t>
            </a:r>
          </a:p>
        </p:txBody>
      </p:sp>
      <p:sp>
        <p:nvSpPr>
          <p:cNvPr id="172" name="Using small size data set produced reasonable result. It could get improved as this solution be used continuously…"/>
          <p:cNvSpPr txBox="1">
            <a:spLocks noGrp="1"/>
          </p:cNvSpPr>
          <p:nvPr>
            <p:ph type="body" idx="1"/>
          </p:nvPr>
        </p:nvSpPr>
        <p:spPr>
          <a:xfrm>
            <a:off x="952500" y="2084037"/>
            <a:ext cx="11099800" cy="5456631"/>
          </a:xfrm>
          <a:prstGeom prst="rect">
            <a:avLst/>
          </a:prstGeom>
        </p:spPr>
        <p:txBody>
          <a:bodyPr/>
          <a:lstStyle/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r>
              <a:rPr dirty="0"/>
              <a:t>The system performs reasonably accurate and this would be improved with more data and trainings</a:t>
            </a:r>
            <a:endParaRPr lang="en-US" dirty="0"/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endParaRPr dirty="0"/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r>
              <a:rPr dirty="0"/>
              <a:t>Use object detection to identify object boundaries for user labeling</a:t>
            </a:r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endParaRPr lang="en-US" dirty="0"/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r>
              <a:rPr dirty="0"/>
              <a:t>Improve system to get categorized images from users and make decision to be included into the training</a:t>
            </a:r>
            <a:endParaRPr lang="en-US" dirty="0"/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endParaRPr lang="en-US" dirty="0"/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r>
              <a:rPr lang="en-US" dirty="0"/>
              <a:t>Connect with mobile app to identify garbage types.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Image Gallery"/>
          <p:cNvGrpSpPr/>
          <p:nvPr/>
        </p:nvGrpSpPr>
        <p:grpSpPr>
          <a:xfrm>
            <a:off x="1088921" y="2147235"/>
            <a:ext cx="9257578" cy="6658562"/>
            <a:chOff x="0" y="0"/>
            <a:chExt cx="10826956" cy="7489288"/>
          </a:xfrm>
        </p:grpSpPr>
        <p:pic>
          <p:nvPicPr>
            <p:cNvPr id="137" name="thumbnail_IMG_1355.jpg" descr="thumbnail_IMG_1355.jpg"/>
            <p:cNvPicPr>
              <a:picLocks noChangeAspect="1"/>
            </p:cNvPicPr>
            <p:nvPr/>
          </p:nvPicPr>
          <p:blipFill>
            <a:blip r:embed="rId2"/>
            <a:srcRect t="6590" b="6590"/>
            <a:stretch>
              <a:fillRect/>
            </a:stretch>
          </p:blipFill>
          <p:spPr>
            <a:xfrm>
              <a:off x="0" y="0"/>
              <a:ext cx="10826957" cy="70499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Manual  Garbage Classification"/>
            <p:cNvSpPr/>
            <p:nvPr/>
          </p:nvSpPr>
          <p:spPr>
            <a:xfrm>
              <a:off x="0" y="7126146"/>
              <a:ext cx="10826957" cy="363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Manual  Garbage Classification</a:t>
              </a:r>
            </a:p>
          </p:txBody>
        </p:sp>
      </p:grpSp>
      <p:sp>
        <p:nvSpPr>
          <p:cNvPr id="140" name="Objective…"/>
          <p:cNvSpPr txBox="1">
            <a:spLocks noGrp="1"/>
          </p:cNvSpPr>
          <p:nvPr>
            <p:ph type="ctrTitle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 anchor="ctr"/>
          <a:lstStyle/>
          <a:p>
            <a:pPr algn="l">
              <a:defRPr sz="5800"/>
            </a:pPr>
            <a:r>
              <a:t>Objective</a:t>
            </a:r>
          </a:p>
          <a:p>
            <a:pPr algn="l">
              <a:defRPr sz="1800"/>
            </a:pPr>
            <a:r>
              <a:t>Using object detection to reduce the cost of recycling and environmental impacts.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he projects are divided into smaller deliverable units called User Stories that could bring value to the stakeholders…"/>
          <p:cNvSpPr txBox="1">
            <a:spLocks noGrp="1"/>
          </p:cNvSpPr>
          <p:nvPr>
            <p:ph type="body" idx="1"/>
          </p:nvPr>
        </p:nvSpPr>
        <p:spPr>
          <a:xfrm>
            <a:off x="650239" y="2106777"/>
            <a:ext cx="11704322" cy="6436927"/>
          </a:xfrm>
          <a:prstGeom prst="rect">
            <a:avLst/>
          </a:prstGeom>
        </p:spPr>
        <p:txBody>
          <a:bodyPr/>
          <a:lstStyle/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r>
              <a:rPr dirty="0"/>
              <a:t>Many Canadians are recycling wrong, and it's costing us millions (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CBC news</a:t>
            </a:r>
            <a:r>
              <a:rPr dirty="0"/>
              <a:t>).</a:t>
            </a:r>
          </a:p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endParaRPr dirty="0"/>
          </a:p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r>
              <a:rPr dirty="0"/>
              <a:t>Each year, nations generate 1.3 billion tons of waste. That’s expected to soar to 4 billion tons by 2100. (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Los Angeles Times)</a:t>
            </a:r>
          </a:p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r>
              <a:rPr dirty="0"/>
              <a:t>Over 5 trillion pieces of plastic currently litter the ocean (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Forbes</a:t>
            </a:r>
            <a:r>
              <a:rPr dirty="0"/>
              <a:t>). They could have been recycled or disposed much more appropriately.</a:t>
            </a:r>
          </a:p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endParaRPr dirty="0"/>
          </a:p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r>
              <a:rPr dirty="0"/>
              <a:t>Global leaders and local communities alike increasingly call for a fix for the so-called “throwaway culture.” (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The World Bank</a:t>
            </a:r>
            <a:r>
              <a:rPr dirty="0"/>
              <a:t>)</a:t>
            </a:r>
          </a:p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endParaRPr dirty="0"/>
          </a:p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r>
              <a:rPr dirty="0"/>
              <a:t>Solid waste management is a universal issue that matters to every single person in the world.</a:t>
            </a:r>
          </a:p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endParaRPr dirty="0"/>
          </a:p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r>
              <a:rPr dirty="0"/>
              <a:t>The current practices are not so convenient and practical.</a:t>
            </a:r>
          </a:p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endParaRPr dirty="0"/>
          </a:p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r>
              <a:rPr dirty="0"/>
              <a:t>What Goes in the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Green</a:t>
            </a:r>
            <a:r>
              <a:rPr dirty="0"/>
              <a:t>,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/>
              </a:rPr>
              <a:t>Garbage</a:t>
            </a:r>
            <a:r>
              <a:rPr dirty="0"/>
              <a:t> and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/>
              </a:rPr>
              <a:t>Blue</a:t>
            </a:r>
            <a:r>
              <a:rPr dirty="0"/>
              <a:t> Bins (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/>
              </a:rPr>
              <a:t>City of Toronto</a:t>
            </a:r>
            <a:r>
              <a:rPr dirty="0"/>
              <a:t>)? Ask the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/>
              </a:rPr>
              <a:t>Waste Wizard</a:t>
            </a:r>
          </a:p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10"/>
            </a:endParaRPr>
          </a:p>
          <a:p>
            <a:pPr marL="359767" indent="-285750" defTabSz="433699">
              <a:spcBef>
                <a:spcPts val="100"/>
              </a:spcBef>
              <a:buFont typeface="Wingdings" panose="05000000000000000000" pitchFamily="2" charset="2"/>
              <a:buChar char="q"/>
              <a:defRPr sz="1767"/>
            </a:pPr>
            <a:r>
              <a:rPr dirty="0"/>
              <a:t>Countries spend more than 40 billion dollars on space program each year (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/>
              </a:rPr>
              <a:t>Fortune</a:t>
            </a:r>
            <a:r>
              <a:rPr dirty="0"/>
              <a:t>) to find an inhabitable plat. But not paying necessary attention to save our!</a:t>
            </a:r>
          </a:p>
        </p:txBody>
      </p:sp>
      <p:sp>
        <p:nvSpPr>
          <p:cNvPr id="143" name="Introduction…"/>
          <p:cNvSpPr txBox="1">
            <a:spLocks noGrp="1"/>
          </p:cNvSpPr>
          <p:nvPr>
            <p:ph type="title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rPr dirty="0"/>
              <a:t>Introduction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sing multi-variable linear regression to predict delivery date of a software project…"/>
          <p:cNvSpPr txBox="1">
            <a:spLocks noGrp="1"/>
          </p:cNvSpPr>
          <p:nvPr>
            <p:ph type="body" idx="1"/>
          </p:nvPr>
        </p:nvSpPr>
        <p:spPr>
          <a:xfrm>
            <a:off x="952499" y="2283071"/>
            <a:ext cx="11114969" cy="5459048"/>
          </a:xfrm>
          <a:prstGeom prst="rect">
            <a:avLst/>
          </a:prstGeom>
        </p:spPr>
        <p:txBody>
          <a:bodyPr/>
          <a:lstStyle/>
          <a:p>
            <a:pPr marL="406160" indent="-406160" defTabSz="502412">
              <a:lnSpc>
                <a:spcPct val="80000"/>
              </a:lnSpc>
              <a:spcBef>
                <a:spcPts val="3600"/>
              </a:spcBef>
              <a:buFont typeface="Wingdings" panose="05000000000000000000" pitchFamily="2" charset="2"/>
              <a:buChar char="q"/>
              <a:defRPr sz="1700"/>
            </a:pPr>
            <a:r>
              <a:t>Visually separating garbage is one of the common practice.</a:t>
            </a:r>
          </a:p>
          <a:p>
            <a:pPr marL="406160" indent="-406160" defTabSz="502412">
              <a:lnSpc>
                <a:spcPct val="80000"/>
              </a:lnSpc>
              <a:spcBef>
                <a:spcPts val="3600"/>
              </a:spcBef>
              <a:buFont typeface="Wingdings" panose="05000000000000000000" pitchFamily="2" charset="2"/>
              <a:buChar char="q"/>
              <a:defRPr sz="1700"/>
            </a:pPr>
            <a:r>
              <a:t>Deep learning could be used to detect objects to classify them and be trained on new objects.</a:t>
            </a:r>
          </a:p>
          <a:p>
            <a:pPr marL="406160" indent="-406160" defTabSz="502412">
              <a:lnSpc>
                <a:spcPct val="80000"/>
              </a:lnSpc>
              <a:spcBef>
                <a:spcPts val="3600"/>
              </a:spcBef>
              <a:buFont typeface="Wingdings" panose="05000000000000000000" pitchFamily="2" charset="2"/>
              <a:buChar char="q"/>
              <a:defRPr sz="1700"/>
            </a:pPr>
            <a:r>
              <a:t>Users of this system could show objects to the machine for categorization and correct/teach machine for new objects.</a:t>
            </a:r>
          </a:p>
          <a:p>
            <a:pPr marL="406160" indent="-406160" defTabSz="502412">
              <a:lnSpc>
                <a:spcPct val="80000"/>
              </a:lnSpc>
              <a:spcBef>
                <a:spcPts val="3600"/>
              </a:spcBef>
              <a:buFont typeface="Wingdings" panose="05000000000000000000" pitchFamily="2" charset="2"/>
              <a:buChar char="q"/>
              <a:defRPr sz="1700"/>
            </a:pPr>
            <a:r>
              <a:t>Detection and classification could happen in different levels of waste management:</a:t>
            </a:r>
          </a:p>
          <a:p>
            <a:pPr lvl="1" defTabSz="502412">
              <a:lnSpc>
                <a:spcPct val="80000"/>
              </a:lnSpc>
              <a:spcBef>
                <a:spcPts val="3600"/>
              </a:spcBef>
              <a:buSzPct val="68000"/>
              <a:buFont typeface="Wingdings" panose="05000000000000000000" pitchFamily="2" charset="2"/>
              <a:buChar char="q"/>
              <a:defRPr sz="1700"/>
            </a:pPr>
            <a:r>
              <a:t>House holds; mobile device, external device or auto categorization bin</a:t>
            </a:r>
          </a:p>
          <a:p>
            <a:pPr lvl="1" defTabSz="502412">
              <a:lnSpc>
                <a:spcPct val="80000"/>
              </a:lnSpc>
              <a:spcBef>
                <a:spcPts val="3600"/>
              </a:spcBef>
              <a:buSzPct val="68000"/>
              <a:buFont typeface="Wingdings" panose="05000000000000000000" pitchFamily="2" charset="2"/>
              <a:buChar char="q"/>
              <a:defRPr sz="1700"/>
            </a:pPr>
            <a:r>
              <a:t>Waste Depots; detection and classification on garbage rails</a:t>
            </a:r>
          </a:p>
        </p:txBody>
      </p:sp>
      <p:sp>
        <p:nvSpPr>
          <p:cNvPr id="146" name="Objective &amp; Approach"/>
          <p:cNvSpPr txBox="1">
            <a:spLocks noGrp="1"/>
          </p:cNvSpPr>
          <p:nvPr>
            <p:ph type="title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t>Vision</a:t>
            </a:r>
          </a:p>
          <a:p>
            <a:pPr>
              <a:defRPr sz="1800" b="0"/>
            </a:pPr>
            <a:r>
              <a:t>An affordable expert system that could evolve and get improved to classify </a:t>
            </a:r>
            <a:r>
              <a:rPr err="1"/>
              <a:t>garbages</a:t>
            </a:r>
            <a:r>
              <a:t> accurately.</a:t>
            </a:r>
          </a:p>
        </p:txBody>
      </p:sp>
      <p:pic>
        <p:nvPicPr>
          <p:cNvPr id="147" name="Screen Shot 2019-11-22 at 10.01.00 AM.png" descr="Screen Shot 2019-11-22 at 10.01.00 AM.png"/>
          <p:cNvPicPr>
            <a:picLocks noChangeAspect="1"/>
          </p:cNvPicPr>
          <p:nvPr/>
        </p:nvPicPr>
        <p:blipFill>
          <a:blip r:embed="rId2"/>
          <a:srcRect l="4038" r="4038"/>
          <a:stretch>
            <a:fillRect/>
          </a:stretch>
        </p:blipFill>
        <p:spPr>
          <a:xfrm>
            <a:off x="2351383" y="6217556"/>
            <a:ext cx="3473220" cy="250594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52" name="Image Gallery"/>
          <p:cNvGrpSpPr/>
          <p:nvPr/>
        </p:nvGrpSpPr>
        <p:grpSpPr>
          <a:xfrm>
            <a:off x="6798826" y="6087648"/>
            <a:ext cx="4838848" cy="2635853"/>
            <a:chOff x="0" y="0"/>
            <a:chExt cx="4838846" cy="3314635"/>
          </a:xfrm>
        </p:grpSpPr>
        <p:pic>
          <p:nvPicPr>
            <p:cNvPr id="150" name="Screen Shot 2019-11-22 at 10.06.44 AM.png" descr="Screen Shot 2019-11-22 at 10.06.44 AM.png"/>
            <p:cNvPicPr>
              <a:picLocks noChangeAspect="1"/>
            </p:cNvPicPr>
            <p:nvPr/>
          </p:nvPicPr>
          <p:blipFill>
            <a:blip r:embed="rId3"/>
            <a:srcRect t="3845" b="3845"/>
            <a:stretch>
              <a:fillRect/>
            </a:stretch>
          </p:blipFill>
          <p:spPr>
            <a:xfrm>
              <a:off x="0" y="0"/>
              <a:ext cx="4838847" cy="28752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Rectangle"/>
            <p:cNvSpPr/>
            <p:nvPr/>
          </p:nvSpPr>
          <p:spPr>
            <a:xfrm>
              <a:off x="0" y="2951492"/>
              <a:ext cx="4838847" cy="363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  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gression plot to show correlation between point estimates and team bandwidth with the duration:…"/>
          <p:cNvSpPr txBox="1">
            <a:spLocks noGrp="1"/>
          </p:cNvSpPr>
          <p:nvPr>
            <p:ph type="body" idx="1"/>
          </p:nvPr>
        </p:nvSpPr>
        <p:spPr>
          <a:xfrm>
            <a:off x="952500" y="2931090"/>
            <a:ext cx="11099800" cy="4584526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r>
              <a:rPr lang="en-US" sz="8600" dirty="0"/>
              <a:t>This project is based on TensorFlow’s object detection </a:t>
            </a:r>
            <a:r>
              <a:rPr lang="en-US" sz="8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lang="en-US" sz="8600" dirty="0"/>
              <a:t>.</a:t>
            </a:r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endParaRPr lang="en-US" sz="8600" dirty="0"/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r>
              <a:rPr lang="en-US" sz="8600" dirty="0"/>
              <a:t>Download </a:t>
            </a:r>
            <a:r>
              <a:rPr sz="8600" dirty="0"/>
              <a:t>data from </a:t>
            </a:r>
            <a:r>
              <a:rPr sz="8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sz="8600" dirty="0"/>
              <a:t> </a:t>
            </a:r>
            <a:endParaRPr lang="en-US" sz="8600" dirty="0"/>
          </a:p>
          <a:p>
            <a:pPr marL="0" indent="0" defTabSz="212647">
              <a:spcBef>
                <a:spcPts val="1400"/>
              </a:spcBef>
              <a:buNone/>
              <a:defRPr sz="2400"/>
            </a:pPr>
            <a:endParaRPr lang="en-US" sz="8600" dirty="0"/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r>
              <a:rPr lang="en-US" sz="8600" dirty="0"/>
              <a:t>Four classes ‘Glass’, ‘Metal’, ‘Plastic’, and ‘Trash’</a:t>
            </a:r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endParaRPr lang="en-US" sz="8600" dirty="0"/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r>
              <a:rPr lang="en-US" sz="8600" dirty="0"/>
              <a:t>We took 50 images from each class used 75% for training and rest for testing</a:t>
            </a:r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endParaRPr lang="en-US" sz="8600" dirty="0"/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r>
              <a:rPr lang="en-US" sz="8600" dirty="0"/>
              <a:t>We used </a:t>
            </a:r>
            <a:r>
              <a:rPr lang="en-US" sz="8600" dirty="0" err="1"/>
              <a:t>labelimg</a:t>
            </a:r>
            <a:r>
              <a:rPr lang="en-US" sz="8600" dirty="0"/>
              <a:t> utility to manually label the images and draw boundary boxes around the objects</a:t>
            </a:r>
            <a:endParaRPr dirty="0"/>
          </a:p>
        </p:txBody>
      </p:sp>
      <p:sp>
        <p:nvSpPr>
          <p:cNvPr id="155" name="Analysis"/>
          <p:cNvSpPr txBox="1">
            <a:spLocks noGrp="1"/>
          </p:cNvSpPr>
          <p:nvPr>
            <p:ph type="title"/>
          </p:nvPr>
        </p:nvSpPr>
        <p:spPr>
          <a:xfrm>
            <a:off x="650239" y="390595"/>
            <a:ext cx="11704322" cy="20144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Data </a:t>
            </a:r>
            <a:r>
              <a:rPr lang="en-US" dirty="0"/>
              <a:t>Preparation</a:t>
            </a:r>
            <a:r>
              <a:rPr dirty="0"/>
              <a:t> </a:t>
            </a:r>
            <a:r>
              <a:rPr lang="en-US" dirty="0"/>
              <a:t>and Model Selection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C6AA-818F-4D8D-86E0-42F87EC9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A0C49-AD26-4D50-9BDC-623F8942F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240" y="2106777"/>
            <a:ext cx="11704320" cy="68368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LabelImg</a:t>
            </a:r>
            <a:r>
              <a:rPr lang="en-US" sz="2800" dirty="0"/>
              <a:t> Utility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FBA1B5-5CA7-4F14-8A60-7D4D9E050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97" y="3610599"/>
            <a:ext cx="4797005" cy="46590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207D8-C90D-4824-B40A-63ABF3E24254}"/>
              </a:ext>
            </a:extLst>
          </p:cNvPr>
          <p:cNvSpPr/>
          <p:nvPr/>
        </p:nvSpPr>
        <p:spPr>
          <a:xfrm>
            <a:off x="788335" y="2918978"/>
            <a:ext cx="57669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2098" lvl="3" indent="-342900" algn="l" defTabSz="914400"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Sample labeled data saved as 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BDA6D-820F-4656-9F42-3DEED7BF0A94}"/>
              </a:ext>
            </a:extLst>
          </p:cNvPr>
          <p:cNvSpPr/>
          <p:nvPr/>
        </p:nvSpPr>
        <p:spPr>
          <a:xfrm>
            <a:off x="6864262" y="3610599"/>
            <a:ext cx="589976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&lt;annotation&gt;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&lt;folder&gt;glass&lt;/folder&gt;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&lt;filename&gt;glass1.jpg&lt;/filename&gt;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&lt;path&gt;E:\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ReactJs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\python\learning\SCS_3546_006\Project\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recycledata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\glass\glass1.jpg&lt;/path&gt;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&lt;source&gt;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&lt;database&gt;Unknown&lt;/database&gt;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&lt;/source&gt;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&lt;size&gt;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&lt;width&gt;512&lt;/width&gt;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&lt;height&gt;384&lt;/height&gt;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&lt;depth&gt;3&lt;/depth&gt;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&lt;/size&gt;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&lt;segmented&gt;0&lt;/segmented&gt;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&lt;object&gt;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&lt;name&gt;glass&lt;/name&gt;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&lt;pose&gt;Unspecified&lt;/pose&gt;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&lt;truncated&gt;0&lt;/truncated&gt;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&lt;difficult&gt;0&lt;/difficult&gt;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bndbox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&gt;208&lt;/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&gt;155&lt;/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&gt;450&lt;/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&gt;324&lt;/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bndbox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&lt;/object&gt;</a:t>
            </a:r>
          </a:p>
          <a:p>
            <a:pPr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</p:txBody>
      </p:sp>
    </p:spTree>
    <p:extLst>
      <p:ext uri="{BB962C8B-B14F-4D97-AF65-F5344CB8AC3E}">
        <p14:creationId xmlns:p14="http://schemas.microsoft.com/office/powerpoint/2010/main" val="3820355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BC0E-F9B8-4D69-8F4C-CD5BE82C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sz="2000" b="0" dirty="0"/>
              <a:t> Let’s Choose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4A0E-2B20-4066-B9A2-6145ED014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We have used two 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Faster R-CNN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SSD </a:t>
            </a:r>
            <a:r>
              <a:rPr lang="en-CA" dirty="0" err="1"/>
              <a:t>MobileNet</a:t>
            </a: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Transfer learning using model checkpoint to accelerate training</a:t>
            </a:r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Downloaded model checkpoint from </a:t>
            </a:r>
            <a:r>
              <a:rPr lang="en-CA" u="sng" dirty="0">
                <a:hlinkClick r:id="rId2"/>
              </a:rPr>
              <a:t>tensorflow detection model zoo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27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gression plot to show correlation between point estimates and team bandwidth with the duration:…"/>
          <p:cNvSpPr txBox="1">
            <a:spLocks noGrp="1"/>
          </p:cNvSpPr>
          <p:nvPr>
            <p:ph type="body" idx="1"/>
          </p:nvPr>
        </p:nvSpPr>
        <p:spPr>
          <a:xfrm>
            <a:off x="952500" y="2084037"/>
            <a:ext cx="11099800" cy="67996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140347">
              <a:spcBef>
                <a:spcPts val="900"/>
              </a:spcBef>
              <a:buFont typeface="Wingdings" panose="05000000000000000000" pitchFamily="2" charset="2"/>
              <a:buChar char="q"/>
              <a:defRPr sz="1584"/>
            </a:pPr>
            <a:r>
              <a:rPr lang="en-US" dirty="0"/>
              <a:t>Create a label map file</a:t>
            </a:r>
          </a:p>
          <a:p>
            <a:pPr marL="1393899" lvl="3" indent="0">
              <a:buNone/>
            </a:pPr>
            <a:r>
              <a:rPr lang="en-US" sz="1500" dirty="0"/>
              <a:t>item {</a:t>
            </a:r>
          </a:p>
          <a:p>
            <a:pPr marL="1393899" lvl="3" indent="0">
              <a:buNone/>
            </a:pPr>
            <a:r>
              <a:rPr lang="en-US" sz="1500" dirty="0"/>
              <a:t>    id: 1</a:t>
            </a:r>
          </a:p>
          <a:p>
            <a:pPr marL="1393899" lvl="3" indent="0">
              <a:buNone/>
            </a:pPr>
            <a:r>
              <a:rPr lang="en-US" sz="1500" dirty="0"/>
              <a:t>    name: 'glass’</a:t>
            </a:r>
          </a:p>
          <a:p>
            <a:pPr marL="1393899" lvl="3" indent="0">
              <a:buNone/>
            </a:pPr>
            <a:r>
              <a:rPr lang="en-US" sz="1500" dirty="0"/>
              <a:t>}</a:t>
            </a:r>
          </a:p>
          <a:p>
            <a:pPr marL="285750" indent="-285750" defTabSz="140347">
              <a:spcBef>
                <a:spcPts val="900"/>
              </a:spcBef>
              <a:buFont typeface="Wingdings" panose="05000000000000000000" pitchFamily="2" charset="2"/>
              <a:buChar char="q"/>
              <a:defRPr sz="1584"/>
            </a:pPr>
            <a:r>
              <a:rPr lang="en-US" dirty="0"/>
              <a:t>Create </a:t>
            </a:r>
            <a:r>
              <a:rPr lang="en-US" dirty="0" err="1"/>
              <a:t>TFRecord</a:t>
            </a:r>
            <a:r>
              <a:rPr lang="en-US" dirty="0"/>
              <a:t> that can be served as input for training</a:t>
            </a:r>
          </a:p>
          <a:p>
            <a:pPr marL="1074695" lvl="2" indent="-285750" defTabSz="140347">
              <a:spcBef>
                <a:spcPts val="900"/>
              </a:spcBef>
              <a:buFont typeface="Arial" panose="020B0604020202020204" pitchFamily="34" charset="0"/>
              <a:buChar char="•"/>
              <a:defRPr sz="1584"/>
            </a:pPr>
            <a:r>
              <a:rPr lang="en-US" sz="1600" dirty="0"/>
              <a:t>Convert XML to CSV</a:t>
            </a:r>
          </a:p>
          <a:p>
            <a:pPr marL="1074695" lvl="2" indent="-285750" defTabSz="140347">
              <a:spcBef>
                <a:spcPts val="900"/>
              </a:spcBef>
              <a:buFont typeface="Arial" panose="020B0604020202020204" pitchFamily="34" charset="0"/>
              <a:buChar char="•"/>
              <a:defRPr sz="1584"/>
            </a:pPr>
            <a:r>
              <a:rPr lang="en-US" sz="1600" dirty="0"/>
              <a:t>Generate Training and Test </a:t>
            </a:r>
            <a:r>
              <a:rPr lang="en-US" sz="1600" dirty="0" err="1"/>
              <a:t>TFRecords</a:t>
            </a:r>
            <a:r>
              <a:rPr lang="en-US" sz="1600" dirty="0"/>
              <a:t> files from CSV files</a:t>
            </a:r>
          </a:p>
          <a:p>
            <a:pPr marL="1074695" lvl="2" indent="-285750" defTabSz="140347">
              <a:spcBef>
                <a:spcPts val="900"/>
              </a:spcBef>
              <a:buFont typeface="Arial" panose="020B0604020202020204" pitchFamily="34" charset="0"/>
              <a:buChar char="•"/>
              <a:defRPr sz="1584"/>
            </a:pPr>
            <a:endParaRPr lang="en-US" sz="1600" dirty="0"/>
          </a:p>
          <a:p>
            <a:pPr marL="285750" indent="-285750" defTabSz="140347">
              <a:spcBef>
                <a:spcPts val="900"/>
              </a:spcBef>
              <a:buFont typeface="Wingdings" panose="05000000000000000000" pitchFamily="2" charset="2"/>
              <a:buChar char="q"/>
              <a:defRPr sz="1584"/>
            </a:pPr>
            <a:r>
              <a:rPr lang="en-US" dirty="0"/>
              <a:t>Create training configuration file for the model.</a:t>
            </a:r>
          </a:p>
          <a:p>
            <a:pPr marL="1074695" lvl="2" indent="-285750" defTabSz="140347">
              <a:spcBef>
                <a:spcPts val="900"/>
              </a:spcBef>
              <a:buFont typeface="Arial" panose="020B0604020202020204" pitchFamily="34" charset="0"/>
              <a:buChar char="•"/>
              <a:defRPr sz="1584"/>
            </a:pPr>
            <a:r>
              <a:rPr lang="en-US" dirty="0" err="1"/>
              <a:t>num_classes</a:t>
            </a:r>
            <a:r>
              <a:rPr lang="en-US" dirty="0"/>
              <a:t>: 4</a:t>
            </a:r>
          </a:p>
          <a:p>
            <a:pPr marL="1074695" lvl="2" indent="-285750" defTabSz="140347">
              <a:spcBef>
                <a:spcPts val="900"/>
              </a:spcBef>
              <a:buFont typeface="Arial" panose="020B0604020202020204" pitchFamily="34" charset="0"/>
              <a:buChar char="•"/>
              <a:defRPr sz="1584"/>
            </a:pPr>
            <a:r>
              <a:rPr lang="en-CA" sz="1584" dirty="0" err="1"/>
              <a:t>fine_tune_checkpoint</a:t>
            </a:r>
            <a:r>
              <a:rPr lang="en-CA" sz="1584" dirty="0"/>
              <a:t>: "faster_rcnn_inception_v2_coco_2018_01_28/</a:t>
            </a:r>
            <a:r>
              <a:rPr lang="en-CA" sz="1584" dirty="0" err="1"/>
              <a:t>model.ckpt</a:t>
            </a:r>
            <a:r>
              <a:rPr lang="en-CA" sz="1584" dirty="0"/>
              <a:t>"</a:t>
            </a:r>
            <a:endParaRPr lang="en-US" dirty="0"/>
          </a:p>
          <a:p>
            <a:pPr marL="1074695" lvl="2" indent="-285750" defTabSz="140347">
              <a:spcBef>
                <a:spcPts val="900"/>
              </a:spcBef>
              <a:buFont typeface="Arial" panose="020B0604020202020204" pitchFamily="34" charset="0"/>
              <a:buChar char="•"/>
              <a:defRPr sz="1584"/>
            </a:pPr>
            <a:r>
              <a:rPr lang="en-CA" sz="1584" dirty="0" err="1"/>
              <a:t>momentum_optimizer_value</a:t>
            </a:r>
            <a:r>
              <a:rPr lang="en-CA" sz="1584" dirty="0"/>
              <a:t>: 0.9</a:t>
            </a:r>
            <a:endParaRPr lang="en-US" dirty="0"/>
          </a:p>
          <a:p>
            <a:pPr marL="1074695" lvl="2" indent="-285750" defTabSz="140347">
              <a:spcBef>
                <a:spcPts val="900"/>
              </a:spcBef>
              <a:buFont typeface="Arial" panose="020B0604020202020204" pitchFamily="34" charset="0"/>
              <a:buChar char="•"/>
              <a:defRPr sz="1584"/>
            </a:pPr>
            <a:r>
              <a:rPr lang="en-CA" sz="1584" dirty="0" err="1"/>
              <a:t>initial_learning_rate</a:t>
            </a:r>
            <a:r>
              <a:rPr lang="en-CA" sz="1584" dirty="0"/>
              <a:t>: 0.0002</a:t>
            </a:r>
            <a:endParaRPr lang="en-US" dirty="0"/>
          </a:p>
          <a:p>
            <a:pPr marL="1074695" lvl="2" indent="-285750" defTabSz="140347">
              <a:spcBef>
                <a:spcPts val="900"/>
              </a:spcBef>
              <a:buFont typeface="Arial" panose="020B0604020202020204" pitchFamily="34" charset="0"/>
              <a:buChar char="•"/>
              <a:defRPr sz="1584"/>
            </a:pPr>
            <a:r>
              <a:rPr lang="en-CA" sz="1584" dirty="0" err="1"/>
              <a:t>num_steps</a:t>
            </a:r>
            <a:r>
              <a:rPr lang="en-CA" sz="1584" dirty="0"/>
              <a:t>: 200000</a:t>
            </a:r>
            <a:endParaRPr lang="en-US" dirty="0"/>
          </a:p>
          <a:p>
            <a:pPr marL="1074695" lvl="2" indent="-285750" defTabSz="140347">
              <a:spcBef>
                <a:spcPts val="900"/>
              </a:spcBef>
              <a:buFont typeface="Arial" panose="020B0604020202020204" pitchFamily="34" charset="0"/>
              <a:buChar char="•"/>
              <a:defRPr sz="1584"/>
            </a:pPr>
            <a:r>
              <a:rPr lang="en-CA" sz="1584" dirty="0" err="1"/>
              <a:t>eval_config</a:t>
            </a:r>
            <a:endParaRPr lang="en-US" dirty="0"/>
          </a:p>
          <a:p>
            <a:pPr marL="1523594" lvl="3" indent="-285750" defTabSz="140347">
              <a:spcBef>
                <a:spcPts val="900"/>
              </a:spcBef>
              <a:buFont typeface="Arial" panose="020B0604020202020204" pitchFamily="34" charset="0"/>
              <a:buChar char="•"/>
              <a:defRPr sz="1584"/>
            </a:pPr>
            <a:r>
              <a:rPr lang="en-CA" sz="1584" dirty="0" err="1"/>
              <a:t>num_examples</a:t>
            </a:r>
            <a:r>
              <a:rPr lang="en-CA" sz="1584" dirty="0"/>
              <a:t>: 60</a:t>
            </a:r>
            <a:endParaRPr lang="en-US" dirty="0"/>
          </a:p>
          <a:p>
            <a:pPr marL="1523594" lvl="3" indent="-285750" defTabSz="140347">
              <a:spcBef>
                <a:spcPts val="900"/>
              </a:spcBef>
              <a:buFont typeface="Arial" panose="020B0604020202020204" pitchFamily="34" charset="0"/>
              <a:buChar char="•"/>
              <a:defRPr sz="1584"/>
            </a:pPr>
            <a:r>
              <a:rPr lang="en-CA" sz="1584" dirty="0" err="1"/>
              <a:t>num_visualizations</a:t>
            </a:r>
            <a:r>
              <a:rPr lang="en-CA" sz="1584" dirty="0"/>
              <a:t>: 32</a:t>
            </a:r>
            <a:endParaRPr lang="en-US" dirty="0"/>
          </a:p>
          <a:p>
            <a:pPr marL="1523594" lvl="3" indent="-285750" defTabSz="140347">
              <a:spcBef>
                <a:spcPts val="900"/>
              </a:spcBef>
              <a:buFont typeface="Arial" panose="020B0604020202020204" pitchFamily="34" charset="0"/>
              <a:buChar char="•"/>
              <a:defRPr sz="1584"/>
            </a:pPr>
            <a:r>
              <a:rPr lang="en-CA" sz="1584" dirty="0" err="1"/>
              <a:t>min_score_threshold</a:t>
            </a:r>
            <a:r>
              <a:rPr lang="en-CA" sz="1584" dirty="0"/>
              <a:t>: 0.15</a:t>
            </a:r>
            <a:endParaRPr lang="en-US" dirty="0"/>
          </a:p>
        </p:txBody>
      </p:sp>
      <p:sp>
        <p:nvSpPr>
          <p:cNvPr id="158" name="Analysis"/>
          <p:cNvSpPr txBox="1">
            <a:spLocks noGrp="1"/>
          </p:cNvSpPr>
          <p:nvPr>
            <p:ph type="title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rPr dirty="0"/>
              <a:t>Training</a:t>
            </a:r>
            <a:r>
              <a:rPr lang="en-US" dirty="0"/>
              <a:t> Configurations</a:t>
            </a:r>
            <a:endParaRPr dirty="0"/>
          </a:p>
          <a:p>
            <a:pPr>
              <a:defRPr sz="1800" b="0"/>
            </a:pPr>
            <a:r>
              <a:rPr lang="en-US" dirty="0"/>
              <a:t>  I</a:t>
            </a:r>
            <a:r>
              <a:rPr dirty="0"/>
              <a:t>nitial settings and configurations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"/>
          <p:cNvSpPr txBox="1">
            <a:spLocks noGrp="1"/>
          </p:cNvSpPr>
          <p:nvPr>
            <p:ph type="title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/>
          <a:lstStyle/>
          <a:p>
            <a:r>
              <a:rPr dirty="0"/>
              <a:t>Model Training</a:t>
            </a:r>
          </a:p>
          <a:p>
            <a:pPr>
              <a:defRPr sz="1800" b="0"/>
            </a:pPr>
            <a:r>
              <a:rPr lang="en-US" dirty="0"/>
              <a:t> </a:t>
            </a:r>
            <a:r>
              <a:rPr dirty="0"/>
              <a:t>Train the model</a:t>
            </a:r>
          </a:p>
        </p:txBody>
      </p:sp>
      <p:sp>
        <p:nvSpPr>
          <p:cNvPr id="161" name="Residual plot:"/>
          <p:cNvSpPr txBox="1">
            <a:spLocks noGrp="1"/>
          </p:cNvSpPr>
          <p:nvPr>
            <p:ph type="body" idx="1"/>
          </p:nvPr>
        </p:nvSpPr>
        <p:spPr>
          <a:xfrm>
            <a:off x="952500" y="2084037"/>
            <a:ext cx="11099800" cy="622071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r>
              <a:rPr lang="en-US" dirty="0"/>
              <a:t>Start training using model_main.py file provided by TFOD </a:t>
            </a:r>
            <a:r>
              <a:rPr lang="en-US" dirty="0" err="1"/>
              <a:t>api</a:t>
            </a:r>
            <a:endParaRPr lang="en-US" dirty="0"/>
          </a:p>
          <a:p>
            <a:pPr marL="756287" lvl="1" indent="-342900" defTabSz="212647">
              <a:spcBef>
                <a:spcPts val="14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dirty="0"/>
              <a:t>--</a:t>
            </a:r>
            <a:r>
              <a:rPr lang="en-US" dirty="0" err="1"/>
              <a:t>logtostderr</a:t>
            </a:r>
            <a:endParaRPr lang="en-US" dirty="0"/>
          </a:p>
          <a:p>
            <a:pPr marL="756287" lvl="1" indent="-342900" defTabSz="212647">
              <a:spcBef>
                <a:spcPts val="14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dirty="0"/>
              <a:t>--</a:t>
            </a:r>
            <a:r>
              <a:rPr lang="en-US" dirty="0" err="1"/>
              <a:t>model_dir</a:t>
            </a:r>
            <a:r>
              <a:rPr lang="en-US" dirty="0"/>
              <a:t>={Path to save training checkpoints}</a:t>
            </a:r>
          </a:p>
          <a:p>
            <a:pPr marL="756287" lvl="1" indent="-342900" defTabSz="212647">
              <a:spcBef>
                <a:spcPts val="14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dirty="0"/>
              <a:t>--</a:t>
            </a:r>
            <a:r>
              <a:rPr lang="en-US" dirty="0" err="1"/>
              <a:t>pipeline_config_path</a:t>
            </a:r>
            <a:r>
              <a:rPr lang="en-US" dirty="0"/>
              <a:t>={</a:t>
            </a:r>
            <a:r>
              <a:rPr lang="en-US" dirty="0" err="1"/>
              <a:t>model.config</a:t>
            </a:r>
            <a:r>
              <a:rPr lang="en-US" dirty="0"/>
              <a:t>}</a:t>
            </a:r>
          </a:p>
          <a:p>
            <a:pPr marL="756287" lvl="1" indent="-342900" defTabSz="212647">
              <a:spcBef>
                <a:spcPts val="1400"/>
              </a:spcBef>
              <a:buFont typeface="Wingdings" panose="05000000000000000000" pitchFamily="2" charset="2"/>
              <a:buChar char="§"/>
              <a:defRPr sz="2400"/>
            </a:pPr>
            <a:endParaRPr lang="en-US" dirty="0"/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r>
              <a:rPr lang="en-US" dirty="0"/>
              <a:t>Use </a:t>
            </a:r>
            <a:r>
              <a:rPr lang="en-US" dirty="0" err="1"/>
              <a:t>tensorboard</a:t>
            </a:r>
            <a:r>
              <a:rPr lang="en-US" dirty="0"/>
              <a:t> to monitor the training and evaluation graphs using log file generated in </a:t>
            </a:r>
            <a:r>
              <a:rPr lang="en-US" dirty="0" err="1"/>
              <a:t>model_dir</a:t>
            </a:r>
            <a:endParaRPr lang="en-US" dirty="0"/>
          </a:p>
          <a:p>
            <a:pPr marL="413387" lvl="1" indent="0" defTabSz="212647">
              <a:spcBef>
                <a:spcPts val="1400"/>
              </a:spcBef>
              <a:buNone/>
              <a:defRPr sz="2400"/>
            </a:pPr>
            <a:endParaRPr lang="en-US" dirty="0"/>
          </a:p>
          <a:p>
            <a:pPr marL="342900" indent="-342900" defTabSz="212647">
              <a:spcBef>
                <a:spcPts val="1400"/>
              </a:spcBef>
              <a:buFont typeface="Wingdings" panose="05000000000000000000" pitchFamily="2" charset="2"/>
              <a:buChar char="q"/>
              <a:defRPr sz="2400"/>
            </a:pPr>
            <a:r>
              <a:rPr lang="en-US" dirty="0"/>
              <a:t>Export inference graph using </a:t>
            </a:r>
            <a:r>
              <a:rPr lang="en-CA" sz="2400" dirty="0"/>
              <a:t>export_inference_graph.py for object detection</a:t>
            </a:r>
            <a:endParaRPr lang="en-US" dirty="0"/>
          </a:p>
          <a:p>
            <a:pPr marL="756287" lvl="1" indent="-342900" defTabSz="212647">
              <a:spcBef>
                <a:spcPts val="1400"/>
              </a:spcBef>
              <a:buFont typeface="Wingdings" panose="05000000000000000000" pitchFamily="2" charset="2"/>
              <a:buChar char="§"/>
              <a:defRPr sz="2400"/>
            </a:pPr>
            <a:r>
              <a:rPr lang="en-CA" sz="2400" dirty="0"/>
              <a:t>--</a:t>
            </a:r>
            <a:r>
              <a:rPr lang="en-CA" sz="2400" dirty="0" err="1"/>
              <a:t>input_type</a:t>
            </a:r>
            <a:r>
              <a:rPr lang="en-CA" sz="2400" dirty="0"/>
              <a:t> </a:t>
            </a:r>
            <a:r>
              <a:rPr lang="en-CA" sz="2400" dirty="0" err="1"/>
              <a:t>image_tensor</a:t>
            </a:r>
            <a:endParaRPr lang="en-CA" sz="2400" dirty="0"/>
          </a:p>
          <a:p>
            <a:pPr marL="756287" lvl="1" indent="-342900" defTabSz="212647">
              <a:spcBef>
                <a:spcPts val="1400"/>
              </a:spcBef>
              <a:buFont typeface="Wingdings" panose="05000000000000000000" pitchFamily="2" charset="2"/>
              <a:buChar char="§"/>
              <a:defRPr sz="2400"/>
            </a:pPr>
            <a:r>
              <a:rPr lang="en-CA" sz="2400" dirty="0"/>
              <a:t>--</a:t>
            </a:r>
            <a:r>
              <a:rPr lang="en-CA" sz="2400" dirty="0" err="1"/>
              <a:t>pipeline_config_path</a:t>
            </a:r>
            <a:r>
              <a:rPr lang="en-CA" sz="2400" dirty="0"/>
              <a:t> </a:t>
            </a:r>
          </a:p>
          <a:p>
            <a:pPr marL="756287" lvl="1" indent="-342900" defTabSz="212647">
              <a:spcBef>
                <a:spcPts val="1400"/>
              </a:spcBef>
              <a:buFont typeface="Wingdings" panose="05000000000000000000" pitchFamily="2" charset="2"/>
              <a:buChar char="§"/>
              <a:defRPr sz="2400"/>
            </a:pPr>
            <a:r>
              <a:rPr lang="en-CA" sz="2400" dirty="0"/>
              <a:t>--</a:t>
            </a:r>
            <a:r>
              <a:rPr lang="en-CA" sz="2400" dirty="0" err="1"/>
              <a:t>trained_checkpoint_prefix</a:t>
            </a:r>
            <a:r>
              <a:rPr lang="en-CA" sz="2400" dirty="0"/>
              <a:t> </a:t>
            </a:r>
            <a:r>
              <a:rPr lang="en-CA" sz="2400" dirty="0" err="1"/>
              <a:t>model.ckpt</a:t>
            </a:r>
            <a:r>
              <a:rPr lang="en-CA" sz="2400" dirty="0"/>
              <a:t>-{</a:t>
            </a:r>
            <a:r>
              <a:rPr lang="en-CA" sz="2400" dirty="0" err="1"/>
              <a:t>nnn</a:t>
            </a:r>
            <a:r>
              <a:rPr lang="en-CA" sz="2400" dirty="0"/>
              <a:t>} </a:t>
            </a:r>
          </a:p>
          <a:p>
            <a:pPr marL="756287" lvl="1" indent="-342900" defTabSz="212647">
              <a:spcBef>
                <a:spcPts val="1400"/>
              </a:spcBef>
              <a:buFont typeface="Wingdings" panose="05000000000000000000" pitchFamily="2" charset="2"/>
              <a:buChar char="§"/>
              <a:defRPr sz="2400"/>
            </a:pPr>
            <a:r>
              <a:rPr lang="en-CA" sz="2400" dirty="0"/>
              <a:t>--</a:t>
            </a:r>
            <a:r>
              <a:rPr lang="en-CA" sz="2400" dirty="0" err="1"/>
              <a:t>output_directory</a:t>
            </a:r>
            <a:endParaRPr lang="en-CA" sz="2400" dirty="0"/>
          </a:p>
          <a:p>
            <a:pPr marL="413387" lvl="1" indent="0" defTabSz="212647">
              <a:spcBef>
                <a:spcPts val="1400"/>
              </a:spcBef>
              <a:buNone/>
              <a:defRPr sz="2400"/>
            </a:pP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uiExpand="1" build="p"/>
    </p:bldLst>
  </p:timing>
</p:sld>
</file>

<file path=ppt/theme/theme1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Concours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Concours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1085</Words>
  <Application>Microsoft Office PowerPoint</Application>
  <PresentationFormat>Custom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Courier New</vt:lpstr>
      <vt:lpstr>Euphemia UCAS</vt:lpstr>
      <vt:lpstr>Helvetica Neue</vt:lpstr>
      <vt:lpstr>Helvetica Neue Medium</vt:lpstr>
      <vt:lpstr>Lucida Sans Unicode</vt:lpstr>
      <vt:lpstr>Wingdings</vt:lpstr>
      <vt:lpstr>Concourse</vt:lpstr>
      <vt:lpstr>Garbage Classification and Object Detection</vt:lpstr>
      <vt:lpstr>Objective Using object detection to reduce the cost of recycling and environmental impacts.</vt:lpstr>
      <vt:lpstr>Introduction</vt:lpstr>
      <vt:lpstr>Vision An affordable expert system that could evolve and get improved to classify garbages accurately.</vt:lpstr>
      <vt:lpstr>Data Preparation and Model Selection</vt:lpstr>
      <vt:lpstr>Data Labelling</vt:lpstr>
      <vt:lpstr>Models  Let’s Choose Models</vt:lpstr>
      <vt:lpstr>Training Configurations   Initial settings and configurations </vt:lpstr>
      <vt:lpstr>Model Training  Train the model</vt:lpstr>
      <vt:lpstr>Evaluation  Mean Average Precision (mAP)</vt:lpstr>
      <vt:lpstr>Evaluation  Total Loss</vt:lpstr>
      <vt:lpstr>Predictions Sample garbage detection result</vt:lpstr>
      <vt:lpstr>Object Detection  Identify some garbage types.</vt:lpstr>
      <vt:lpstr>Conclusion  Make it practical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Classification and Object Detection</dc:title>
  <cp:lastModifiedBy>Mohammad Ali</cp:lastModifiedBy>
  <cp:revision>7</cp:revision>
  <dcterms:modified xsi:type="dcterms:W3CDTF">2019-11-26T15:18:08Z</dcterms:modified>
</cp:coreProperties>
</file>