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7429BB-B4AE-1FD4-40CA-11DEC06DF3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6E014-1DD4-A911-0818-2801CAFD99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28E3B-7122-43E6-B3BB-09448C56C96C}" type="datetimeFigureOut">
              <a:rPr lang="en-US" smtClean="0"/>
              <a:t>25/05/07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7225-126A-9CD2-B38B-89A64803DA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A47BA-80EE-701F-EBD0-8E5B9C8D04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22B76-F21B-401A-98B3-B52E9FD88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520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C9CAF-43DF-44BF-8016-DC193E4E594B}" type="datetimeFigureOut">
              <a:rPr lang="en-US" smtClean="0"/>
              <a:t>25/05/07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232D7-2694-4BD6-985B-15C23CEC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440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اصل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D6440A-0326-4286-686D-DD69C6C2D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5" y="1055728"/>
            <a:ext cx="3884007" cy="5085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AF927-30AA-7708-FA45-DC09B6C7A633}"/>
              </a:ext>
            </a:extLst>
          </p:cNvPr>
          <p:cNvSpPr txBox="1"/>
          <p:nvPr userDrawn="1"/>
        </p:nvSpPr>
        <p:spPr>
          <a:xfrm>
            <a:off x="5065174" y="1870939"/>
            <a:ext cx="66492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 in Practice</a:t>
            </a:r>
          </a:p>
          <a:p>
            <a:pPr algn="ctr"/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07B7A-E65E-6134-1507-F92CE52BA14D}"/>
              </a:ext>
            </a:extLst>
          </p:cNvPr>
          <p:cNvSpPr txBox="1"/>
          <p:nvPr userDrawn="1"/>
        </p:nvSpPr>
        <p:spPr>
          <a:xfrm>
            <a:off x="5416952" y="1055728"/>
            <a:ext cx="5945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University Of Isfahan</a:t>
            </a:r>
          </a:p>
          <a:p>
            <a:pPr algn="ctr"/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675CA-92B6-F987-200D-6735AB7A67AE}"/>
              </a:ext>
            </a:extLst>
          </p:cNvPr>
          <p:cNvSpPr txBox="1"/>
          <p:nvPr userDrawn="1"/>
        </p:nvSpPr>
        <p:spPr>
          <a:xfrm>
            <a:off x="5350366" y="5602217"/>
            <a:ext cx="6078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Dr.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Mohammadreza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Sharbaf</a:t>
            </a:r>
          </a:p>
        </p:txBody>
      </p:sp>
    </p:spTree>
    <p:extLst>
      <p:ext uri="{BB962C8B-B14F-4D97-AF65-F5344CB8AC3E}">
        <p14:creationId xmlns:p14="http://schemas.microsoft.com/office/powerpoint/2010/main" val="175826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بخش‌ه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3C09-A831-571A-01CB-A6534B0A75D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630968"/>
            <a:ext cx="10515600" cy="25745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spc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Name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B62D3E-5146-2D84-53F5-BB186CCBF3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492375"/>
            <a:ext cx="10515600" cy="9366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</p:spTree>
    <p:extLst>
      <p:ext uri="{BB962C8B-B14F-4D97-AF65-F5344CB8AC3E}">
        <p14:creationId xmlns:p14="http://schemas.microsoft.com/office/powerpoint/2010/main" val="8259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فحه توضیح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45AABA7-8654-6E03-E01A-130CB74BE74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977" y="1015164"/>
            <a:ext cx="11058526" cy="5676247"/>
          </a:xfrm>
          <a:prstGeom prst="rect">
            <a:avLst/>
          </a:prstGeom>
        </p:spPr>
        <p:txBody>
          <a:bodyPr/>
          <a:lstStyle>
            <a:lvl1pPr marL="0" indent="228600">
              <a:lnSpc>
                <a:spcPct val="100000"/>
              </a:lnSpc>
              <a:spcBef>
                <a:spcPts val="2000"/>
              </a:spcBef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11480" indent="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5840" indent="-228600">
              <a:spcBef>
                <a:spcPts val="600"/>
              </a:spcBef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-228600">
              <a:spcBef>
                <a:spcPts val="200"/>
              </a:spcBef>
              <a:buSzPct val="100000"/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645920">
              <a:spcBef>
                <a:spcPts val="200"/>
              </a:spcBef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 Click to edit Master text styles 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EA75A14-EC44-C947-19E0-5B86DE32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9150B68-8BC2-8C77-3FFC-2A2ADED55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1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کس و توضیح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81ADF6-1F4F-CE66-F068-D1A26D9E8A64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809426" y="1031785"/>
            <a:ext cx="5826425" cy="31527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4D2E4CAB-BEBB-3707-3FA1-D084FAEA841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6149" y="1031785"/>
            <a:ext cx="5081171" cy="3159650"/>
          </a:xfrm>
          <a:prstGeom prst="rect">
            <a:avLst/>
          </a:prstGeom>
        </p:spPr>
        <p:txBody>
          <a:bodyPr/>
          <a:lstStyle>
            <a:lvl1pPr marL="0" indent="228600">
              <a:lnSpc>
                <a:spcPct val="100000"/>
              </a:lnSpc>
              <a:spcBef>
                <a:spcPts val="2000"/>
              </a:spcBef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11480" indent="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5840" indent="-228600">
              <a:spcBef>
                <a:spcPts val="600"/>
              </a:spcBef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-228600">
              <a:spcBef>
                <a:spcPts val="200"/>
              </a:spcBef>
              <a:buSzPct val="100000"/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645920">
              <a:spcBef>
                <a:spcPts val="200"/>
              </a:spcBef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 Click to edit Master text styles 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D33701F9-BC79-B1F2-F33F-566DE40E958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56148" y="4349324"/>
            <a:ext cx="11079703" cy="2355005"/>
          </a:xfrm>
          <a:prstGeom prst="rect">
            <a:avLst/>
          </a:prstGeom>
        </p:spPr>
        <p:txBody>
          <a:bodyPr/>
          <a:lstStyle>
            <a:lvl1pPr marL="0" indent="228600">
              <a:lnSpc>
                <a:spcPct val="100000"/>
              </a:lnSpc>
              <a:spcBef>
                <a:spcPts val="2000"/>
              </a:spcBef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11480" indent="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5840" indent="-228600">
              <a:spcBef>
                <a:spcPts val="600"/>
              </a:spcBef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-228600">
              <a:spcBef>
                <a:spcPts val="200"/>
              </a:spcBef>
              <a:buSzPct val="100000"/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645920">
              <a:spcBef>
                <a:spcPts val="200"/>
              </a:spcBef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A1248D6A-2F31-7DAE-E178-90148578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84E279C-06EF-FA3D-FB33-057EDCA7E7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ک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4413EB-9324-9312-01D4-01212668D4CA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969351" y="930363"/>
            <a:ext cx="8208847" cy="46174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DC52E4-EE13-112F-7A75-20D1103E8E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625" y="5683250"/>
            <a:ext cx="11036300" cy="8789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1C07686-1AF9-40D9-1247-1E4018C0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AA41ADF-5ADB-4478-F3AE-A908B05F64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4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350306-1A92-387D-FEA6-25A51B67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149" y="153671"/>
            <a:ext cx="670079" cy="64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1D09-C3D9-45E8-99CE-78E12234EE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A8C8BAA5-76D7-C8B1-7A71-D70A776A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153671"/>
            <a:ext cx="10436810" cy="641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1.1 Definition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A18509-0EE4-08D3-489F-C7109F42C06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546" y="166588"/>
            <a:ext cx="640305" cy="6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2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44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C77B4-BC48-76BC-D426-F894A03FA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30968"/>
            <a:ext cx="10515600" cy="2574523"/>
          </a:xfrm>
        </p:spPr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69401E-3D2B-47A5-6D3F-CCE137706A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492375"/>
            <a:ext cx="10515600" cy="936625"/>
          </a:xfrm>
        </p:spPr>
        <p:txBody>
          <a:bodyPr/>
          <a:lstStyle/>
          <a:p>
            <a:r>
              <a:rPr lang="en-US" dirty="0"/>
              <a:t>CHAPTER 16</a:t>
            </a:r>
          </a:p>
        </p:txBody>
      </p:sp>
    </p:spTree>
    <p:extLst>
      <p:ext uri="{BB962C8B-B14F-4D97-AF65-F5344CB8AC3E}">
        <p14:creationId xmlns:p14="http://schemas.microsoft.com/office/powerpoint/2010/main" val="70263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FDF331-DF77-426C-1130-AB445C1499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D1BFFF-7631-2E0E-15CD-5F264E65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A1953-4CFE-3BA0-4928-50723D142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9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mohamad khorsandi</dc:creator>
  <cp:lastModifiedBy>mohamad khorsandi</cp:lastModifiedBy>
  <cp:revision>16</cp:revision>
  <dcterms:created xsi:type="dcterms:W3CDTF">2025-05-02T12:16:21Z</dcterms:created>
  <dcterms:modified xsi:type="dcterms:W3CDTF">2025-05-07T17:17:46Z</dcterms:modified>
</cp:coreProperties>
</file>