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93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مقطع افتراضي" id="{C48E8ACC-3597-46EA-80F5-A6D568DF80C2}">
          <p14:sldIdLst>
            <p14:sldId id="256"/>
            <p14:sldId id="257"/>
            <p14:sldId id="258"/>
            <p14:sldId id="259"/>
            <p14:sldId id="260"/>
            <p14:sldId id="263"/>
            <p14:sldId id="261"/>
            <p14:sldId id="264"/>
            <p14:sldId id="262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O" initials="E" lastIdx="1" clrIdx="0">
    <p:extLst>
      <p:ext uri="{19B8F6BF-5375-455C-9EA6-DF929625EA0E}">
        <p15:presenceInfo xmlns:p15="http://schemas.microsoft.com/office/powerpoint/2012/main" userId="E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image" Target="../media/image11.jp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image" Target="../media/image14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image" Target="../media/image11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image" Target="../media/image1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A78EE-5CDE-4541-B015-B9BC316AF94E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C6F749-3971-45FE-ABBC-416AA9D883A2}">
      <dgm:prSet phldrT="[نص]" phldr="1"/>
      <dgm:spPr/>
      <dgm:t>
        <a:bodyPr/>
        <a:lstStyle/>
        <a:p>
          <a:endParaRPr lang="en-US" dirty="0"/>
        </a:p>
      </dgm:t>
    </dgm:pt>
    <dgm:pt modelId="{9D0C39E3-5F65-4E78-86AD-CBEB2C9D9DC1}" type="parTrans" cxnId="{1043AF21-9316-4EA8-BA1D-37E0D97CB501}">
      <dgm:prSet/>
      <dgm:spPr/>
      <dgm:t>
        <a:bodyPr/>
        <a:lstStyle/>
        <a:p>
          <a:endParaRPr lang="en-US"/>
        </a:p>
      </dgm:t>
    </dgm:pt>
    <dgm:pt modelId="{671FF761-1376-42B4-9C73-EC8786D7D3D9}" type="sibTrans" cxnId="{1043AF21-9316-4EA8-BA1D-37E0D97CB501}">
      <dgm:prSet/>
      <dgm:spPr/>
      <dgm:t>
        <a:bodyPr/>
        <a:lstStyle/>
        <a:p>
          <a:endParaRPr lang="en-US"/>
        </a:p>
      </dgm:t>
    </dgm:pt>
    <dgm:pt modelId="{817EDBF0-F4E8-44B5-BC66-C33651FDC575}">
      <dgm:prSet phldrT="[نص]" phldr="1"/>
      <dgm:spPr/>
      <dgm:t>
        <a:bodyPr/>
        <a:lstStyle/>
        <a:p>
          <a:endParaRPr lang="en-US" dirty="0"/>
        </a:p>
      </dgm:t>
    </dgm:pt>
    <dgm:pt modelId="{B998094F-B50B-4117-BF7E-986B9A712978}" type="parTrans" cxnId="{9F148D42-7A18-47C8-8A5C-CA62960DDD2D}">
      <dgm:prSet/>
      <dgm:spPr/>
      <dgm:t>
        <a:bodyPr/>
        <a:lstStyle/>
        <a:p>
          <a:endParaRPr lang="en-US"/>
        </a:p>
      </dgm:t>
    </dgm:pt>
    <dgm:pt modelId="{B71A5194-B50D-456A-8545-9AF5C09D1ECF}" type="sibTrans" cxnId="{9F148D42-7A18-47C8-8A5C-CA62960DDD2D}">
      <dgm:prSet/>
      <dgm:spPr/>
      <dgm:t>
        <a:bodyPr/>
        <a:lstStyle/>
        <a:p>
          <a:endParaRPr lang="en-US"/>
        </a:p>
      </dgm:t>
    </dgm:pt>
    <dgm:pt modelId="{622342A9-86F2-4396-BA01-F54CFE160747}">
      <dgm:prSet phldrT="[نص]" phldr="1"/>
      <dgm:spPr/>
      <dgm:t>
        <a:bodyPr/>
        <a:lstStyle/>
        <a:p>
          <a:endParaRPr lang="en-US"/>
        </a:p>
      </dgm:t>
    </dgm:pt>
    <dgm:pt modelId="{E77D535C-0212-4A0A-BE39-73DEC648075E}" type="parTrans" cxnId="{775B8DCA-C691-4461-9EDC-FDB7CC2769BC}">
      <dgm:prSet/>
      <dgm:spPr/>
      <dgm:t>
        <a:bodyPr/>
        <a:lstStyle/>
        <a:p>
          <a:endParaRPr lang="en-US"/>
        </a:p>
      </dgm:t>
    </dgm:pt>
    <dgm:pt modelId="{36A2931B-4090-4613-A82D-622BB84E413B}" type="sibTrans" cxnId="{775B8DCA-C691-4461-9EDC-FDB7CC2769BC}">
      <dgm:prSet/>
      <dgm:spPr/>
      <dgm:t>
        <a:bodyPr/>
        <a:lstStyle/>
        <a:p>
          <a:endParaRPr lang="en-US"/>
        </a:p>
      </dgm:t>
    </dgm:pt>
    <dgm:pt modelId="{6975C497-C81D-46C6-BAA9-DB88F4F35340}" type="pres">
      <dgm:prSet presAssocID="{C17A78EE-5CDE-4541-B015-B9BC316AF94E}" presName="Name0" presStyleCnt="0">
        <dgm:presLayoutVars>
          <dgm:dir/>
          <dgm:resizeHandles val="exact"/>
        </dgm:presLayoutVars>
      </dgm:prSet>
      <dgm:spPr/>
    </dgm:pt>
    <dgm:pt modelId="{3EDC7590-BFC3-4F64-88A4-53DF568DC897}" type="pres">
      <dgm:prSet presAssocID="{C17A78EE-5CDE-4541-B015-B9BC316AF94E}" presName="fgShape" presStyleLbl="fgShp" presStyleIdx="0" presStyleCnt="1" custFlipVert="0" custFlipHor="1" custScaleX="1272" custScaleY="9756" custLinFactNeighborX="-18025" custLinFactNeighborY="71002"/>
      <dgm:spPr/>
    </dgm:pt>
    <dgm:pt modelId="{A2FDD856-500F-4600-A5ED-64AD6AE40298}" type="pres">
      <dgm:prSet presAssocID="{C17A78EE-5CDE-4541-B015-B9BC316AF94E}" presName="linComp" presStyleCnt="0"/>
      <dgm:spPr/>
    </dgm:pt>
    <dgm:pt modelId="{65ACADD4-3E8C-4412-A1E1-54C96585182D}" type="pres">
      <dgm:prSet presAssocID="{DAC6F749-3971-45FE-ABBC-416AA9D883A2}" presName="compNode" presStyleCnt="0"/>
      <dgm:spPr/>
    </dgm:pt>
    <dgm:pt modelId="{929F1202-2763-4ADD-B573-B33AAC797CF0}" type="pres">
      <dgm:prSet presAssocID="{DAC6F749-3971-45FE-ABBC-416AA9D883A2}" presName="bkgdShape" presStyleLbl="node1" presStyleIdx="0" presStyleCnt="3" custLinFactNeighborX="421" custLinFactNeighborY="-10858"/>
      <dgm:spPr/>
    </dgm:pt>
    <dgm:pt modelId="{84BC1B5E-F1FA-4FF0-B00C-CC4D9ACB8F6F}" type="pres">
      <dgm:prSet presAssocID="{DAC6F749-3971-45FE-ABBC-416AA9D883A2}" presName="nodeTx" presStyleLbl="node1" presStyleIdx="0" presStyleCnt="3">
        <dgm:presLayoutVars>
          <dgm:bulletEnabled val="1"/>
        </dgm:presLayoutVars>
      </dgm:prSet>
      <dgm:spPr/>
    </dgm:pt>
    <dgm:pt modelId="{A0E790BA-5122-4033-89F5-469C76F55274}" type="pres">
      <dgm:prSet presAssocID="{DAC6F749-3971-45FE-ABBC-416AA9D883A2}" presName="invisiNode" presStyleLbl="node1" presStyleIdx="0" presStyleCnt="3"/>
      <dgm:spPr/>
    </dgm:pt>
    <dgm:pt modelId="{810A46AA-7536-473C-8EFD-9F664C46F97C}" type="pres">
      <dgm:prSet presAssocID="{DAC6F749-3971-45FE-ABBC-416AA9D883A2}" presName="imagNode" presStyleLbl="fgImgPlace1" presStyleIdx="0" presStyleCnt="3" custScaleX="240820" custScaleY="257067" custLinFactNeighborX="198" custLinFactNeighborY="5222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8271E82F-BE0C-4580-9D12-163F5629C17B}" type="pres">
      <dgm:prSet presAssocID="{671FF761-1376-42B4-9C73-EC8786D7D3D9}" presName="sibTrans" presStyleLbl="sibTrans2D1" presStyleIdx="0" presStyleCnt="0"/>
      <dgm:spPr/>
    </dgm:pt>
    <dgm:pt modelId="{DA8F4195-FC34-4859-8AED-E03802D2064C}" type="pres">
      <dgm:prSet presAssocID="{817EDBF0-F4E8-44B5-BC66-C33651FDC575}" presName="compNode" presStyleCnt="0"/>
      <dgm:spPr/>
    </dgm:pt>
    <dgm:pt modelId="{324F23B8-52D8-4B72-A6BF-01FDB696A44F}" type="pres">
      <dgm:prSet presAssocID="{817EDBF0-F4E8-44B5-BC66-C33651FDC575}" presName="bkgdShape" presStyleLbl="node1" presStyleIdx="1" presStyleCnt="3" custLinFactNeighborX="450" custLinFactNeighborY="-9980"/>
      <dgm:spPr/>
    </dgm:pt>
    <dgm:pt modelId="{8786F362-B3F7-47E5-95B5-35A346B4D6E0}" type="pres">
      <dgm:prSet presAssocID="{817EDBF0-F4E8-44B5-BC66-C33651FDC575}" presName="nodeTx" presStyleLbl="node1" presStyleIdx="1" presStyleCnt="3">
        <dgm:presLayoutVars>
          <dgm:bulletEnabled val="1"/>
        </dgm:presLayoutVars>
      </dgm:prSet>
      <dgm:spPr/>
    </dgm:pt>
    <dgm:pt modelId="{C34F7A9D-370A-43E0-B3BC-038B54758F28}" type="pres">
      <dgm:prSet presAssocID="{817EDBF0-F4E8-44B5-BC66-C33651FDC575}" presName="invisiNode" presStyleLbl="node1" presStyleIdx="1" presStyleCnt="3"/>
      <dgm:spPr/>
    </dgm:pt>
    <dgm:pt modelId="{1DB2D7B1-0FE2-41E2-830F-F7BFBDB3BA45}" type="pres">
      <dgm:prSet presAssocID="{817EDBF0-F4E8-44B5-BC66-C33651FDC575}" presName="imagNode" presStyleLbl="fgImgPlace1" presStyleIdx="1" presStyleCnt="3" custScaleX="271558" custScaleY="271986" custLinFactNeighborX="-1062" custLinFactNeighborY="4712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</dgm:spPr>
    </dgm:pt>
    <dgm:pt modelId="{3A9544AB-278E-41A1-ACC2-393C49CCE66F}" type="pres">
      <dgm:prSet presAssocID="{B71A5194-B50D-456A-8545-9AF5C09D1ECF}" presName="sibTrans" presStyleLbl="sibTrans2D1" presStyleIdx="0" presStyleCnt="0"/>
      <dgm:spPr/>
    </dgm:pt>
    <dgm:pt modelId="{A6B28F65-5CE0-4CEF-8BC5-749B23B2F0EC}" type="pres">
      <dgm:prSet presAssocID="{622342A9-86F2-4396-BA01-F54CFE160747}" presName="compNode" presStyleCnt="0"/>
      <dgm:spPr/>
    </dgm:pt>
    <dgm:pt modelId="{FFFC58BE-9E7E-47D3-AF24-BBC93B20F664}" type="pres">
      <dgm:prSet presAssocID="{622342A9-86F2-4396-BA01-F54CFE160747}" presName="bkgdShape" presStyleLbl="node1" presStyleIdx="2" presStyleCnt="3" custLinFactNeighborX="549" custLinFactNeighborY="-12274"/>
      <dgm:spPr/>
    </dgm:pt>
    <dgm:pt modelId="{E70D5287-477C-4014-BC7A-3D44EDB0AB24}" type="pres">
      <dgm:prSet presAssocID="{622342A9-86F2-4396-BA01-F54CFE160747}" presName="nodeTx" presStyleLbl="node1" presStyleIdx="2" presStyleCnt="3">
        <dgm:presLayoutVars>
          <dgm:bulletEnabled val="1"/>
        </dgm:presLayoutVars>
      </dgm:prSet>
      <dgm:spPr/>
    </dgm:pt>
    <dgm:pt modelId="{5FF1608F-0424-46CA-A09A-E0D9162FAE45}" type="pres">
      <dgm:prSet presAssocID="{622342A9-86F2-4396-BA01-F54CFE160747}" presName="invisiNode" presStyleLbl="node1" presStyleIdx="2" presStyleCnt="3"/>
      <dgm:spPr/>
    </dgm:pt>
    <dgm:pt modelId="{F8817DE9-1019-42DA-97EC-DB1E27BCE5C8}" type="pres">
      <dgm:prSet presAssocID="{622342A9-86F2-4396-BA01-F54CFE160747}" presName="imagNode" presStyleLbl="fgImgPlace1" presStyleIdx="2" presStyleCnt="3" custScaleX="254548" custScaleY="258457" custLinFactNeighborX="-4254" custLinFactNeighborY="6110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775B8DCA-C691-4461-9EDC-FDB7CC2769BC}" srcId="{C17A78EE-5CDE-4541-B015-B9BC316AF94E}" destId="{622342A9-86F2-4396-BA01-F54CFE160747}" srcOrd="2" destOrd="0" parTransId="{E77D535C-0212-4A0A-BE39-73DEC648075E}" sibTransId="{36A2931B-4090-4613-A82D-622BB84E413B}"/>
    <dgm:cxn modelId="{1043AF21-9316-4EA8-BA1D-37E0D97CB501}" srcId="{C17A78EE-5CDE-4541-B015-B9BC316AF94E}" destId="{DAC6F749-3971-45FE-ABBC-416AA9D883A2}" srcOrd="0" destOrd="0" parTransId="{9D0C39E3-5F65-4E78-86AD-CBEB2C9D9DC1}" sibTransId="{671FF761-1376-42B4-9C73-EC8786D7D3D9}"/>
    <dgm:cxn modelId="{63DB7EF6-179C-4872-B963-7A35E67B2D8A}" type="presOf" srcId="{817EDBF0-F4E8-44B5-BC66-C33651FDC575}" destId="{324F23B8-52D8-4B72-A6BF-01FDB696A44F}" srcOrd="0" destOrd="0" presId="urn:microsoft.com/office/officeart/2005/8/layout/hList7"/>
    <dgm:cxn modelId="{94BC8B19-D3ED-4165-AA86-BE4479A26D2A}" type="presOf" srcId="{DAC6F749-3971-45FE-ABBC-416AA9D883A2}" destId="{929F1202-2763-4ADD-B573-B33AAC797CF0}" srcOrd="0" destOrd="0" presId="urn:microsoft.com/office/officeart/2005/8/layout/hList7"/>
    <dgm:cxn modelId="{BC2824B3-FCA0-4CBE-83BF-8F74E720EC89}" type="presOf" srcId="{671FF761-1376-42B4-9C73-EC8786D7D3D9}" destId="{8271E82F-BE0C-4580-9D12-163F5629C17B}" srcOrd="0" destOrd="0" presId="urn:microsoft.com/office/officeart/2005/8/layout/hList7"/>
    <dgm:cxn modelId="{27798C96-6F92-446B-AFB4-DA6DD081CC65}" type="presOf" srcId="{622342A9-86F2-4396-BA01-F54CFE160747}" destId="{FFFC58BE-9E7E-47D3-AF24-BBC93B20F664}" srcOrd="0" destOrd="0" presId="urn:microsoft.com/office/officeart/2005/8/layout/hList7"/>
    <dgm:cxn modelId="{252965D2-F4C0-4484-8313-687DD7BFC698}" type="presOf" srcId="{B71A5194-B50D-456A-8545-9AF5C09D1ECF}" destId="{3A9544AB-278E-41A1-ACC2-393C49CCE66F}" srcOrd="0" destOrd="0" presId="urn:microsoft.com/office/officeart/2005/8/layout/hList7"/>
    <dgm:cxn modelId="{22BE218D-5925-4FA7-8A76-1573A04643D4}" type="presOf" srcId="{817EDBF0-F4E8-44B5-BC66-C33651FDC575}" destId="{8786F362-B3F7-47E5-95B5-35A346B4D6E0}" srcOrd="1" destOrd="0" presId="urn:microsoft.com/office/officeart/2005/8/layout/hList7"/>
    <dgm:cxn modelId="{8DD8289A-1175-4216-A877-E89E7BAAEDFA}" type="presOf" srcId="{DAC6F749-3971-45FE-ABBC-416AA9D883A2}" destId="{84BC1B5E-F1FA-4FF0-B00C-CC4D9ACB8F6F}" srcOrd="1" destOrd="0" presId="urn:microsoft.com/office/officeart/2005/8/layout/hList7"/>
    <dgm:cxn modelId="{E991ED47-85FF-4522-A2E5-9D35FA126B65}" type="presOf" srcId="{C17A78EE-5CDE-4541-B015-B9BC316AF94E}" destId="{6975C497-C81D-46C6-BAA9-DB88F4F35340}" srcOrd="0" destOrd="0" presId="urn:microsoft.com/office/officeart/2005/8/layout/hList7"/>
    <dgm:cxn modelId="{9F148D42-7A18-47C8-8A5C-CA62960DDD2D}" srcId="{C17A78EE-5CDE-4541-B015-B9BC316AF94E}" destId="{817EDBF0-F4E8-44B5-BC66-C33651FDC575}" srcOrd="1" destOrd="0" parTransId="{B998094F-B50B-4117-BF7E-986B9A712978}" sibTransId="{B71A5194-B50D-456A-8545-9AF5C09D1ECF}"/>
    <dgm:cxn modelId="{E129C416-86FD-4174-8D8A-875307D7A0B1}" type="presOf" srcId="{622342A9-86F2-4396-BA01-F54CFE160747}" destId="{E70D5287-477C-4014-BC7A-3D44EDB0AB24}" srcOrd="1" destOrd="0" presId="urn:microsoft.com/office/officeart/2005/8/layout/hList7"/>
    <dgm:cxn modelId="{ED6A78BC-E0FA-42BD-AF54-6E7A265475D3}" type="presParOf" srcId="{6975C497-C81D-46C6-BAA9-DB88F4F35340}" destId="{3EDC7590-BFC3-4F64-88A4-53DF568DC897}" srcOrd="0" destOrd="0" presId="urn:microsoft.com/office/officeart/2005/8/layout/hList7"/>
    <dgm:cxn modelId="{DEDBBDB7-4C7F-4253-AED5-5059F40FDCA3}" type="presParOf" srcId="{6975C497-C81D-46C6-BAA9-DB88F4F35340}" destId="{A2FDD856-500F-4600-A5ED-64AD6AE40298}" srcOrd="1" destOrd="0" presId="urn:microsoft.com/office/officeart/2005/8/layout/hList7"/>
    <dgm:cxn modelId="{5F3A679A-C83E-472D-A36B-7887907BDE2C}" type="presParOf" srcId="{A2FDD856-500F-4600-A5ED-64AD6AE40298}" destId="{65ACADD4-3E8C-4412-A1E1-54C96585182D}" srcOrd="0" destOrd="0" presId="urn:microsoft.com/office/officeart/2005/8/layout/hList7"/>
    <dgm:cxn modelId="{47121AF1-D81E-483F-9889-149EABBE9E0E}" type="presParOf" srcId="{65ACADD4-3E8C-4412-A1E1-54C96585182D}" destId="{929F1202-2763-4ADD-B573-B33AAC797CF0}" srcOrd="0" destOrd="0" presId="urn:microsoft.com/office/officeart/2005/8/layout/hList7"/>
    <dgm:cxn modelId="{911683C7-8071-42B0-8168-2FFC9E80B4DF}" type="presParOf" srcId="{65ACADD4-3E8C-4412-A1E1-54C96585182D}" destId="{84BC1B5E-F1FA-4FF0-B00C-CC4D9ACB8F6F}" srcOrd="1" destOrd="0" presId="urn:microsoft.com/office/officeart/2005/8/layout/hList7"/>
    <dgm:cxn modelId="{41248AE6-D823-473D-894F-CA40A1D01D04}" type="presParOf" srcId="{65ACADD4-3E8C-4412-A1E1-54C96585182D}" destId="{A0E790BA-5122-4033-89F5-469C76F55274}" srcOrd="2" destOrd="0" presId="urn:microsoft.com/office/officeart/2005/8/layout/hList7"/>
    <dgm:cxn modelId="{6E13B77F-1EB2-48AD-9052-976D9496337A}" type="presParOf" srcId="{65ACADD4-3E8C-4412-A1E1-54C96585182D}" destId="{810A46AA-7536-473C-8EFD-9F664C46F97C}" srcOrd="3" destOrd="0" presId="urn:microsoft.com/office/officeart/2005/8/layout/hList7"/>
    <dgm:cxn modelId="{EB437F76-51D2-4D64-AF18-E3A044DF9AB4}" type="presParOf" srcId="{A2FDD856-500F-4600-A5ED-64AD6AE40298}" destId="{8271E82F-BE0C-4580-9D12-163F5629C17B}" srcOrd="1" destOrd="0" presId="urn:microsoft.com/office/officeart/2005/8/layout/hList7"/>
    <dgm:cxn modelId="{EADD65F7-4936-4063-B776-A5717F020BD5}" type="presParOf" srcId="{A2FDD856-500F-4600-A5ED-64AD6AE40298}" destId="{DA8F4195-FC34-4859-8AED-E03802D2064C}" srcOrd="2" destOrd="0" presId="urn:microsoft.com/office/officeart/2005/8/layout/hList7"/>
    <dgm:cxn modelId="{4A1EA252-2A6A-4836-AD61-8C73399AFC9D}" type="presParOf" srcId="{DA8F4195-FC34-4859-8AED-E03802D2064C}" destId="{324F23B8-52D8-4B72-A6BF-01FDB696A44F}" srcOrd="0" destOrd="0" presId="urn:microsoft.com/office/officeart/2005/8/layout/hList7"/>
    <dgm:cxn modelId="{5ACD4FB8-DC08-4194-B720-1F909FB3DF3B}" type="presParOf" srcId="{DA8F4195-FC34-4859-8AED-E03802D2064C}" destId="{8786F362-B3F7-47E5-95B5-35A346B4D6E0}" srcOrd="1" destOrd="0" presId="urn:microsoft.com/office/officeart/2005/8/layout/hList7"/>
    <dgm:cxn modelId="{E340A4CE-CFB8-495E-A65B-BFA9A4B6E91F}" type="presParOf" srcId="{DA8F4195-FC34-4859-8AED-E03802D2064C}" destId="{C34F7A9D-370A-43E0-B3BC-038B54758F28}" srcOrd="2" destOrd="0" presId="urn:microsoft.com/office/officeart/2005/8/layout/hList7"/>
    <dgm:cxn modelId="{8954EB0F-65C1-46FE-BB68-84B3736334D7}" type="presParOf" srcId="{DA8F4195-FC34-4859-8AED-E03802D2064C}" destId="{1DB2D7B1-0FE2-41E2-830F-F7BFBDB3BA45}" srcOrd="3" destOrd="0" presId="urn:microsoft.com/office/officeart/2005/8/layout/hList7"/>
    <dgm:cxn modelId="{2B83F236-A555-4243-B208-5A6DAEB6AF71}" type="presParOf" srcId="{A2FDD856-500F-4600-A5ED-64AD6AE40298}" destId="{3A9544AB-278E-41A1-ACC2-393C49CCE66F}" srcOrd="3" destOrd="0" presId="urn:microsoft.com/office/officeart/2005/8/layout/hList7"/>
    <dgm:cxn modelId="{7F36D030-CB90-4289-8C57-7985784B946F}" type="presParOf" srcId="{A2FDD856-500F-4600-A5ED-64AD6AE40298}" destId="{A6B28F65-5CE0-4CEF-8BC5-749B23B2F0EC}" srcOrd="4" destOrd="0" presId="urn:microsoft.com/office/officeart/2005/8/layout/hList7"/>
    <dgm:cxn modelId="{5A94662F-A8FC-4914-A7BC-A4F84489D555}" type="presParOf" srcId="{A6B28F65-5CE0-4CEF-8BC5-749B23B2F0EC}" destId="{FFFC58BE-9E7E-47D3-AF24-BBC93B20F664}" srcOrd="0" destOrd="0" presId="urn:microsoft.com/office/officeart/2005/8/layout/hList7"/>
    <dgm:cxn modelId="{C9CBBA16-2992-49E3-A8D2-309397D57F37}" type="presParOf" srcId="{A6B28F65-5CE0-4CEF-8BC5-749B23B2F0EC}" destId="{E70D5287-477C-4014-BC7A-3D44EDB0AB24}" srcOrd="1" destOrd="0" presId="urn:microsoft.com/office/officeart/2005/8/layout/hList7"/>
    <dgm:cxn modelId="{602D7E3A-5D06-433F-8118-0ECD8D5ECE63}" type="presParOf" srcId="{A6B28F65-5CE0-4CEF-8BC5-749B23B2F0EC}" destId="{5FF1608F-0424-46CA-A09A-E0D9162FAE45}" srcOrd="2" destOrd="0" presId="urn:microsoft.com/office/officeart/2005/8/layout/hList7"/>
    <dgm:cxn modelId="{6ED83C58-8BB1-4B2C-993A-4AF190C1CEC5}" type="presParOf" srcId="{A6B28F65-5CE0-4CEF-8BC5-749B23B2F0EC}" destId="{F8817DE9-1019-42DA-97EC-DB1E27BCE5C8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7A78EE-5CDE-4541-B015-B9BC316AF94E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C6F749-3971-45FE-ABBC-416AA9D883A2}">
      <dgm:prSet phldrT="[نص]" phldr="1"/>
      <dgm:spPr/>
      <dgm:t>
        <a:bodyPr/>
        <a:lstStyle/>
        <a:p>
          <a:endParaRPr lang="en-US" dirty="0"/>
        </a:p>
      </dgm:t>
    </dgm:pt>
    <dgm:pt modelId="{9D0C39E3-5F65-4E78-86AD-CBEB2C9D9DC1}" type="parTrans" cxnId="{1043AF21-9316-4EA8-BA1D-37E0D97CB501}">
      <dgm:prSet/>
      <dgm:spPr/>
      <dgm:t>
        <a:bodyPr/>
        <a:lstStyle/>
        <a:p>
          <a:endParaRPr lang="en-US"/>
        </a:p>
      </dgm:t>
    </dgm:pt>
    <dgm:pt modelId="{671FF761-1376-42B4-9C73-EC8786D7D3D9}" type="sibTrans" cxnId="{1043AF21-9316-4EA8-BA1D-37E0D97CB501}">
      <dgm:prSet/>
      <dgm:spPr/>
      <dgm:t>
        <a:bodyPr/>
        <a:lstStyle/>
        <a:p>
          <a:endParaRPr lang="en-US"/>
        </a:p>
      </dgm:t>
    </dgm:pt>
    <dgm:pt modelId="{817EDBF0-F4E8-44B5-BC66-C33651FDC575}">
      <dgm:prSet phldrT="[نص]" phldr="1"/>
      <dgm:spPr/>
      <dgm:t>
        <a:bodyPr/>
        <a:lstStyle/>
        <a:p>
          <a:endParaRPr lang="en-US" dirty="0"/>
        </a:p>
      </dgm:t>
    </dgm:pt>
    <dgm:pt modelId="{B998094F-B50B-4117-BF7E-986B9A712978}" type="parTrans" cxnId="{9F148D42-7A18-47C8-8A5C-CA62960DDD2D}">
      <dgm:prSet/>
      <dgm:spPr/>
      <dgm:t>
        <a:bodyPr/>
        <a:lstStyle/>
        <a:p>
          <a:endParaRPr lang="en-US"/>
        </a:p>
      </dgm:t>
    </dgm:pt>
    <dgm:pt modelId="{B71A5194-B50D-456A-8545-9AF5C09D1ECF}" type="sibTrans" cxnId="{9F148D42-7A18-47C8-8A5C-CA62960DDD2D}">
      <dgm:prSet/>
      <dgm:spPr/>
      <dgm:t>
        <a:bodyPr/>
        <a:lstStyle/>
        <a:p>
          <a:endParaRPr lang="en-US"/>
        </a:p>
      </dgm:t>
    </dgm:pt>
    <dgm:pt modelId="{622342A9-86F2-4396-BA01-F54CFE160747}">
      <dgm:prSet phldrT="[نص]" phldr="1"/>
      <dgm:spPr/>
      <dgm:t>
        <a:bodyPr/>
        <a:lstStyle/>
        <a:p>
          <a:endParaRPr lang="en-US"/>
        </a:p>
      </dgm:t>
    </dgm:pt>
    <dgm:pt modelId="{E77D535C-0212-4A0A-BE39-73DEC648075E}" type="parTrans" cxnId="{775B8DCA-C691-4461-9EDC-FDB7CC2769BC}">
      <dgm:prSet/>
      <dgm:spPr/>
      <dgm:t>
        <a:bodyPr/>
        <a:lstStyle/>
        <a:p>
          <a:endParaRPr lang="en-US"/>
        </a:p>
      </dgm:t>
    </dgm:pt>
    <dgm:pt modelId="{36A2931B-4090-4613-A82D-622BB84E413B}" type="sibTrans" cxnId="{775B8DCA-C691-4461-9EDC-FDB7CC2769BC}">
      <dgm:prSet/>
      <dgm:spPr/>
      <dgm:t>
        <a:bodyPr/>
        <a:lstStyle/>
        <a:p>
          <a:endParaRPr lang="en-US"/>
        </a:p>
      </dgm:t>
    </dgm:pt>
    <dgm:pt modelId="{6975C497-C81D-46C6-BAA9-DB88F4F35340}" type="pres">
      <dgm:prSet presAssocID="{C17A78EE-5CDE-4541-B015-B9BC316AF94E}" presName="Name0" presStyleCnt="0">
        <dgm:presLayoutVars>
          <dgm:dir/>
          <dgm:resizeHandles val="exact"/>
        </dgm:presLayoutVars>
      </dgm:prSet>
      <dgm:spPr/>
    </dgm:pt>
    <dgm:pt modelId="{3EDC7590-BFC3-4F64-88A4-53DF568DC897}" type="pres">
      <dgm:prSet presAssocID="{C17A78EE-5CDE-4541-B015-B9BC316AF94E}" presName="fgShape" presStyleLbl="fgShp" presStyleIdx="0" presStyleCnt="1" custFlipVert="0" custFlipHor="1" custScaleX="1272" custScaleY="9756" custLinFactNeighborX="-18025" custLinFactNeighborY="71002"/>
      <dgm:spPr/>
    </dgm:pt>
    <dgm:pt modelId="{A2FDD856-500F-4600-A5ED-64AD6AE40298}" type="pres">
      <dgm:prSet presAssocID="{C17A78EE-5CDE-4541-B015-B9BC316AF94E}" presName="linComp" presStyleCnt="0"/>
      <dgm:spPr/>
    </dgm:pt>
    <dgm:pt modelId="{65ACADD4-3E8C-4412-A1E1-54C96585182D}" type="pres">
      <dgm:prSet presAssocID="{DAC6F749-3971-45FE-ABBC-416AA9D883A2}" presName="compNode" presStyleCnt="0"/>
      <dgm:spPr/>
    </dgm:pt>
    <dgm:pt modelId="{929F1202-2763-4ADD-B573-B33AAC797CF0}" type="pres">
      <dgm:prSet presAssocID="{DAC6F749-3971-45FE-ABBC-416AA9D883A2}" presName="bkgdShape" presStyleLbl="node1" presStyleIdx="0" presStyleCnt="3" custLinFactNeighborX="421" custLinFactNeighborY="-10858"/>
      <dgm:spPr/>
    </dgm:pt>
    <dgm:pt modelId="{84BC1B5E-F1FA-4FF0-B00C-CC4D9ACB8F6F}" type="pres">
      <dgm:prSet presAssocID="{DAC6F749-3971-45FE-ABBC-416AA9D883A2}" presName="nodeTx" presStyleLbl="node1" presStyleIdx="0" presStyleCnt="3">
        <dgm:presLayoutVars>
          <dgm:bulletEnabled val="1"/>
        </dgm:presLayoutVars>
      </dgm:prSet>
      <dgm:spPr/>
    </dgm:pt>
    <dgm:pt modelId="{A0E790BA-5122-4033-89F5-469C76F55274}" type="pres">
      <dgm:prSet presAssocID="{DAC6F749-3971-45FE-ABBC-416AA9D883A2}" presName="invisiNode" presStyleLbl="node1" presStyleIdx="0" presStyleCnt="3"/>
      <dgm:spPr/>
    </dgm:pt>
    <dgm:pt modelId="{810A46AA-7536-473C-8EFD-9F664C46F97C}" type="pres">
      <dgm:prSet presAssocID="{DAC6F749-3971-45FE-ABBC-416AA9D883A2}" presName="imagNode" presStyleLbl="fgImgPlace1" presStyleIdx="0" presStyleCnt="3" custScaleX="240820" custScaleY="258792" custLinFactNeighborX="1357" custLinFactNeighborY="55705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664" t="1" r="-10664" b="-83871"/>
          </a:stretch>
        </a:blipFill>
      </dgm:spPr>
    </dgm:pt>
    <dgm:pt modelId="{8271E82F-BE0C-4580-9D12-163F5629C17B}" type="pres">
      <dgm:prSet presAssocID="{671FF761-1376-42B4-9C73-EC8786D7D3D9}" presName="sibTrans" presStyleLbl="sibTrans2D1" presStyleIdx="0" presStyleCnt="0"/>
      <dgm:spPr/>
    </dgm:pt>
    <dgm:pt modelId="{DA8F4195-FC34-4859-8AED-E03802D2064C}" type="pres">
      <dgm:prSet presAssocID="{817EDBF0-F4E8-44B5-BC66-C33651FDC575}" presName="compNode" presStyleCnt="0"/>
      <dgm:spPr/>
    </dgm:pt>
    <dgm:pt modelId="{324F23B8-52D8-4B72-A6BF-01FDB696A44F}" type="pres">
      <dgm:prSet presAssocID="{817EDBF0-F4E8-44B5-BC66-C33651FDC575}" presName="bkgdShape" presStyleLbl="node1" presStyleIdx="1" presStyleCnt="3" custLinFactNeighborX="450" custLinFactNeighborY="-9980"/>
      <dgm:spPr/>
    </dgm:pt>
    <dgm:pt modelId="{8786F362-B3F7-47E5-95B5-35A346B4D6E0}" type="pres">
      <dgm:prSet presAssocID="{817EDBF0-F4E8-44B5-BC66-C33651FDC575}" presName="nodeTx" presStyleLbl="node1" presStyleIdx="1" presStyleCnt="3">
        <dgm:presLayoutVars>
          <dgm:bulletEnabled val="1"/>
        </dgm:presLayoutVars>
      </dgm:prSet>
      <dgm:spPr/>
    </dgm:pt>
    <dgm:pt modelId="{C34F7A9D-370A-43E0-B3BC-038B54758F28}" type="pres">
      <dgm:prSet presAssocID="{817EDBF0-F4E8-44B5-BC66-C33651FDC575}" presName="invisiNode" presStyleLbl="node1" presStyleIdx="1" presStyleCnt="3"/>
      <dgm:spPr/>
    </dgm:pt>
    <dgm:pt modelId="{1DB2D7B1-0FE2-41E2-830F-F7BFBDB3BA45}" type="pres">
      <dgm:prSet presAssocID="{817EDBF0-F4E8-44B5-BC66-C33651FDC575}" presName="imagNode" presStyleLbl="fgImgPlace1" presStyleIdx="1" presStyleCnt="3" custScaleX="271558" custScaleY="271986" custLinFactNeighborX="-1062" custLinFactNeighborY="4712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A9544AB-278E-41A1-ACC2-393C49CCE66F}" type="pres">
      <dgm:prSet presAssocID="{B71A5194-B50D-456A-8545-9AF5C09D1ECF}" presName="sibTrans" presStyleLbl="sibTrans2D1" presStyleIdx="0" presStyleCnt="0"/>
      <dgm:spPr/>
    </dgm:pt>
    <dgm:pt modelId="{A6B28F65-5CE0-4CEF-8BC5-749B23B2F0EC}" type="pres">
      <dgm:prSet presAssocID="{622342A9-86F2-4396-BA01-F54CFE160747}" presName="compNode" presStyleCnt="0"/>
      <dgm:spPr/>
    </dgm:pt>
    <dgm:pt modelId="{FFFC58BE-9E7E-47D3-AF24-BBC93B20F664}" type="pres">
      <dgm:prSet presAssocID="{622342A9-86F2-4396-BA01-F54CFE160747}" presName="bkgdShape" presStyleLbl="node1" presStyleIdx="2" presStyleCnt="3" custLinFactNeighborX="549" custLinFactNeighborY="-12274"/>
      <dgm:spPr/>
    </dgm:pt>
    <dgm:pt modelId="{E70D5287-477C-4014-BC7A-3D44EDB0AB24}" type="pres">
      <dgm:prSet presAssocID="{622342A9-86F2-4396-BA01-F54CFE160747}" presName="nodeTx" presStyleLbl="node1" presStyleIdx="2" presStyleCnt="3">
        <dgm:presLayoutVars>
          <dgm:bulletEnabled val="1"/>
        </dgm:presLayoutVars>
      </dgm:prSet>
      <dgm:spPr/>
    </dgm:pt>
    <dgm:pt modelId="{5FF1608F-0424-46CA-A09A-E0D9162FAE45}" type="pres">
      <dgm:prSet presAssocID="{622342A9-86F2-4396-BA01-F54CFE160747}" presName="invisiNode" presStyleLbl="node1" presStyleIdx="2" presStyleCnt="3"/>
      <dgm:spPr/>
    </dgm:pt>
    <dgm:pt modelId="{F8817DE9-1019-42DA-97EC-DB1E27BCE5C8}" type="pres">
      <dgm:prSet presAssocID="{622342A9-86F2-4396-BA01-F54CFE160747}" presName="imagNode" presStyleLbl="fgImgPlace1" presStyleIdx="2" presStyleCnt="3" custScaleX="254548" custScaleY="258457" custLinFactNeighborX="-4254" custLinFactNeighborY="6110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F5C55408-F944-48E5-9D5E-99B54C42DB3F}" type="presOf" srcId="{622342A9-86F2-4396-BA01-F54CFE160747}" destId="{E70D5287-477C-4014-BC7A-3D44EDB0AB24}" srcOrd="1" destOrd="0" presId="urn:microsoft.com/office/officeart/2005/8/layout/hList7"/>
    <dgm:cxn modelId="{E3DA25A1-A356-4F05-AC70-89BE34503444}" type="presOf" srcId="{622342A9-86F2-4396-BA01-F54CFE160747}" destId="{FFFC58BE-9E7E-47D3-AF24-BBC93B20F664}" srcOrd="0" destOrd="0" presId="urn:microsoft.com/office/officeart/2005/8/layout/hList7"/>
    <dgm:cxn modelId="{DB4C3E73-7234-4B65-8104-C9B0F7FA35A0}" type="presOf" srcId="{671FF761-1376-42B4-9C73-EC8786D7D3D9}" destId="{8271E82F-BE0C-4580-9D12-163F5629C17B}" srcOrd="0" destOrd="0" presId="urn:microsoft.com/office/officeart/2005/8/layout/hList7"/>
    <dgm:cxn modelId="{9F148D42-7A18-47C8-8A5C-CA62960DDD2D}" srcId="{C17A78EE-5CDE-4541-B015-B9BC316AF94E}" destId="{817EDBF0-F4E8-44B5-BC66-C33651FDC575}" srcOrd="1" destOrd="0" parTransId="{B998094F-B50B-4117-BF7E-986B9A712978}" sibTransId="{B71A5194-B50D-456A-8545-9AF5C09D1ECF}"/>
    <dgm:cxn modelId="{7AD84E97-CD2F-467B-A2D0-C37AF2751EE6}" type="presOf" srcId="{DAC6F749-3971-45FE-ABBC-416AA9D883A2}" destId="{84BC1B5E-F1FA-4FF0-B00C-CC4D9ACB8F6F}" srcOrd="1" destOrd="0" presId="urn:microsoft.com/office/officeart/2005/8/layout/hList7"/>
    <dgm:cxn modelId="{88C4464B-461B-47BC-B8FC-A05ECA52B88F}" type="presOf" srcId="{DAC6F749-3971-45FE-ABBC-416AA9D883A2}" destId="{929F1202-2763-4ADD-B573-B33AAC797CF0}" srcOrd="0" destOrd="0" presId="urn:microsoft.com/office/officeart/2005/8/layout/hList7"/>
    <dgm:cxn modelId="{775B8DCA-C691-4461-9EDC-FDB7CC2769BC}" srcId="{C17A78EE-5CDE-4541-B015-B9BC316AF94E}" destId="{622342A9-86F2-4396-BA01-F54CFE160747}" srcOrd="2" destOrd="0" parTransId="{E77D535C-0212-4A0A-BE39-73DEC648075E}" sibTransId="{36A2931B-4090-4613-A82D-622BB84E413B}"/>
    <dgm:cxn modelId="{7DBDDA13-E45C-4157-AEC7-A3DD3A41E512}" type="presOf" srcId="{817EDBF0-F4E8-44B5-BC66-C33651FDC575}" destId="{8786F362-B3F7-47E5-95B5-35A346B4D6E0}" srcOrd="1" destOrd="0" presId="urn:microsoft.com/office/officeart/2005/8/layout/hList7"/>
    <dgm:cxn modelId="{978F887B-9504-4770-9B62-102E75D90E96}" type="presOf" srcId="{C17A78EE-5CDE-4541-B015-B9BC316AF94E}" destId="{6975C497-C81D-46C6-BAA9-DB88F4F35340}" srcOrd="0" destOrd="0" presId="urn:microsoft.com/office/officeart/2005/8/layout/hList7"/>
    <dgm:cxn modelId="{1043AF21-9316-4EA8-BA1D-37E0D97CB501}" srcId="{C17A78EE-5CDE-4541-B015-B9BC316AF94E}" destId="{DAC6F749-3971-45FE-ABBC-416AA9D883A2}" srcOrd="0" destOrd="0" parTransId="{9D0C39E3-5F65-4E78-86AD-CBEB2C9D9DC1}" sibTransId="{671FF761-1376-42B4-9C73-EC8786D7D3D9}"/>
    <dgm:cxn modelId="{3671E281-AA0F-4739-B9AB-48D10D86D8E8}" type="presOf" srcId="{817EDBF0-F4E8-44B5-BC66-C33651FDC575}" destId="{324F23B8-52D8-4B72-A6BF-01FDB696A44F}" srcOrd="0" destOrd="0" presId="urn:microsoft.com/office/officeart/2005/8/layout/hList7"/>
    <dgm:cxn modelId="{1C32BE3A-F397-457E-9E83-3FE38B157C26}" type="presOf" srcId="{B71A5194-B50D-456A-8545-9AF5C09D1ECF}" destId="{3A9544AB-278E-41A1-ACC2-393C49CCE66F}" srcOrd="0" destOrd="0" presId="urn:microsoft.com/office/officeart/2005/8/layout/hList7"/>
    <dgm:cxn modelId="{0F6A01F7-C3FD-44ED-8C08-B3203D4CDEDF}" type="presParOf" srcId="{6975C497-C81D-46C6-BAA9-DB88F4F35340}" destId="{3EDC7590-BFC3-4F64-88A4-53DF568DC897}" srcOrd="0" destOrd="0" presId="urn:microsoft.com/office/officeart/2005/8/layout/hList7"/>
    <dgm:cxn modelId="{3CE39758-B06E-488A-937E-6089D319802F}" type="presParOf" srcId="{6975C497-C81D-46C6-BAA9-DB88F4F35340}" destId="{A2FDD856-500F-4600-A5ED-64AD6AE40298}" srcOrd="1" destOrd="0" presId="urn:microsoft.com/office/officeart/2005/8/layout/hList7"/>
    <dgm:cxn modelId="{5746E446-9D96-4A7B-9E01-C554C468EA56}" type="presParOf" srcId="{A2FDD856-500F-4600-A5ED-64AD6AE40298}" destId="{65ACADD4-3E8C-4412-A1E1-54C96585182D}" srcOrd="0" destOrd="0" presId="urn:microsoft.com/office/officeart/2005/8/layout/hList7"/>
    <dgm:cxn modelId="{F2861BFC-1389-4985-A99F-5967BBF24744}" type="presParOf" srcId="{65ACADD4-3E8C-4412-A1E1-54C96585182D}" destId="{929F1202-2763-4ADD-B573-B33AAC797CF0}" srcOrd="0" destOrd="0" presId="urn:microsoft.com/office/officeart/2005/8/layout/hList7"/>
    <dgm:cxn modelId="{3A38C3AD-4FBA-462A-91CE-F78D0E9788AF}" type="presParOf" srcId="{65ACADD4-3E8C-4412-A1E1-54C96585182D}" destId="{84BC1B5E-F1FA-4FF0-B00C-CC4D9ACB8F6F}" srcOrd="1" destOrd="0" presId="urn:microsoft.com/office/officeart/2005/8/layout/hList7"/>
    <dgm:cxn modelId="{C7FAC79E-9422-485C-81E4-6470914E7E6C}" type="presParOf" srcId="{65ACADD4-3E8C-4412-A1E1-54C96585182D}" destId="{A0E790BA-5122-4033-89F5-469C76F55274}" srcOrd="2" destOrd="0" presId="urn:microsoft.com/office/officeart/2005/8/layout/hList7"/>
    <dgm:cxn modelId="{95F073C2-A6DF-42BA-B187-57E505B66C8B}" type="presParOf" srcId="{65ACADD4-3E8C-4412-A1E1-54C96585182D}" destId="{810A46AA-7536-473C-8EFD-9F664C46F97C}" srcOrd="3" destOrd="0" presId="urn:microsoft.com/office/officeart/2005/8/layout/hList7"/>
    <dgm:cxn modelId="{F4909549-A806-4D2D-8998-1CD02A7CE93E}" type="presParOf" srcId="{A2FDD856-500F-4600-A5ED-64AD6AE40298}" destId="{8271E82F-BE0C-4580-9D12-163F5629C17B}" srcOrd="1" destOrd="0" presId="urn:microsoft.com/office/officeart/2005/8/layout/hList7"/>
    <dgm:cxn modelId="{D4FB1384-83C6-40D1-AA64-314199ED6556}" type="presParOf" srcId="{A2FDD856-500F-4600-A5ED-64AD6AE40298}" destId="{DA8F4195-FC34-4859-8AED-E03802D2064C}" srcOrd="2" destOrd="0" presId="urn:microsoft.com/office/officeart/2005/8/layout/hList7"/>
    <dgm:cxn modelId="{FBCAF46A-595D-45DE-B92C-14746A40BA24}" type="presParOf" srcId="{DA8F4195-FC34-4859-8AED-E03802D2064C}" destId="{324F23B8-52D8-4B72-A6BF-01FDB696A44F}" srcOrd="0" destOrd="0" presId="urn:microsoft.com/office/officeart/2005/8/layout/hList7"/>
    <dgm:cxn modelId="{7F4887C1-4B9D-4BE7-BCAD-FB11539EEBDF}" type="presParOf" srcId="{DA8F4195-FC34-4859-8AED-E03802D2064C}" destId="{8786F362-B3F7-47E5-95B5-35A346B4D6E0}" srcOrd="1" destOrd="0" presId="urn:microsoft.com/office/officeart/2005/8/layout/hList7"/>
    <dgm:cxn modelId="{CD45278B-5AB6-4A8C-96F4-4A1A2C9BFDCA}" type="presParOf" srcId="{DA8F4195-FC34-4859-8AED-E03802D2064C}" destId="{C34F7A9D-370A-43E0-B3BC-038B54758F28}" srcOrd="2" destOrd="0" presId="urn:microsoft.com/office/officeart/2005/8/layout/hList7"/>
    <dgm:cxn modelId="{74007279-2500-4D7D-AA44-A308DCCC03E9}" type="presParOf" srcId="{DA8F4195-FC34-4859-8AED-E03802D2064C}" destId="{1DB2D7B1-0FE2-41E2-830F-F7BFBDB3BA45}" srcOrd="3" destOrd="0" presId="urn:microsoft.com/office/officeart/2005/8/layout/hList7"/>
    <dgm:cxn modelId="{E3E4590D-3476-4C2E-94BD-A17F2EA3936A}" type="presParOf" srcId="{A2FDD856-500F-4600-A5ED-64AD6AE40298}" destId="{3A9544AB-278E-41A1-ACC2-393C49CCE66F}" srcOrd="3" destOrd="0" presId="urn:microsoft.com/office/officeart/2005/8/layout/hList7"/>
    <dgm:cxn modelId="{1CA8F00E-7FB7-453C-8D78-7A15916F4A2F}" type="presParOf" srcId="{A2FDD856-500F-4600-A5ED-64AD6AE40298}" destId="{A6B28F65-5CE0-4CEF-8BC5-749B23B2F0EC}" srcOrd="4" destOrd="0" presId="urn:microsoft.com/office/officeart/2005/8/layout/hList7"/>
    <dgm:cxn modelId="{359C3C13-FA7E-4762-B60A-ACDB8E89B2D4}" type="presParOf" srcId="{A6B28F65-5CE0-4CEF-8BC5-749B23B2F0EC}" destId="{FFFC58BE-9E7E-47D3-AF24-BBC93B20F664}" srcOrd="0" destOrd="0" presId="urn:microsoft.com/office/officeart/2005/8/layout/hList7"/>
    <dgm:cxn modelId="{1208FE1B-D7B2-4EDD-A7E7-C5FC93B233BB}" type="presParOf" srcId="{A6B28F65-5CE0-4CEF-8BC5-749B23B2F0EC}" destId="{E70D5287-477C-4014-BC7A-3D44EDB0AB24}" srcOrd="1" destOrd="0" presId="urn:microsoft.com/office/officeart/2005/8/layout/hList7"/>
    <dgm:cxn modelId="{F6B6F6F1-C3D4-4E6D-9AE2-63FD2055ECB3}" type="presParOf" srcId="{A6B28F65-5CE0-4CEF-8BC5-749B23B2F0EC}" destId="{5FF1608F-0424-46CA-A09A-E0D9162FAE45}" srcOrd="2" destOrd="0" presId="urn:microsoft.com/office/officeart/2005/8/layout/hList7"/>
    <dgm:cxn modelId="{13B42C35-7F39-494B-9D50-D979366C9F62}" type="presParOf" srcId="{A6B28F65-5CE0-4CEF-8BC5-749B23B2F0EC}" destId="{F8817DE9-1019-42DA-97EC-DB1E27BCE5C8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7A78EE-5CDE-4541-B015-B9BC316AF94E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C6F749-3971-45FE-ABBC-416AA9D883A2}">
      <dgm:prSet phldrT="[نص]" phldr="1"/>
      <dgm:spPr/>
      <dgm:t>
        <a:bodyPr/>
        <a:lstStyle/>
        <a:p>
          <a:endParaRPr lang="en-US" dirty="0"/>
        </a:p>
      </dgm:t>
    </dgm:pt>
    <dgm:pt modelId="{9D0C39E3-5F65-4E78-86AD-CBEB2C9D9DC1}" type="parTrans" cxnId="{1043AF21-9316-4EA8-BA1D-37E0D97CB501}">
      <dgm:prSet/>
      <dgm:spPr/>
      <dgm:t>
        <a:bodyPr/>
        <a:lstStyle/>
        <a:p>
          <a:endParaRPr lang="en-US"/>
        </a:p>
      </dgm:t>
    </dgm:pt>
    <dgm:pt modelId="{671FF761-1376-42B4-9C73-EC8786D7D3D9}" type="sibTrans" cxnId="{1043AF21-9316-4EA8-BA1D-37E0D97CB501}">
      <dgm:prSet/>
      <dgm:spPr/>
      <dgm:t>
        <a:bodyPr/>
        <a:lstStyle/>
        <a:p>
          <a:endParaRPr lang="en-US"/>
        </a:p>
      </dgm:t>
    </dgm:pt>
    <dgm:pt modelId="{817EDBF0-F4E8-44B5-BC66-C33651FDC575}">
      <dgm:prSet phldrT="[نص]" phldr="1"/>
      <dgm:spPr/>
      <dgm:t>
        <a:bodyPr/>
        <a:lstStyle/>
        <a:p>
          <a:endParaRPr lang="en-US" dirty="0"/>
        </a:p>
      </dgm:t>
    </dgm:pt>
    <dgm:pt modelId="{B998094F-B50B-4117-BF7E-986B9A712978}" type="parTrans" cxnId="{9F148D42-7A18-47C8-8A5C-CA62960DDD2D}">
      <dgm:prSet/>
      <dgm:spPr/>
      <dgm:t>
        <a:bodyPr/>
        <a:lstStyle/>
        <a:p>
          <a:endParaRPr lang="en-US"/>
        </a:p>
      </dgm:t>
    </dgm:pt>
    <dgm:pt modelId="{B71A5194-B50D-456A-8545-9AF5C09D1ECF}" type="sibTrans" cxnId="{9F148D42-7A18-47C8-8A5C-CA62960DDD2D}">
      <dgm:prSet/>
      <dgm:spPr/>
      <dgm:t>
        <a:bodyPr/>
        <a:lstStyle/>
        <a:p>
          <a:endParaRPr lang="en-US"/>
        </a:p>
      </dgm:t>
    </dgm:pt>
    <dgm:pt modelId="{622342A9-86F2-4396-BA01-F54CFE160747}">
      <dgm:prSet phldrT="[نص]" phldr="1"/>
      <dgm:spPr/>
      <dgm:t>
        <a:bodyPr/>
        <a:lstStyle/>
        <a:p>
          <a:endParaRPr lang="en-US"/>
        </a:p>
      </dgm:t>
    </dgm:pt>
    <dgm:pt modelId="{E77D535C-0212-4A0A-BE39-73DEC648075E}" type="parTrans" cxnId="{775B8DCA-C691-4461-9EDC-FDB7CC2769BC}">
      <dgm:prSet/>
      <dgm:spPr/>
      <dgm:t>
        <a:bodyPr/>
        <a:lstStyle/>
        <a:p>
          <a:endParaRPr lang="en-US"/>
        </a:p>
      </dgm:t>
    </dgm:pt>
    <dgm:pt modelId="{36A2931B-4090-4613-A82D-622BB84E413B}" type="sibTrans" cxnId="{775B8DCA-C691-4461-9EDC-FDB7CC2769BC}">
      <dgm:prSet/>
      <dgm:spPr/>
      <dgm:t>
        <a:bodyPr/>
        <a:lstStyle/>
        <a:p>
          <a:endParaRPr lang="en-US"/>
        </a:p>
      </dgm:t>
    </dgm:pt>
    <dgm:pt modelId="{6975C497-C81D-46C6-BAA9-DB88F4F35340}" type="pres">
      <dgm:prSet presAssocID="{C17A78EE-5CDE-4541-B015-B9BC316AF94E}" presName="Name0" presStyleCnt="0">
        <dgm:presLayoutVars>
          <dgm:dir/>
          <dgm:resizeHandles val="exact"/>
        </dgm:presLayoutVars>
      </dgm:prSet>
      <dgm:spPr/>
    </dgm:pt>
    <dgm:pt modelId="{3EDC7590-BFC3-4F64-88A4-53DF568DC897}" type="pres">
      <dgm:prSet presAssocID="{C17A78EE-5CDE-4541-B015-B9BC316AF94E}" presName="fgShape" presStyleLbl="fgShp" presStyleIdx="0" presStyleCnt="1" custFlipVert="0" custFlipHor="1" custScaleX="1272" custScaleY="9756" custLinFactNeighborX="-18025" custLinFactNeighborY="71002"/>
      <dgm:spPr/>
    </dgm:pt>
    <dgm:pt modelId="{A2FDD856-500F-4600-A5ED-64AD6AE40298}" type="pres">
      <dgm:prSet presAssocID="{C17A78EE-5CDE-4541-B015-B9BC316AF94E}" presName="linComp" presStyleCnt="0"/>
      <dgm:spPr/>
    </dgm:pt>
    <dgm:pt modelId="{65ACADD4-3E8C-4412-A1E1-54C96585182D}" type="pres">
      <dgm:prSet presAssocID="{DAC6F749-3971-45FE-ABBC-416AA9D883A2}" presName="compNode" presStyleCnt="0"/>
      <dgm:spPr/>
    </dgm:pt>
    <dgm:pt modelId="{929F1202-2763-4ADD-B573-B33AAC797CF0}" type="pres">
      <dgm:prSet presAssocID="{DAC6F749-3971-45FE-ABBC-416AA9D883A2}" presName="bkgdShape" presStyleLbl="node1" presStyleIdx="0" presStyleCnt="3" custLinFactNeighborX="421" custLinFactNeighborY="-10858"/>
      <dgm:spPr/>
    </dgm:pt>
    <dgm:pt modelId="{84BC1B5E-F1FA-4FF0-B00C-CC4D9ACB8F6F}" type="pres">
      <dgm:prSet presAssocID="{DAC6F749-3971-45FE-ABBC-416AA9D883A2}" presName="nodeTx" presStyleLbl="node1" presStyleIdx="0" presStyleCnt="3">
        <dgm:presLayoutVars>
          <dgm:bulletEnabled val="1"/>
        </dgm:presLayoutVars>
      </dgm:prSet>
      <dgm:spPr/>
    </dgm:pt>
    <dgm:pt modelId="{A0E790BA-5122-4033-89F5-469C76F55274}" type="pres">
      <dgm:prSet presAssocID="{DAC6F749-3971-45FE-ABBC-416AA9D883A2}" presName="invisiNode" presStyleLbl="node1" presStyleIdx="0" presStyleCnt="3"/>
      <dgm:spPr/>
    </dgm:pt>
    <dgm:pt modelId="{810A46AA-7536-473C-8EFD-9F664C46F97C}" type="pres">
      <dgm:prSet presAssocID="{DAC6F749-3971-45FE-ABBC-416AA9D883A2}" presName="imagNode" presStyleLbl="fgImgPlace1" presStyleIdx="0" presStyleCnt="3" custScaleX="240820" custScaleY="258792" custLinFactNeighborX="198" custLinFactNeighborY="5454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8271E82F-BE0C-4580-9D12-163F5629C17B}" type="pres">
      <dgm:prSet presAssocID="{671FF761-1376-42B4-9C73-EC8786D7D3D9}" presName="sibTrans" presStyleLbl="sibTrans2D1" presStyleIdx="0" presStyleCnt="0"/>
      <dgm:spPr/>
    </dgm:pt>
    <dgm:pt modelId="{DA8F4195-FC34-4859-8AED-E03802D2064C}" type="pres">
      <dgm:prSet presAssocID="{817EDBF0-F4E8-44B5-BC66-C33651FDC575}" presName="compNode" presStyleCnt="0"/>
      <dgm:spPr/>
    </dgm:pt>
    <dgm:pt modelId="{324F23B8-52D8-4B72-A6BF-01FDB696A44F}" type="pres">
      <dgm:prSet presAssocID="{817EDBF0-F4E8-44B5-BC66-C33651FDC575}" presName="bkgdShape" presStyleLbl="node1" presStyleIdx="1" presStyleCnt="3" custLinFactNeighborX="450" custLinFactNeighborY="-9980"/>
      <dgm:spPr/>
    </dgm:pt>
    <dgm:pt modelId="{8786F362-B3F7-47E5-95B5-35A346B4D6E0}" type="pres">
      <dgm:prSet presAssocID="{817EDBF0-F4E8-44B5-BC66-C33651FDC575}" presName="nodeTx" presStyleLbl="node1" presStyleIdx="1" presStyleCnt="3">
        <dgm:presLayoutVars>
          <dgm:bulletEnabled val="1"/>
        </dgm:presLayoutVars>
      </dgm:prSet>
      <dgm:spPr/>
    </dgm:pt>
    <dgm:pt modelId="{C34F7A9D-370A-43E0-B3BC-038B54758F28}" type="pres">
      <dgm:prSet presAssocID="{817EDBF0-F4E8-44B5-BC66-C33651FDC575}" presName="invisiNode" presStyleLbl="node1" presStyleIdx="1" presStyleCnt="3"/>
      <dgm:spPr/>
    </dgm:pt>
    <dgm:pt modelId="{1DB2D7B1-0FE2-41E2-830F-F7BFBDB3BA45}" type="pres">
      <dgm:prSet presAssocID="{817EDBF0-F4E8-44B5-BC66-C33651FDC575}" presName="imagNode" presStyleLbl="fgImgPlace1" presStyleIdx="1" presStyleCnt="3" custScaleX="271558" custScaleY="271986" custLinFactNeighborX="-1062" custLinFactNeighborY="4712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A9544AB-278E-41A1-ACC2-393C49CCE66F}" type="pres">
      <dgm:prSet presAssocID="{B71A5194-B50D-456A-8545-9AF5C09D1ECF}" presName="sibTrans" presStyleLbl="sibTrans2D1" presStyleIdx="0" presStyleCnt="0"/>
      <dgm:spPr/>
    </dgm:pt>
    <dgm:pt modelId="{A6B28F65-5CE0-4CEF-8BC5-749B23B2F0EC}" type="pres">
      <dgm:prSet presAssocID="{622342A9-86F2-4396-BA01-F54CFE160747}" presName="compNode" presStyleCnt="0"/>
      <dgm:spPr/>
    </dgm:pt>
    <dgm:pt modelId="{FFFC58BE-9E7E-47D3-AF24-BBC93B20F664}" type="pres">
      <dgm:prSet presAssocID="{622342A9-86F2-4396-BA01-F54CFE160747}" presName="bkgdShape" presStyleLbl="node1" presStyleIdx="2" presStyleCnt="3" custLinFactNeighborX="549" custLinFactNeighborY="-12274"/>
      <dgm:spPr/>
    </dgm:pt>
    <dgm:pt modelId="{E70D5287-477C-4014-BC7A-3D44EDB0AB24}" type="pres">
      <dgm:prSet presAssocID="{622342A9-86F2-4396-BA01-F54CFE160747}" presName="nodeTx" presStyleLbl="node1" presStyleIdx="2" presStyleCnt="3">
        <dgm:presLayoutVars>
          <dgm:bulletEnabled val="1"/>
        </dgm:presLayoutVars>
      </dgm:prSet>
      <dgm:spPr/>
    </dgm:pt>
    <dgm:pt modelId="{5FF1608F-0424-46CA-A09A-E0D9162FAE45}" type="pres">
      <dgm:prSet presAssocID="{622342A9-86F2-4396-BA01-F54CFE160747}" presName="invisiNode" presStyleLbl="node1" presStyleIdx="2" presStyleCnt="3"/>
      <dgm:spPr/>
    </dgm:pt>
    <dgm:pt modelId="{F8817DE9-1019-42DA-97EC-DB1E27BCE5C8}" type="pres">
      <dgm:prSet presAssocID="{622342A9-86F2-4396-BA01-F54CFE160747}" presName="imagNode" presStyleLbl="fgImgPlace1" presStyleIdx="2" presStyleCnt="3" custScaleX="254548" custScaleY="258457" custLinFactNeighborX="-4254" custLinFactNeighborY="6110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A4E4DFA3-D4ED-4779-9E7A-4C40121B225B}" type="presOf" srcId="{DAC6F749-3971-45FE-ABBC-416AA9D883A2}" destId="{929F1202-2763-4ADD-B573-B33AAC797CF0}" srcOrd="0" destOrd="0" presId="urn:microsoft.com/office/officeart/2005/8/layout/hList7"/>
    <dgm:cxn modelId="{535BD329-8A3D-4141-B118-8808FBC7CBDB}" type="presOf" srcId="{C17A78EE-5CDE-4541-B015-B9BC316AF94E}" destId="{6975C497-C81D-46C6-BAA9-DB88F4F35340}" srcOrd="0" destOrd="0" presId="urn:microsoft.com/office/officeart/2005/8/layout/hList7"/>
    <dgm:cxn modelId="{9F148D42-7A18-47C8-8A5C-CA62960DDD2D}" srcId="{C17A78EE-5CDE-4541-B015-B9BC316AF94E}" destId="{817EDBF0-F4E8-44B5-BC66-C33651FDC575}" srcOrd="1" destOrd="0" parTransId="{B998094F-B50B-4117-BF7E-986B9A712978}" sibTransId="{B71A5194-B50D-456A-8545-9AF5C09D1ECF}"/>
    <dgm:cxn modelId="{45995BB0-75F7-4937-A288-22CF3492C617}" type="presOf" srcId="{DAC6F749-3971-45FE-ABBC-416AA9D883A2}" destId="{84BC1B5E-F1FA-4FF0-B00C-CC4D9ACB8F6F}" srcOrd="1" destOrd="0" presId="urn:microsoft.com/office/officeart/2005/8/layout/hList7"/>
    <dgm:cxn modelId="{AEB426F4-0AA1-42A1-9D9C-8F6573FF120E}" type="presOf" srcId="{817EDBF0-F4E8-44B5-BC66-C33651FDC575}" destId="{324F23B8-52D8-4B72-A6BF-01FDB696A44F}" srcOrd="0" destOrd="0" presId="urn:microsoft.com/office/officeart/2005/8/layout/hList7"/>
    <dgm:cxn modelId="{19BC0D02-2473-443D-AC80-7688C39734C4}" type="presOf" srcId="{B71A5194-B50D-456A-8545-9AF5C09D1ECF}" destId="{3A9544AB-278E-41A1-ACC2-393C49CCE66F}" srcOrd="0" destOrd="0" presId="urn:microsoft.com/office/officeart/2005/8/layout/hList7"/>
    <dgm:cxn modelId="{775B8DCA-C691-4461-9EDC-FDB7CC2769BC}" srcId="{C17A78EE-5CDE-4541-B015-B9BC316AF94E}" destId="{622342A9-86F2-4396-BA01-F54CFE160747}" srcOrd="2" destOrd="0" parTransId="{E77D535C-0212-4A0A-BE39-73DEC648075E}" sibTransId="{36A2931B-4090-4613-A82D-622BB84E413B}"/>
    <dgm:cxn modelId="{062639CB-9D0D-4210-BD1B-E7BD7C552C82}" type="presOf" srcId="{622342A9-86F2-4396-BA01-F54CFE160747}" destId="{E70D5287-477C-4014-BC7A-3D44EDB0AB24}" srcOrd="1" destOrd="0" presId="urn:microsoft.com/office/officeart/2005/8/layout/hList7"/>
    <dgm:cxn modelId="{ECF2CA6D-66E9-4F8D-AEA8-C3B23086BC71}" type="presOf" srcId="{622342A9-86F2-4396-BA01-F54CFE160747}" destId="{FFFC58BE-9E7E-47D3-AF24-BBC93B20F664}" srcOrd="0" destOrd="0" presId="urn:microsoft.com/office/officeart/2005/8/layout/hList7"/>
    <dgm:cxn modelId="{560BC4A7-DDA9-416E-9DB7-26644864DD51}" type="presOf" srcId="{671FF761-1376-42B4-9C73-EC8786D7D3D9}" destId="{8271E82F-BE0C-4580-9D12-163F5629C17B}" srcOrd="0" destOrd="0" presId="urn:microsoft.com/office/officeart/2005/8/layout/hList7"/>
    <dgm:cxn modelId="{D795A675-8814-4B11-8BFD-CEF05774AEA0}" type="presOf" srcId="{817EDBF0-F4E8-44B5-BC66-C33651FDC575}" destId="{8786F362-B3F7-47E5-95B5-35A346B4D6E0}" srcOrd="1" destOrd="0" presId="urn:microsoft.com/office/officeart/2005/8/layout/hList7"/>
    <dgm:cxn modelId="{1043AF21-9316-4EA8-BA1D-37E0D97CB501}" srcId="{C17A78EE-5CDE-4541-B015-B9BC316AF94E}" destId="{DAC6F749-3971-45FE-ABBC-416AA9D883A2}" srcOrd="0" destOrd="0" parTransId="{9D0C39E3-5F65-4E78-86AD-CBEB2C9D9DC1}" sibTransId="{671FF761-1376-42B4-9C73-EC8786D7D3D9}"/>
    <dgm:cxn modelId="{8C5D621A-53B3-4F87-80D2-BD2E404F258B}" type="presParOf" srcId="{6975C497-C81D-46C6-BAA9-DB88F4F35340}" destId="{3EDC7590-BFC3-4F64-88A4-53DF568DC897}" srcOrd="0" destOrd="0" presId="urn:microsoft.com/office/officeart/2005/8/layout/hList7"/>
    <dgm:cxn modelId="{D29ED6A1-6EF9-417F-9257-7F97150335DF}" type="presParOf" srcId="{6975C497-C81D-46C6-BAA9-DB88F4F35340}" destId="{A2FDD856-500F-4600-A5ED-64AD6AE40298}" srcOrd="1" destOrd="0" presId="urn:microsoft.com/office/officeart/2005/8/layout/hList7"/>
    <dgm:cxn modelId="{4B0DB1BC-73FB-44F9-BB9F-F405B2EEAA7F}" type="presParOf" srcId="{A2FDD856-500F-4600-A5ED-64AD6AE40298}" destId="{65ACADD4-3E8C-4412-A1E1-54C96585182D}" srcOrd="0" destOrd="0" presId="urn:microsoft.com/office/officeart/2005/8/layout/hList7"/>
    <dgm:cxn modelId="{47A2FFD2-6828-4203-854D-A8AF1ADFE52C}" type="presParOf" srcId="{65ACADD4-3E8C-4412-A1E1-54C96585182D}" destId="{929F1202-2763-4ADD-B573-B33AAC797CF0}" srcOrd="0" destOrd="0" presId="urn:microsoft.com/office/officeart/2005/8/layout/hList7"/>
    <dgm:cxn modelId="{A309417C-FA8D-40D7-AE38-C9A612D1DDD9}" type="presParOf" srcId="{65ACADD4-3E8C-4412-A1E1-54C96585182D}" destId="{84BC1B5E-F1FA-4FF0-B00C-CC4D9ACB8F6F}" srcOrd="1" destOrd="0" presId="urn:microsoft.com/office/officeart/2005/8/layout/hList7"/>
    <dgm:cxn modelId="{51E3EBB1-D741-4909-9EFE-6403EE57ACBA}" type="presParOf" srcId="{65ACADD4-3E8C-4412-A1E1-54C96585182D}" destId="{A0E790BA-5122-4033-89F5-469C76F55274}" srcOrd="2" destOrd="0" presId="urn:microsoft.com/office/officeart/2005/8/layout/hList7"/>
    <dgm:cxn modelId="{6750C16D-8D64-4626-9D71-5EB304E63171}" type="presParOf" srcId="{65ACADD4-3E8C-4412-A1E1-54C96585182D}" destId="{810A46AA-7536-473C-8EFD-9F664C46F97C}" srcOrd="3" destOrd="0" presId="urn:microsoft.com/office/officeart/2005/8/layout/hList7"/>
    <dgm:cxn modelId="{88BA9196-E09A-4783-A057-FB47B2C3367F}" type="presParOf" srcId="{A2FDD856-500F-4600-A5ED-64AD6AE40298}" destId="{8271E82F-BE0C-4580-9D12-163F5629C17B}" srcOrd="1" destOrd="0" presId="urn:microsoft.com/office/officeart/2005/8/layout/hList7"/>
    <dgm:cxn modelId="{F07FDFCC-4972-477A-A07B-4045BFCE343B}" type="presParOf" srcId="{A2FDD856-500F-4600-A5ED-64AD6AE40298}" destId="{DA8F4195-FC34-4859-8AED-E03802D2064C}" srcOrd="2" destOrd="0" presId="urn:microsoft.com/office/officeart/2005/8/layout/hList7"/>
    <dgm:cxn modelId="{C66A4E4B-507E-4706-9076-D217732EA3B5}" type="presParOf" srcId="{DA8F4195-FC34-4859-8AED-E03802D2064C}" destId="{324F23B8-52D8-4B72-A6BF-01FDB696A44F}" srcOrd="0" destOrd="0" presId="urn:microsoft.com/office/officeart/2005/8/layout/hList7"/>
    <dgm:cxn modelId="{B45B49A7-BE89-4D51-8F5A-FFAC50FE7F73}" type="presParOf" srcId="{DA8F4195-FC34-4859-8AED-E03802D2064C}" destId="{8786F362-B3F7-47E5-95B5-35A346B4D6E0}" srcOrd="1" destOrd="0" presId="urn:microsoft.com/office/officeart/2005/8/layout/hList7"/>
    <dgm:cxn modelId="{361DC72B-97D3-49E0-8F2B-CFCF64CCE378}" type="presParOf" srcId="{DA8F4195-FC34-4859-8AED-E03802D2064C}" destId="{C34F7A9D-370A-43E0-B3BC-038B54758F28}" srcOrd="2" destOrd="0" presId="urn:microsoft.com/office/officeart/2005/8/layout/hList7"/>
    <dgm:cxn modelId="{84C7857C-AEE3-430F-BB77-7706B13C8288}" type="presParOf" srcId="{DA8F4195-FC34-4859-8AED-E03802D2064C}" destId="{1DB2D7B1-0FE2-41E2-830F-F7BFBDB3BA45}" srcOrd="3" destOrd="0" presId="urn:microsoft.com/office/officeart/2005/8/layout/hList7"/>
    <dgm:cxn modelId="{E0EA6757-F3D4-4FA7-8404-F9EC569D42B3}" type="presParOf" srcId="{A2FDD856-500F-4600-A5ED-64AD6AE40298}" destId="{3A9544AB-278E-41A1-ACC2-393C49CCE66F}" srcOrd="3" destOrd="0" presId="urn:microsoft.com/office/officeart/2005/8/layout/hList7"/>
    <dgm:cxn modelId="{F90D73F2-DC4A-4862-8318-DFFE69EC9C71}" type="presParOf" srcId="{A2FDD856-500F-4600-A5ED-64AD6AE40298}" destId="{A6B28F65-5CE0-4CEF-8BC5-749B23B2F0EC}" srcOrd="4" destOrd="0" presId="urn:microsoft.com/office/officeart/2005/8/layout/hList7"/>
    <dgm:cxn modelId="{E51E136F-6523-4630-A8E5-3CAB5EC3BA8E}" type="presParOf" srcId="{A6B28F65-5CE0-4CEF-8BC5-749B23B2F0EC}" destId="{FFFC58BE-9E7E-47D3-AF24-BBC93B20F664}" srcOrd="0" destOrd="0" presId="urn:microsoft.com/office/officeart/2005/8/layout/hList7"/>
    <dgm:cxn modelId="{8D2B4F03-6F97-4CFF-822F-A60B5398EEA8}" type="presParOf" srcId="{A6B28F65-5CE0-4CEF-8BC5-749B23B2F0EC}" destId="{E70D5287-477C-4014-BC7A-3D44EDB0AB24}" srcOrd="1" destOrd="0" presId="urn:microsoft.com/office/officeart/2005/8/layout/hList7"/>
    <dgm:cxn modelId="{F980D298-F46F-4C99-BB92-51A022A121F7}" type="presParOf" srcId="{A6B28F65-5CE0-4CEF-8BC5-749B23B2F0EC}" destId="{5FF1608F-0424-46CA-A09A-E0D9162FAE45}" srcOrd="2" destOrd="0" presId="urn:microsoft.com/office/officeart/2005/8/layout/hList7"/>
    <dgm:cxn modelId="{4AE9DA5A-7641-4A4A-B4BC-556EC66E168C}" type="presParOf" srcId="{A6B28F65-5CE0-4CEF-8BC5-749B23B2F0EC}" destId="{F8817DE9-1019-42DA-97EC-DB1E27BCE5C8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F1202-2763-4ADD-B573-B33AAC797CF0}">
      <dsp:nvSpPr>
        <dsp:cNvPr id="0" name=""/>
        <dsp:cNvSpPr/>
      </dsp:nvSpPr>
      <dsp:spPr>
        <a:xfrm>
          <a:off x="15881" y="0"/>
          <a:ext cx="3272714" cy="3289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kern="1200" dirty="0"/>
        </a:p>
      </dsp:txBody>
      <dsp:txXfrm>
        <a:off x="15881" y="1315719"/>
        <a:ext cx="3272714" cy="1315719"/>
      </dsp:txXfrm>
    </dsp:sp>
    <dsp:sp modelId="{810A46AA-7536-473C-8EFD-9F664C46F97C}">
      <dsp:nvSpPr>
        <dsp:cNvPr id="0" name=""/>
        <dsp:cNvSpPr/>
      </dsp:nvSpPr>
      <dsp:spPr>
        <a:xfrm>
          <a:off x="321734" y="240637"/>
          <a:ext cx="2637789" cy="281574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4F23B8-52D8-4B72-A6BF-01FDB696A44F}">
      <dsp:nvSpPr>
        <dsp:cNvPr id="0" name=""/>
        <dsp:cNvSpPr/>
      </dsp:nvSpPr>
      <dsp:spPr>
        <a:xfrm>
          <a:off x="3387726" y="44005"/>
          <a:ext cx="3272714" cy="3289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kern="1200" dirty="0"/>
        </a:p>
      </dsp:txBody>
      <dsp:txXfrm>
        <a:off x="3387726" y="1359724"/>
        <a:ext cx="3272714" cy="1315719"/>
      </dsp:txXfrm>
    </dsp:sp>
    <dsp:sp modelId="{1DB2D7B1-0FE2-41E2-830F-F7BFBDB3BA45}">
      <dsp:nvSpPr>
        <dsp:cNvPr id="0" name=""/>
        <dsp:cNvSpPr/>
      </dsp:nvSpPr>
      <dsp:spPr>
        <a:xfrm>
          <a:off x="3510486" y="143910"/>
          <a:ext cx="2974474" cy="297916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FC58BE-9E7E-47D3-AF24-BBC93B20F664}">
      <dsp:nvSpPr>
        <dsp:cNvPr id="0" name=""/>
        <dsp:cNvSpPr/>
      </dsp:nvSpPr>
      <dsp:spPr>
        <a:xfrm>
          <a:off x="6745998" y="0"/>
          <a:ext cx="3272714" cy="3289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kern="1200"/>
        </a:p>
      </dsp:txBody>
      <dsp:txXfrm>
        <a:off x="6745998" y="1315719"/>
        <a:ext cx="3272714" cy="1315719"/>
      </dsp:txXfrm>
    </dsp:sp>
    <dsp:sp modelId="{F8817DE9-1019-42DA-97EC-DB1E27BCE5C8}">
      <dsp:nvSpPr>
        <dsp:cNvPr id="0" name=""/>
        <dsp:cNvSpPr/>
      </dsp:nvSpPr>
      <dsp:spPr>
        <a:xfrm>
          <a:off x="6939578" y="334107"/>
          <a:ext cx="2788157" cy="283097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C7590-BFC3-4F64-88A4-53DF568DC897}">
      <dsp:nvSpPr>
        <dsp:cNvPr id="0" name=""/>
        <dsp:cNvSpPr/>
      </dsp:nvSpPr>
      <dsp:spPr>
        <a:xfrm flipH="1">
          <a:off x="3289331" y="3204389"/>
          <a:ext cx="117242" cy="48135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F1202-2763-4ADD-B573-B33AAC797CF0}">
      <dsp:nvSpPr>
        <dsp:cNvPr id="0" name=""/>
        <dsp:cNvSpPr/>
      </dsp:nvSpPr>
      <dsp:spPr>
        <a:xfrm>
          <a:off x="15881" y="0"/>
          <a:ext cx="3272714" cy="3289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kern="1200" dirty="0"/>
        </a:p>
      </dsp:txBody>
      <dsp:txXfrm>
        <a:off x="15881" y="1315719"/>
        <a:ext cx="3272714" cy="1315719"/>
      </dsp:txXfrm>
    </dsp:sp>
    <dsp:sp modelId="{810A46AA-7536-473C-8EFD-9F664C46F97C}">
      <dsp:nvSpPr>
        <dsp:cNvPr id="0" name=""/>
        <dsp:cNvSpPr/>
      </dsp:nvSpPr>
      <dsp:spPr>
        <a:xfrm>
          <a:off x="334429" y="274009"/>
          <a:ext cx="2637789" cy="2834643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664" t="1" r="-10664" b="-83871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4F23B8-52D8-4B72-A6BF-01FDB696A44F}">
      <dsp:nvSpPr>
        <dsp:cNvPr id="0" name=""/>
        <dsp:cNvSpPr/>
      </dsp:nvSpPr>
      <dsp:spPr>
        <a:xfrm>
          <a:off x="3387726" y="44005"/>
          <a:ext cx="3272714" cy="3289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kern="1200" dirty="0"/>
        </a:p>
      </dsp:txBody>
      <dsp:txXfrm>
        <a:off x="3387726" y="1359724"/>
        <a:ext cx="3272714" cy="1315719"/>
      </dsp:txXfrm>
    </dsp:sp>
    <dsp:sp modelId="{1DB2D7B1-0FE2-41E2-830F-F7BFBDB3BA45}">
      <dsp:nvSpPr>
        <dsp:cNvPr id="0" name=""/>
        <dsp:cNvSpPr/>
      </dsp:nvSpPr>
      <dsp:spPr>
        <a:xfrm>
          <a:off x="3510486" y="143910"/>
          <a:ext cx="2974474" cy="297916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FC58BE-9E7E-47D3-AF24-BBC93B20F664}">
      <dsp:nvSpPr>
        <dsp:cNvPr id="0" name=""/>
        <dsp:cNvSpPr/>
      </dsp:nvSpPr>
      <dsp:spPr>
        <a:xfrm>
          <a:off x="6745998" y="0"/>
          <a:ext cx="3272714" cy="3289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kern="1200"/>
        </a:p>
      </dsp:txBody>
      <dsp:txXfrm>
        <a:off x="6745998" y="1315719"/>
        <a:ext cx="3272714" cy="1315719"/>
      </dsp:txXfrm>
    </dsp:sp>
    <dsp:sp modelId="{F8817DE9-1019-42DA-97EC-DB1E27BCE5C8}">
      <dsp:nvSpPr>
        <dsp:cNvPr id="0" name=""/>
        <dsp:cNvSpPr/>
      </dsp:nvSpPr>
      <dsp:spPr>
        <a:xfrm>
          <a:off x="6939578" y="334107"/>
          <a:ext cx="2788157" cy="283097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C7590-BFC3-4F64-88A4-53DF568DC897}">
      <dsp:nvSpPr>
        <dsp:cNvPr id="0" name=""/>
        <dsp:cNvSpPr/>
      </dsp:nvSpPr>
      <dsp:spPr>
        <a:xfrm flipH="1">
          <a:off x="3289331" y="3204389"/>
          <a:ext cx="117242" cy="48135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F1202-2763-4ADD-B573-B33AAC797CF0}">
      <dsp:nvSpPr>
        <dsp:cNvPr id="0" name=""/>
        <dsp:cNvSpPr/>
      </dsp:nvSpPr>
      <dsp:spPr>
        <a:xfrm>
          <a:off x="15881" y="0"/>
          <a:ext cx="3272714" cy="3289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kern="1200" dirty="0"/>
        </a:p>
      </dsp:txBody>
      <dsp:txXfrm>
        <a:off x="15881" y="1315719"/>
        <a:ext cx="3272714" cy="1315719"/>
      </dsp:txXfrm>
    </dsp:sp>
    <dsp:sp modelId="{810A46AA-7536-473C-8EFD-9F664C46F97C}">
      <dsp:nvSpPr>
        <dsp:cNvPr id="0" name=""/>
        <dsp:cNvSpPr/>
      </dsp:nvSpPr>
      <dsp:spPr>
        <a:xfrm>
          <a:off x="321734" y="261314"/>
          <a:ext cx="2637789" cy="283464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4F23B8-52D8-4B72-A6BF-01FDB696A44F}">
      <dsp:nvSpPr>
        <dsp:cNvPr id="0" name=""/>
        <dsp:cNvSpPr/>
      </dsp:nvSpPr>
      <dsp:spPr>
        <a:xfrm>
          <a:off x="3387726" y="44005"/>
          <a:ext cx="3272714" cy="3289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kern="1200" dirty="0"/>
        </a:p>
      </dsp:txBody>
      <dsp:txXfrm>
        <a:off x="3387726" y="1359724"/>
        <a:ext cx="3272714" cy="1315719"/>
      </dsp:txXfrm>
    </dsp:sp>
    <dsp:sp modelId="{1DB2D7B1-0FE2-41E2-830F-F7BFBDB3BA45}">
      <dsp:nvSpPr>
        <dsp:cNvPr id="0" name=""/>
        <dsp:cNvSpPr/>
      </dsp:nvSpPr>
      <dsp:spPr>
        <a:xfrm>
          <a:off x="3510486" y="143910"/>
          <a:ext cx="2974474" cy="297916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FC58BE-9E7E-47D3-AF24-BBC93B20F664}">
      <dsp:nvSpPr>
        <dsp:cNvPr id="0" name=""/>
        <dsp:cNvSpPr/>
      </dsp:nvSpPr>
      <dsp:spPr>
        <a:xfrm>
          <a:off x="6745998" y="0"/>
          <a:ext cx="3272714" cy="3289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kern="1200"/>
        </a:p>
      </dsp:txBody>
      <dsp:txXfrm>
        <a:off x="6745998" y="1315719"/>
        <a:ext cx="3272714" cy="1315719"/>
      </dsp:txXfrm>
    </dsp:sp>
    <dsp:sp modelId="{F8817DE9-1019-42DA-97EC-DB1E27BCE5C8}">
      <dsp:nvSpPr>
        <dsp:cNvPr id="0" name=""/>
        <dsp:cNvSpPr/>
      </dsp:nvSpPr>
      <dsp:spPr>
        <a:xfrm>
          <a:off x="6939578" y="334107"/>
          <a:ext cx="2788157" cy="283097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C7590-BFC3-4F64-88A4-53DF568DC897}">
      <dsp:nvSpPr>
        <dsp:cNvPr id="0" name=""/>
        <dsp:cNvSpPr/>
      </dsp:nvSpPr>
      <dsp:spPr>
        <a:xfrm flipH="1">
          <a:off x="3289331" y="3204389"/>
          <a:ext cx="117242" cy="48135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ar-SA" smtClean="0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ar-SA" smtClean="0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bile_robot" TargetMode="External"/><Relationship Id="rId2" Type="http://schemas.openxmlformats.org/officeDocument/2006/relationships/hyperlink" Target="https://books.google.com/books?id=stIWUpWvI94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4atoms.com/2019/03/13/arduino-ultrasonic-sensor/" TargetMode="External"/><Relationship Id="rId5" Type="http://schemas.openxmlformats.org/officeDocument/2006/relationships/hyperlink" Target="https://www.electronicshub.org/arduino-line-follower-robot/" TargetMode="External"/><Relationship Id="rId4" Type="http://schemas.openxmlformats.org/officeDocument/2006/relationships/hyperlink" Target="https://en.wikipedia.org/wiki/Artificial_intelligence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92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b="1" i="1" dirty="0">
                <a:solidFill>
                  <a:schemeClr val="accent1">
                    <a:lumMod val="50000"/>
                  </a:schemeClr>
                </a:solidFill>
              </a:rPr>
              <a:t>التعريف بالروبوتات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484310" y="2628901"/>
            <a:ext cx="10018713" cy="3644900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q"/>
            </a:pPr>
            <a:r>
              <a:rPr lang="ar-SY" dirty="0"/>
              <a:t> </a:t>
            </a:r>
            <a:r>
              <a:rPr lang="ar-SY" sz="2800" dirty="0">
                <a:solidFill>
                  <a:srgbClr val="0070C0"/>
                </a:solidFill>
              </a:rPr>
              <a:t>بعض أنواع الروبوتات: 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ar-SY" dirty="0"/>
              <a:t> الروبوت الطبي 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ar-SY" dirty="0"/>
              <a:t> الروبوت الصناعي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ar-SY" dirty="0"/>
              <a:t> </a:t>
            </a:r>
            <a:r>
              <a:rPr lang="ar-SY" dirty="0">
                <a:solidFill>
                  <a:schemeClr val="accent4"/>
                </a:solidFill>
              </a:rPr>
              <a:t>الروبوت المتتبع للمسار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ar-SY" dirty="0">
                <a:solidFill>
                  <a:srgbClr val="0070C0"/>
                </a:solidFill>
              </a:rPr>
              <a:t> </a:t>
            </a:r>
            <a:r>
              <a:rPr lang="ar-SY" dirty="0"/>
              <a:t>الروبوت المتنقل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32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b="1" i="1" dirty="0" smtClean="0">
                <a:solidFill>
                  <a:schemeClr val="accent4"/>
                </a:solidFill>
              </a:rPr>
              <a:t>الروبوت المتتبع للمسار</a:t>
            </a:r>
            <a:endParaRPr lang="en-US" b="1" i="1" dirty="0">
              <a:solidFill>
                <a:schemeClr val="accent4"/>
              </a:solidFill>
            </a:endParaRPr>
          </a:p>
        </p:txBody>
      </p:sp>
      <p:pic>
        <p:nvPicPr>
          <p:cNvPr id="4" name="Picture 11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"/>
          <a:stretch/>
        </p:blipFill>
        <p:spPr bwMode="auto">
          <a:xfrm>
            <a:off x="3750467" y="2438399"/>
            <a:ext cx="5486399" cy="375920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9244067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b="1" i="1" dirty="0">
                <a:solidFill>
                  <a:schemeClr val="accent1">
                    <a:lumMod val="50000"/>
                  </a:schemeClr>
                </a:solidFill>
              </a:rPr>
              <a:t>التعريف بالروبوتات</a:t>
            </a:r>
            <a:endParaRPr lang="en-US" b="1" i="1" dirty="0">
              <a:solidFill>
                <a:schemeClr val="accent4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q"/>
            </a:pPr>
            <a:r>
              <a:rPr lang="ar-SY" sz="2800" dirty="0">
                <a:solidFill>
                  <a:srgbClr val="0070C0"/>
                </a:solidFill>
              </a:rPr>
              <a:t>بعض أنواع الروبوتات: 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ar-SY" dirty="0"/>
              <a:t> الروبوت الطبي 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ar-SY" dirty="0"/>
              <a:t> الروبوت الصناعي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ar-SY" dirty="0"/>
              <a:t> الروبوت المتتبع للمسار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ar-SY" dirty="0">
                <a:solidFill>
                  <a:srgbClr val="0070C0"/>
                </a:solidFill>
              </a:rPr>
              <a:t> </a:t>
            </a:r>
            <a:r>
              <a:rPr lang="ar-SY" dirty="0">
                <a:solidFill>
                  <a:schemeClr val="accent4"/>
                </a:solidFill>
              </a:rPr>
              <a:t>الروبوت المتنقل </a:t>
            </a:r>
            <a:endParaRPr lang="en-US" dirty="0">
              <a:solidFill>
                <a:schemeClr val="accent4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06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b="1" i="1" dirty="0" smtClean="0">
                <a:solidFill>
                  <a:schemeClr val="accent4"/>
                </a:solidFill>
              </a:rPr>
              <a:t>الروبوت المتنقل </a:t>
            </a:r>
            <a:endParaRPr lang="en-US" b="1" i="1" dirty="0">
              <a:solidFill>
                <a:schemeClr val="accent4"/>
              </a:solidFill>
            </a:endParaRPr>
          </a:p>
        </p:txBody>
      </p:sp>
      <p:pic>
        <p:nvPicPr>
          <p:cNvPr id="4" name="Picture 7" descr="How to Build a Mobile Robot Using Arduino | Mobile robot, Arduino ...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767" y="2260600"/>
            <a:ext cx="5384800" cy="434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8642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i="1" dirty="0">
              <a:solidFill>
                <a:schemeClr val="accent4"/>
              </a:solidFill>
            </a:endParaRPr>
          </a:p>
        </p:txBody>
      </p:sp>
      <p:pic>
        <p:nvPicPr>
          <p:cNvPr id="6" name="عنصر نائب للمحتوى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57160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b="1" i="1" dirty="0">
                <a:solidFill>
                  <a:srgbClr val="0070C0"/>
                </a:solidFill>
              </a:rPr>
              <a:t>محاور العرض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ar-SY" dirty="0"/>
              <a:t>التعريف بالروبوتات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Y" dirty="0"/>
              <a:t> </a:t>
            </a:r>
            <a:r>
              <a:rPr lang="ar-SY" dirty="0">
                <a:solidFill>
                  <a:schemeClr val="accent4"/>
                </a:solidFill>
              </a:rPr>
              <a:t>خطة  المشروع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Y" dirty="0"/>
              <a:t> الهدف من المشروع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Y" dirty="0"/>
              <a:t> العتاد الصلب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Y" dirty="0"/>
              <a:t> الإجراء العملي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Y" dirty="0"/>
              <a:t> أفاق مستقبلية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Y" dirty="0"/>
              <a:t> المراجع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394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b="1" i="1" dirty="0" smtClean="0">
                <a:solidFill>
                  <a:schemeClr val="accent4"/>
                </a:solidFill>
              </a:rPr>
              <a:t>خطة المشروع</a:t>
            </a:r>
            <a:endParaRPr lang="en-US" b="1" i="1" dirty="0">
              <a:solidFill>
                <a:schemeClr val="accent4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ar-SY" dirty="0" smtClean="0"/>
              <a:t> التنقل بين مكاتب الدكاترة ومخابر القسم.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ar-SY" dirty="0" smtClean="0"/>
              <a:t> إعطاء كل دكتور ومشرفي المخابر التقارير الخاصة بهم.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ar-SY" dirty="0"/>
              <a:t> </a:t>
            </a:r>
            <a:r>
              <a:rPr lang="ar-SY" dirty="0" smtClean="0"/>
              <a:t>التمييز بين كل دكتور وآخر عن طريق البصمة او الرمز السري.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ar-SY" dirty="0"/>
              <a:t> </a:t>
            </a:r>
            <a:r>
              <a:rPr lang="ar-SY" dirty="0" smtClean="0"/>
              <a:t>العودة الى مركز الانطلاق بعد أداء جميع المهمات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629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b="1" i="1" dirty="0">
                <a:solidFill>
                  <a:srgbClr val="0070C0"/>
                </a:solidFill>
              </a:rPr>
              <a:t>محاور العرض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ar-SY" dirty="0"/>
              <a:t>التعريف بالروبوتات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Y" dirty="0"/>
              <a:t> خطة  المشروع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Y" dirty="0"/>
              <a:t> </a:t>
            </a:r>
            <a:r>
              <a:rPr lang="ar-SY" dirty="0">
                <a:solidFill>
                  <a:schemeClr val="accent4"/>
                </a:solidFill>
              </a:rPr>
              <a:t>الهدف من المشروع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Y" dirty="0"/>
              <a:t> العتاد الصلب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Y" dirty="0"/>
              <a:t> الإجراء العملي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Y" dirty="0"/>
              <a:t> أفاق مستقبلية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Y" dirty="0"/>
              <a:t> المراجع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546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b="1" i="1" dirty="0" smtClean="0">
                <a:solidFill>
                  <a:schemeClr val="accent4"/>
                </a:solidFill>
              </a:rPr>
              <a:t>الهدف من المشروع</a:t>
            </a:r>
            <a:endParaRPr lang="en-US" b="1" i="1" dirty="0">
              <a:solidFill>
                <a:schemeClr val="accent4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484310" y="2260601"/>
            <a:ext cx="10018713" cy="3289299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ar-SY" dirty="0" smtClean="0"/>
              <a:t> توفير الجهد الذي تقوم به السكرتيرة من توصيل الأوراق المتعلقة بكل دكتور ومشرف مخبر في قسم هندسة الحواسيب و الأتمتة .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ar-SY" dirty="0" smtClean="0"/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052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b="1" i="1" dirty="0">
                <a:solidFill>
                  <a:srgbClr val="0070C0"/>
                </a:solidFill>
              </a:rPr>
              <a:t>محاور العرض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ar-SY" dirty="0"/>
              <a:t>التعريف بالروبوتات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Y" dirty="0"/>
              <a:t> خطة  المشروع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Y" dirty="0"/>
              <a:t> الهدف من المشروع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Y" dirty="0"/>
              <a:t> </a:t>
            </a:r>
            <a:r>
              <a:rPr lang="ar-SY" dirty="0">
                <a:solidFill>
                  <a:schemeClr val="accent4"/>
                </a:solidFill>
              </a:rPr>
              <a:t>العتاد الصلب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Y" dirty="0"/>
              <a:t> الإجراء العملي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Y" dirty="0"/>
              <a:t> أفاق مستقبلية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Y" dirty="0"/>
              <a:t> المراجع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43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SY" b="1" dirty="0" smtClean="0">
                <a:solidFill>
                  <a:schemeClr val="accent4"/>
                </a:solidFill>
              </a:rPr>
              <a:t>إشراف الدكتور المهندس:</a:t>
            </a:r>
            <a:r>
              <a:rPr lang="ar-SY" dirty="0" smtClean="0"/>
              <a:t/>
            </a:r>
            <a:br>
              <a:rPr lang="ar-SY" dirty="0" smtClean="0"/>
            </a:br>
            <a:r>
              <a:rPr lang="ar-SY" dirty="0" smtClean="0"/>
              <a:t/>
            </a:r>
            <a:br>
              <a:rPr lang="ar-SY" dirty="0" smtClean="0"/>
            </a:br>
            <a:r>
              <a:rPr lang="ar-SY" dirty="0" smtClean="0"/>
              <a:t> </a:t>
            </a:r>
            <a:r>
              <a:rPr lang="ar-SY" b="1" dirty="0" smtClean="0">
                <a:solidFill>
                  <a:schemeClr val="accent1">
                    <a:lumMod val="75000"/>
                  </a:schemeClr>
                </a:solidFill>
              </a:rPr>
              <a:t>جمال الياسين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ar-SY" b="1" dirty="0" smtClean="0">
                <a:solidFill>
                  <a:schemeClr val="accent4"/>
                </a:solidFill>
              </a:rPr>
              <a:t>إعداد الطلاب:</a:t>
            </a:r>
          </a:p>
          <a:p>
            <a:pPr marL="0" indent="0" algn="ctr">
              <a:buNone/>
            </a:pPr>
            <a:r>
              <a:rPr lang="ar-SA" b="1" dirty="0"/>
              <a:t> </a:t>
            </a:r>
            <a:r>
              <a:rPr lang="ar-SA" b="1" dirty="0">
                <a:solidFill>
                  <a:schemeClr val="accent1">
                    <a:lumMod val="50000"/>
                  </a:schemeClr>
                </a:solidFill>
              </a:rPr>
              <a:t>رائد بكر                     </a:t>
            </a:r>
            <a:r>
              <a:rPr lang="ar-SY" b="1" dirty="0" smtClean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ar-SA" b="1" dirty="0" smtClean="0">
                <a:solidFill>
                  <a:schemeClr val="accent1">
                    <a:lumMod val="50000"/>
                  </a:schemeClr>
                </a:solidFill>
              </a:rPr>
              <a:t>محمد </a:t>
            </a:r>
            <a:r>
              <a:rPr lang="ar-SA" b="1" dirty="0">
                <a:solidFill>
                  <a:schemeClr val="accent1">
                    <a:lumMod val="50000"/>
                  </a:schemeClr>
                </a:solidFill>
              </a:rPr>
              <a:t>النواصره                    مالك الشيخ</a:t>
            </a:r>
            <a:endParaRPr lang="ar-SY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5991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b="1" i="1" dirty="0" smtClean="0">
                <a:solidFill>
                  <a:schemeClr val="accent4"/>
                </a:solidFill>
              </a:rPr>
              <a:t>العتاد الصلب</a:t>
            </a:r>
            <a:endParaRPr lang="en-US" b="1" i="1" dirty="0">
              <a:solidFill>
                <a:schemeClr val="accent4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ar-SY" dirty="0"/>
              <a:t> </a:t>
            </a:r>
            <a:r>
              <a:rPr lang="ar-SY" dirty="0" smtClean="0"/>
              <a:t>لقد قمنا باستخدام أوردوينو نوع </a:t>
            </a:r>
            <a:r>
              <a:rPr lang="en-US" dirty="0" smtClean="0"/>
              <a:t> </a:t>
            </a:r>
            <a:r>
              <a:rPr lang="ar-SY" dirty="0" smtClean="0"/>
              <a:t> </a:t>
            </a:r>
            <a:r>
              <a:rPr lang="en-US" dirty="0" smtClean="0"/>
              <a:t>(At Mega)</a:t>
            </a:r>
            <a:r>
              <a:rPr lang="ar-SY" dirty="0" smtClean="0"/>
              <a:t> 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ar-SY" dirty="0"/>
              <a:t> </a:t>
            </a:r>
            <a:r>
              <a:rPr lang="ar-SY" dirty="0" smtClean="0"/>
              <a:t>تم استخدام حساس البصمة للتعرف على الأشخاص من خلال بصمة الأصبع.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ar-SY" dirty="0"/>
              <a:t> </a:t>
            </a:r>
            <a:r>
              <a:rPr lang="ar-SY" dirty="0" smtClean="0"/>
              <a:t>استخدام حساس (</a:t>
            </a:r>
            <a:r>
              <a:rPr lang="en-US" dirty="0" smtClean="0"/>
              <a:t> (Ultrasonic</a:t>
            </a:r>
            <a:r>
              <a:rPr lang="ar-SY" dirty="0" smtClean="0"/>
              <a:t> للوقوف عند وجود عائق أمامه.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ar-SY" dirty="0"/>
              <a:t> </a:t>
            </a:r>
            <a:r>
              <a:rPr lang="ar-SY" dirty="0" smtClean="0"/>
              <a:t>حساس تتبع المسار (</a:t>
            </a:r>
            <a:r>
              <a:rPr lang="en-US" dirty="0" smtClean="0"/>
              <a:t>IR</a:t>
            </a:r>
            <a:r>
              <a:rPr lang="ar-SY" dirty="0" smtClean="0"/>
              <a:t>) .</a:t>
            </a:r>
            <a:endParaRPr lang="en-US" dirty="0" smtClean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ar-SY" dirty="0" smtClean="0"/>
              <a:t> استخدام شاشة ال (</a:t>
            </a:r>
            <a:r>
              <a:rPr lang="en-US" dirty="0" smtClean="0"/>
              <a:t>LCD</a:t>
            </a:r>
            <a:r>
              <a:rPr lang="ar-SY" dirty="0" smtClean="0"/>
              <a:t>) 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ar-SY" dirty="0"/>
              <a:t> </a:t>
            </a:r>
            <a:r>
              <a:rPr lang="ar-SY" dirty="0" smtClean="0"/>
              <a:t>استخدام (</a:t>
            </a:r>
            <a:r>
              <a:rPr lang="en-US" dirty="0" smtClean="0"/>
              <a:t>KeyBad</a:t>
            </a:r>
            <a:r>
              <a:rPr lang="ar-SY" dirty="0" smtClean="0"/>
              <a:t>) لإدخال الرمز السري .</a:t>
            </a:r>
            <a:endParaRPr lang="en-US" dirty="0" smtClean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ar-SY" dirty="0" smtClean="0"/>
              <a:t> استخدام بطاريات من نوع (ليثيوم) 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ar-SY" dirty="0"/>
              <a:t> </a:t>
            </a:r>
            <a:r>
              <a:rPr lang="ar-SY" dirty="0" smtClean="0"/>
              <a:t>استخدام محركات للقيادة من نوع </a:t>
            </a:r>
            <a:r>
              <a:rPr lang="en-US" dirty="0" smtClean="0"/>
              <a:t>DC</a:t>
            </a:r>
            <a:r>
              <a:rPr lang="ar-SY" dirty="0" smtClean="0"/>
              <a:t> 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ar-SY" dirty="0"/>
              <a:t> </a:t>
            </a:r>
            <a:r>
              <a:rPr lang="ar-SY" dirty="0" smtClean="0"/>
              <a:t>استخدام قفل الكتروني .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7548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عنصر نائب للمحتوى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868840"/>
              </p:ext>
            </p:extLst>
          </p:nvPr>
        </p:nvGraphicFramePr>
        <p:xfrm>
          <a:off x="1484311" y="1563328"/>
          <a:ext cx="10018713" cy="3289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9333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عنصر نائب للمحتوى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468721"/>
              </p:ext>
            </p:extLst>
          </p:nvPr>
        </p:nvGraphicFramePr>
        <p:xfrm>
          <a:off x="1484311" y="1563328"/>
          <a:ext cx="10018713" cy="3289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051736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عنصر نائب للمحتوى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862856"/>
              </p:ext>
            </p:extLst>
          </p:nvPr>
        </p:nvGraphicFramePr>
        <p:xfrm>
          <a:off x="1484311" y="1563328"/>
          <a:ext cx="10018713" cy="3289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2242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b="1" i="1" dirty="0">
                <a:solidFill>
                  <a:srgbClr val="0070C0"/>
                </a:solidFill>
              </a:rPr>
              <a:t>محاور العرض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ar-SY" dirty="0"/>
              <a:t>التعريف بالروبوتات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Y" dirty="0"/>
              <a:t> خطة  المشروع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Y" dirty="0"/>
              <a:t> الهدف من المشروع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Y" dirty="0"/>
              <a:t> العتاد الصلب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Y" dirty="0"/>
              <a:t> </a:t>
            </a:r>
            <a:r>
              <a:rPr lang="ar-SY" dirty="0">
                <a:solidFill>
                  <a:schemeClr val="accent4"/>
                </a:solidFill>
              </a:rPr>
              <a:t>الإجراء العملي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Y" dirty="0"/>
              <a:t> أفاق مستقبلية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Y" dirty="0"/>
              <a:t> المراجع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823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b="1" i="1" dirty="0" smtClean="0">
                <a:solidFill>
                  <a:schemeClr val="accent4"/>
                </a:solidFill>
              </a:rPr>
              <a:t>الإجراء العملي</a:t>
            </a:r>
            <a:endParaRPr lang="en-US" b="1" i="1" dirty="0">
              <a:solidFill>
                <a:schemeClr val="accent4"/>
              </a:solidFill>
            </a:endParaRPr>
          </a:p>
        </p:txBody>
      </p:sp>
      <p:pic>
        <p:nvPicPr>
          <p:cNvPr id="4" name="Picture 3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954" y="2038121"/>
            <a:ext cx="8769426" cy="41974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58615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b="1" i="1" dirty="0" smtClean="0">
                <a:solidFill>
                  <a:schemeClr val="accent4"/>
                </a:solidFill>
              </a:rPr>
              <a:t>الفيديو التجريبي</a:t>
            </a:r>
            <a:endParaRPr lang="en-US" b="1" i="1" dirty="0">
              <a:solidFill>
                <a:schemeClr val="accent4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0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b="1" i="1" dirty="0">
                <a:solidFill>
                  <a:srgbClr val="0070C0"/>
                </a:solidFill>
              </a:rPr>
              <a:t>محاور العرض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ar-SY" dirty="0"/>
              <a:t>التعريف بالروبوتات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Y" dirty="0"/>
              <a:t> خطة  المشروع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Y" dirty="0"/>
              <a:t> الهدف من المشروع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Y" dirty="0"/>
              <a:t> العتاد الصلب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Y" dirty="0"/>
              <a:t> </a:t>
            </a:r>
            <a:r>
              <a:rPr lang="ar-SY" dirty="0">
                <a:solidFill>
                  <a:schemeClr val="tx2"/>
                </a:solidFill>
              </a:rPr>
              <a:t>الإجراء العملي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Y" dirty="0"/>
              <a:t> </a:t>
            </a:r>
            <a:r>
              <a:rPr lang="ar-SY" dirty="0">
                <a:solidFill>
                  <a:schemeClr val="accent4"/>
                </a:solidFill>
              </a:rPr>
              <a:t>أفاق مستقبلية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Y" dirty="0"/>
              <a:t> المراجع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87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b="1" i="1" dirty="0" smtClean="0">
                <a:solidFill>
                  <a:schemeClr val="accent4"/>
                </a:solidFill>
              </a:rPr>
              <a:t>الأفاق المستقبلية</a:t>
            </a:r>
            <a:endParaRPr lang="en-US" b="1" i="1" dirty="0">
              <a:solidFill>
                <a:schemeClr val="accent4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r" rtl="1">
              <a:buFont typeface="Wingdings" panose="05000000000000000000" pitchFamily="2" charset="2"/>
              <a:buChar char="v"/>
            </a:pPr>
            <a:r>
              <a:rPr lang="ar-SY" sz="2000" b="1" dirty="0"/>
              <a:t>إدخال الذكاء الصنعي في عمل الروبوت.</a:t>
            </a:r>
            <a:endParaRPr lang="en-US" sz="2000" dirty="0"/>
          </a:p>
          <a:p>
            <a:pPr lvl="0" algn="r" rtl="1">
              <a:buFont typeface="Wingdings" panose="05000000000000000000" pitchFamily="2" charset="2"/>
              <a:buChar char="v"/>
            </a:pPr>
            <a:r>
              <a:rPr lang="ar-SY" sz="2000" b="1" dirty="0"/>
              <a:t>إدخال الإبصار الحاسوبي في المنظومة.</a:t>
            </a:r>
            <a:endParaRPr lang="en-US" sz="2000" dirty="0"/>
          </a:p>
          <a:p>
            <a:pPr lvl="0" algn="r" rtl="1">
              <a:buFont typeface="Wingdings" panose="05000000000000000000" pitchFamily="2" charset="2"/>
              <a:buChar char="v"/>
            </a:pPr>
            <a:r>
              <a:rPr lang="ar-SY" sz="2000" b="1" dirty="0"/>
              <a:t>إمكانية تسلق الأدراج</a:t>
            </a:r>
            <a:endParaRPr lang="en-US" sz="2000" dirty="0"/>
          </a:p>
          <a:p>
            <a:pPr lvl="0" algn="r" rtl="1">
              <a:buFont typeface="Wingdings" panose="05000000000000000000" pitchFamily="2" charset="2"/>
              <a:buChar char="v"/>
            </a:pPr>
            <a:r>
              <a:rPr lang="ar-SY" sz="2000" b="1" dirty="0"/>
              <a:t>العمل ضمن أي بناء في الكلية دون </a:t>
            </a:r>
            <a:r>
              <a:rPr lang="ar-SY" sz="2000" b="1" dirty="0" err="1"/>
              <a:t>الإقتصار</a:t>
            </a:r>
            <a:r>
              <a:rPr lang="ar-SY" sz="2000" b="1" dirty="0"/>
              <a:t> على البناء الأحمر</a:t>
            </a:r>
            <a:endParaRPr lang="en-US" sz="2000" dirty="0"/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321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b="1" i="1" dirty="0">
                <a:solidFill>
                  <a:srgbClr val="0070C0"/>
                </a:solidFill>
              </a:rPr>
              <a:t>محاور العرض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484310" y="3361062"/>
            <a:ext cx="10018713" cy="3124201"/>
          </a:xfrm>
        </p:spPr>
        <p:txBody>
          <a:bodyPr>
            <a:normAutofit fontScale="92500" lnSpcReduction="20000"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ar-SY" dirty="0"/>
              <a:t>التعريف بالروبوتات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Y" dirty="0"/>
              <a:t> خطة  المشروع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Y" dirty="0"/>
              <a:t> الهدف من المشروع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Y" dirty="0"/>
              <a:t> العتاد الصلب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Y" dirty="0"/>
              <a:t> </a:t>
            </a:r>
            <a:r>
              <a:rPr lang="ar-SY" dirty="0">
                <a:solidFill>
                  <a:schemeClr val="tx2"/>
                </a:solidFill>
              </a:rPr>
              <a:t>الإجراء العملي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Y" dirty="0"/>
              <a:t> أفاق مستقبلية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Y" dirty="0"/>
              <a:t> </a:t>
            </a:r>
            <a:r>
              <a:rPr lang="ar-SY" dirty="0">
                <a:solidFill>
                  <a:schemeClr val="accent4"/>
                </a:solidFill>
              </a:rPr>
              <a:t>المراجع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97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b="1" i="1" dirty="0" smtClean="0">
                <a:solidFill>
                  <a:srgbClr val="0070C0"/>
                </a:solidFill>
              </a:rPr>
              <a:t>محاور العرض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ar-SY" dirty="0" smtClean="0"/>
              <a:t> التعريف بالروبوتات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Y" dirty="0"/>
              <a:t> </a:t>
            </a:r>
            <a:r>
              <a:rPr lang="ar-SY" dirty="0" smtClean="0"/>
              <a:t>خطة  المشروع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Y" dirty="0"/>
              <a:t> </a:t>
            </a:r>
            <a:r>
              <a:rPr lang="ar-SY" dirty="0" smtClean="0"/>
              <a:t>الهدف من المشروع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Y" dirty="0"/>
              <a:t> </a:t>
            </a:r>
            <a:r>
              <a:rPr lang="ar-SY" dirty="0" smtClean="0"/>
              <a:t>العتاد الصلب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Y" dirty="0" smtClean="0"/>
              <a:t> الإجراء العملي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Y" dirty="0"/>
              <a:t> </a:t>
            </a:r>
            <a:r>
              <a:rPr lang="ar-SY" dirty="0" smtClean="0"/>
              <a:t>أفاق مستقبلية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Y" dirty="0" smtClean="0"/>
              <a:t> المراجع</a:t>
            </a:r>
          </a:p>
        </p:txBody>
      </p:sp>
    </p:spTree>
    <p:extLst>
      <p:ext uri="{BB962C8B-B14F-4D97-AF65-F5344CB8AC3E}">
        <p14:creationId xmlns:p14="http://schemas.microsoft.com/office/powerpoint/2010/main" val="1314914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accent4"/>
                </a:solidFill>
              </a:rPr>
              <a:t>References</a:t>
            </a:r>
            <a:endParaRPr lang="en-US" b="1" i="1" dirty="0">
              <a:solidFill>
                <a:schemeClr val="accent4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484310" y="2942421"/>
            <a:ext cx="10018713" cy="3124201"/>
          </a:xfrm>
        </p:spPr>
        <p:txBody>
          <a:bodyPr>
            <a:normAutofit fontScale="55000" lnSpcReduction="20000"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Definition of 'robot'. Oxford English Dictionary. Retrieved November 27, 2016.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 </a:t>
            </a:r>
            <a:r>
              <a:rPr lang="en-US" i="1" dirty="0"/>
              <a:t>Kurfess, Thomas R. (1 January 2005). </a:t>
            </a:r>
            <a:r>
              <a:rPr lang="ar-SA" i="1" dirty="0"/>
              <a:t>"</a:t>
            </a:r>
            <a:r>
              <a:rPr lang="en-US" u="sng" dirty="0">
                <a:hlinkClick r:id="rId2"/>
              </a:rPr>
              <a:t>Robotics and Automation Handbook</a:t>
            </a:r>
            <a:r>
              <a:rPr lang="ar-SA" i="1" dirty="0"/>
              <a:t>"</a:t>
            </a:r>
            <a:r>
              <a:rPr lang="en-US" i="1" dirty="0"/>
              <a:t>. Taylor &amp; Francis</a:t>
            </a:r>
            <a:endParaRPr lang="en-US" dirty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u="sng" dirty="0">
                <a:hlinkClick r:id="rId3"/>
              </a:rPr>
              <a:t>https://en.wikipedia.org/wiki/Mobile_robot</a:t>
            </a:r>
            <a:endParaRPr lang="en-US" dirty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Russell, Stuart J.; Norvig, Peter (2003) “Artificial Intelligence”: A Modern Approach (2nd ed.), Upper Saddle River, New Jersey: Prentice Hall.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u="sng" dirty="0">
                <a:hlinkClick r:id="rId4"/>
              </a:rPr>
              <a:t>https://en.wikipedia.org/wiki/Artificial_intelligence</a:t>
            </a:r>
            <a:endParaRPr lang="en-US" dirty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u="sng" dirty="0">
                <a:hlinkClick r:id="rId5"/>
              </a:rPr>
              <a:t>https://www.electronicshub.org/arduino-line-follower-robot/</a:t>
            </a:r>
            <a:endParaRPr lang="en-US" dirty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u="sng" dirty="0">
                <a:hlinkClick r:id="rId6"/>
              </a:rPr>
              <a:t>https://www.4atoms.com/2019/03/13/arduino-ultrasonic-sensor/</a:t>
            </a:r>
            <a:endParaRPr lang="en-US" dirty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https://store.arduino.cc/usa/mega-2560-r3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https://www.merriam-webster.com/dictionary/ultrasonic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https://www.fierceelectronics.com/sensors/what-ultrasonic-sensor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algn="r" rtl="1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858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b="1" i="1" dirty="0" smtClean="0">
                <a:solidFill>
                  <a:schemeClr val="accent4"/>
                </a:solidFill>
                <a:latin typeface="Blackadder ITC" panose="04020505051007020D02" pitchFamily="82" charset="0"/>
              </a:rPr>
              <a:t>The End</a:t>
            </a:r>
            <a:endParaRPr lang="en-US" sz="9600" b="1" i="1" dirty="0">
              <a:solidFill>
                <a:schemeClr val="accent4"/>
              </a:solidFill>
              <a:latin typeface="Blackadder ITC" panose="04020505051007020D02" pitchFamily="82" charset="0"/>
            </a:endParaRPr>
          </a:p>
        </p:txBody>
      </p:sp>
      <p:pic>
        <p:nvPicPr>
          <p:cNvPr id="6" name="عنصر نائب للمحتوى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3" y="2852589"/>
            <a:ext cx="4894262" cy="2753022"/>
          </a:xfrm>
        </p:spPr>
      </p:pic>
      <p:sp>
        <p:nvSpPr>
          <p:cNvPr id="7" name="عنصر نائب للمحتوى 6"/>
          <p:cNvSpPr>
            <a:spLocks noGrp="1"/>
          </p:cNvSpPr>
          <p:nvPr>
            <p:ph sz="half" idx="2"/>
          </p:nvPr>
        </p:nvSpPr>
        <p:spPr>
          <a:xfrm rot="414593">
            <a:off x="5671533" y="2451712"/>
            <a:ext cx="5036862" cy="31141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ar-SY" sz="3600" b="1" i="1" dirty="0" smtClean="0">
                <a:solidFill>
                  <a:srgbClr val="0070C0"/>
                </a:solidFill>
                <a:cs typeface="Bold Italic Art" panose="02010400000000000000" pitchFamily="2" charset="-78"/>
              </a:rPr>
              <a:t>هرمنا حتى وصلنا الى هُنا</a:t>
            </a:r>
          </a:p>
          <a:p>
            <a:pPr marL="0" indent="0" algn="ctr">
              <a:buNone/>
            </a:pPr>
            <a:endParaRPr lang="ar-SY" sz="3600" b="1" i="1" dirty="0" smtClean="0">
              <a:solidFill>
                <a:srgbClr val="0070C0"/>
              </a:solidFill>
              <a:cs typeface="Bold Italic Art" panose="02010400000000000000" pitchFamily="2" charset="-78"/>
            </a:endParaRPr>
          </a:p>
          <a:p>
            <a:pPr marL="0" indent="0" algn="ctr">
              <a:buNone/>
            </a:pPr>
            <a:r>
              <a:rPr lang="ar-SY" sz="3600" b="1" i="1" dirty="0" smtClean="0">
                <a:solidFill>
                  <a:srgbClr val="C00000"/>
                </a:solidFill>
                <a:cs typeface="Bold Italic Art" panose="02010400000000000000" pitchFamily="2" charset="-78"/>
              </a:rPr>
              <a:t>شكراً لإصغاكم</a:t>
            </a:r>
            <a:endParaRPr lang="en-US" sz="3600" b="1" i="1" dirty="0">
              <a:solidFill>
                <a:srgbClr val="C00000"/>
              </a:solidFill>
              <a:cs typeface="Bold Italic Art" panose="0201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928139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b="1" i="1" dirty="0">
                <a:solidFill>
                  <a:srgbClr val="0070C0"/>
                </a:solidFill>
              </a:rPr>
              <a:t>محاور العرض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ar-SY" dirty="0" smtClean="0">
                <a:solidFill>
                  <a:schemeClr val="accent4"/>
                </a:solidFill>
              </a:rPr>
              <a:t> التعريف </a:t>
            </a:r>
            <a:r>
              <a:rPr lang="ar-SY" dirty="0">
                <a:solidFill>
                  <a:schemeClr val="accent4"/>
                </a:solidFill>
              </a:rPr>
              <a:t>بالروبوتات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Y" dirty="0"/>
              <a:t> خطة  المشروع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Y" dirty="0"/>
              <a:t> الهدف من المشروع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Y" dirty="0"/>
              <a:t> العتاد الصلب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Y" dirty="0"/>
              <a:t> الإجراء العملي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Y" dirty="0"/>
              <a:t> أفاق مستقبلية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ar-SY" dirty="0"/>
              <a:t> المراجع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5371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b="1" i="1" dirty="0" smtClean="0">
                <a:solidFill>
                  <a:schemeClr val="accent1">
                    <a:lumMod val="50000"/>
                  </a:schemeClr>
                </a:solidFill>
              </a:rPr>
              <a:t>التعريف بالروبوتات</a:t>
            </a:r>
            <a:endParaRPr lang="en-U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q"/>
            </a:pPr>
            <a:r>
              <a:rPr lang="ar-SY" dirty="0" smtClean="0"/>
              <a:t> </a:t>
            </a:r>
            <a:r>
              <a:rPr lang="ar-SY" sz="2800" dirty="0" smtClean="0">
                <a:solidFill>
                  <a:schemeClr val="accent4"/>
                </a:solidFill>
              </a:rPr>
              <a:t>بعض أنواع الروبوتات: 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ar-SY" dirty="0" smtClean="0"/>
              <a:t> الروبوت الطبي 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ar-SY" dirty="0" smtClean="0"/>
              <a:t> الروبوت الصناعي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ar-SY" dirty="0"/>
              <a:t> </a:t>
            </a:r>
            <a:r>
              <a:rPr lang="ar-SY" dirty="0" smtClean="0"/>
              <a:t>الروبوت المتتبع للمسار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ar-SY" dirty="0"/>
              <a:t> </a:t>
            </a:r>
            <a:r>
              <a:rPr lang="ar-SY" dirty="0" smtClean="0"/>
              <a:t>الروبوت المتنقل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283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b="1" i="1" dirty="0">
                <a:solidFill>
                  <a:schemeClr val="accent1">
                    <a:lumMod val="50000"/>
                  </a:schemeClr>
                </a:solidFill>
              </a:rPr>
              <a:t>التعريف بالروبوتات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q"/>
            </a:pPr>
            <a:r>
              <a:rPr lang="ar-SY" dirty="0"/>
              <a:t> </a:t>
            </a:r>
            <a:r>
              <a:rPr lang="ar-SY" sz="2800" dirty="0">
                <a:solidFill>
                  <a:srgbClr val="0070C0"/>
                </a:solidFill>
              </a:rPr>
              <a:t>بعض أنواع الروبوتات: 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ar-SY" dirty="0"/>
              <a:t> </a:t>
            </a:r>
            <a:r>
              <a:rPr lang="ar-SY" dirty="0">
                <a:solidFill>
                  <a:schemeClr val="accent4"/>
                </a:solidFill>
              </a:rPr>
              <a:t>الروبوت الطبي 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ar-SY" dirty="0"/>
              <a:t> الروبوت الصناعي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ar-SY" dirty="0"/>
              <a:t> الروبوت المتتبع للمسار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ar-SY" dirty="0"/>
              <a:t> الروبوت المتنقل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670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b="1" i="1" dirty="0" smtClean="0">
                <a:solidFill>
                  <a:schemeClr val="accent4"/>
                </a:solidFill>
              </a:rPr>
              <a:t>الروبوت الطبي </a:t>
            </a:r>
            <a:endParaRPr lang="en-US" b="1" i="1" dirty="0">
              <a:solidFill>
                <a:schemeClr val="accent4"/>
              </a:solidFill>
            </a:endParaRPr>
          </a:p>
        </p:txBody>
      </p:sp>
      <p:pic>
        <p:nvPicPr>
          <p:cNvPr id="4" name="Picture 95" descr="https://upload.wikimedia.org/wikipedia/commons/thumb/0/0d/Laproscopic_Surgery_Robot.jpg/800px-Laproscopic_Surgery_Robot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438399"/>
            <a:ext cx="4419600" cy="4025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92361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b="1" i="1" dirty="0">
                <a:solidFill>
                  <a:schemeClr val="accent1">
                    <a:lumMod val="50000"/>
                  </a:schemeClr>
                </a:solidFill>
              </a:rPr>
              <a:t>التعريف بالروبوتات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484310" y="2781299"/>
            <a:ext cx="10018713" cy="3124201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q"/>
            </a:pPr>
            <a:r>
              <a:rPr lang="ar-SY" dirty="0"/>
              <a:t> </a:t>
            </a:r>
            <a:r>
              <a:rPr lang="ar-SY" sz="2800" dirty="0">
                <a:solidFill>
                  <a:srgbClr val="0070C0"/>
                </a:solidFill>
              </a:rPr>
              <a:t>بعض أنواع الروبوتات: 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ar-SY" dirty="0"/>
              <a:t> الروبوت الطبي 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ar-SY" dirty="0"/>
              <a:t> </a:t>
            </a:r>
            <a:r>
              <a:rPr lang="ar-SY" dirty="0">
                <a:solidFill>
                  <a:schemeClr val="accent4"/>
                </a:solidFill>
              </a:rPr>
              <a:t>الروبوت الصناعي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ar-SY" dirty="0"/>
              <a:t> الروبوت المتتبع للمسار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ar-SY" dirty="0">
                <a:solidFill>
                  <a:srgbClr val="0070C0"/>
                </a:solidFill>
              </a:rPr>
              <a:t> </a:t>
            </a:r>
            <a:r>
              <a:rPr lang="ar-SY" dirty="0"/>
              <a:t>الروبوت المتنقل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866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b="1" dirty="0" smtClean="0">
                <a:solidFill>
                  <a:schemeClr val="accent4"/>
                </a:solidFill>
              </a:rPr>
              <a:t>الروبوت الصناعي</a:t>
            </a:r>
            <a:endParaRPr lang="en-US" b="1" dirty="0">
              <a:solidFill>
                <a:schemeClr val="accent4"/>
              </a:solidFill>
            </a:endParaRPr>
          </a:p>
        </p:txBody>
      </p:sp>
      <p:pic>
        <p:nvPicPr>
          <p:cNvPr id="4" name="Picture 196" descr="FANUC PaintMate industrial robots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00" y="2438399"/>
            <a:ext cx="4826000" cy="4089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4749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خداعي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TM03457496[[fn=خداعي]]</Template>
  <TotalTime>513</TotalTime>
  <Words>509</Words>
  <Application>Microsoft Office PowerPoint</Application>
  <PresentationFormat>ملء الشاشة</PresentationFormat>
  <Paragraphs>144</Paragraphs>
  <Slides>31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31</vt:i4>
      </vt:variant>
    </vt:vector>
  </HeadingPairs>
  <TitlesOfParts>
    <vt:vector size="38" baseType="lpstr">
      <vt:lpstr>Arial</vt:lpstr>
      <vt:lpstr>Blackadder ITC</vt:lpstr>
      <vt:lpstr>Bold Italic Art</vt:lpstr>
      <vt:lpstr>Corbel</vt:lpstr>
      <vt:lpstr>Tahoma</vt:lpstr>
      <vt:lpstr>Wingdings</vt:lpstr>
      <vt:lpstr>خداعي</vt:lpstr>
      <vt:lpstr>عرض تقديمي في PowerPoint</vt:lpstr>
      <vt:lpstr>إشراف الدكتور المهندس:   جمال الياسين</vt:lpstr>
      <vt:lpstr>محاور العرض</vt:lpstr>
      <vt:lpstr>محاور العرض</vt:lpstr>
      <vt:lpstr>التعريف بالروبوتات</vt:lpstr>
      <vt:lpstr>التعريف بالروبوتات</vt:lpstr>
      <vt:lpstr>الروبوت الطبي </vt:lpstr>
      <vt:lpstr>التعريف بالروبوتات</vt:lpstr>
      <vt:lpstr>الروبوت الصناعي</vt:lpstr>
      <vt:lpstr>التعريف بالروبوتات</vt:lpstr>
      <vt:lpstr>الروبوت المتتبع للمسار</vt:lpstr>
      <vt:lpstr>التعريف بالروبوتات</vt:lpstr>
      <vt:lpstr>الروبوت المتنقل </vt:lpstr>
      <vt:lpstr>عرض تقديمي في PowerPoint</vt:lpstr>
      <vt:lpstr>محاور العرض</vt:lpstr>
      <vt:lpstr>خطة المشروع</vt:lpstr>
      <vt:lpstr>محاور العرض</vt:lpstr>
      <vt:lpstr>الهدف من المشروع</vt:lpstr>
      <vt:lpstr>محاور العرض</vt:lpstr>
      <vt:lpstr>العتاد الصلب</vt:lpstr>
      <vt:lpstr>عرض تقديمي في PowerPoint</vt:lpstr>
      <vt:lpstr>عرض تقديمي في PowerPoint</vt:lpstr>
      <vt:lpstr>عرض تقديمي في PowerPoint</vt:lpstr>
      <vt:lpstr>محاور العرض</vt:lpstr>
      <vt:lpstr>الإجراء العملي</vt:lpstr>
      <vt:lpstr>الفيديو التجريبي</vt:lpstr>
      <vt:lpstr>محاور العرض</vt:lpstr>
      <vt:lpstr>الأفاق المستقبلية</vt:lpstr>
      <vt:lpstr>محاور العرض</vt:lpstr>
      <vt:lpstr>References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EVO</dc:creator>
  <cp:lastModifiedBy>EVO</cp:lastModifiedBy>
  <cp:revision>18</cp:revision>
  <dcterms:created xsi:type="dcterms:W3CDTF">2020-09-14T10:10:11Z</dcterms:created>
  <dcterms:modified xsi:type="dcterms:W3CDTF">2020-09-14T18:43:43Z</dcterms:modified>
</cp:coreProperties>
</file>