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5D504F-D1A9-4889-AB25-B31C974BBA7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205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9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79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58530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76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64456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57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326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26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552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09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87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300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436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00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89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0A3F0-9720-43C9-9741-3E84A57530C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1A76EC-7189-4B29-B021-348BCD7C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7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189" y="1621766"/>
            <a:ext cx="1801483" cy="39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64" y="2084416"/>
            <a:ext cx="10515600" cy="35831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 to regression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 to classification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Linear regression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Logistic regression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Logistic vs Linear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25" y="1621766"/>
            <a:ext cx="7641566" cy="42674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Topics:</a:t>
            </a:r>
          </a:p>
        </p:txBody>
      </p:sp>
    </p:spTree>
    <p:extLst>
      <p:ext uri="{BB962C8B-B14F-4D97-AF65-F5344CB8AC3E}">
        <p14:creationId xmlns:p14="http://schemas.microsoft.com/office/powerpoint/2010/main" val="41017103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94992"/>
            <a:ext cx="3581399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Introduction to regression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96832" y="1893500"/>
            <a:ext cx="7005367" cy="151393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Regression is a statistical method which allows us to predict a dependent output variable based on the values of independent input variables.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06" y="3842061"/>
            <a:ext cx="511302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65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3629" y="465827"/>
            <a:ext cx="3864635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Introduction to classification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94625" y="1606311"/>
            <a:ext cx="8091577" cy="17339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057" y="1811547"/>
            <a:ext cx="762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Classification allows us to divide a given input into some predefined </a:t>
            </a:r>
            <a:r>
              <a:rPr lang="en-US" sz="2000" dirty="0" err="1">
                <a:latin typeface="Arial Black" panose="020B0A04020102020204" pitchFamily="34" charset="0"/>
              </a:rPr>
              <a:t>categories.the</a:t>
            </a:r>
            <a:r>
              <a:rPr lang="en-US" sz="2000" dirty="0">
                <a:latin typeface="Arial Black" panose="020B0A04020102020204" pitchFamily="34" charset="0"/>
              </a:rPr>
              <a:t> output is a discrete value like 0/1 ,True/False or a predefined output label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4" y="3735237"/>
            <a:ext cx="495300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20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860" y="388189"/>
            <a:ext cx="2674189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What is Linear regression?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62045" y="2044460"/>
            <a:ext cx="6504317" cy="1521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1223" y="2130725"/>
            <a:ext cx="6314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Linear regression is a machine learning model that is used to predict the values of output variables based on the values of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19176192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08" y="1991985"/>
            <a:ext cx="3524464" cy="2994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ounded Rectangle 1"/>
          <p:cNvSpPr/>
          <p:nvPr/>
        </p:nvSpPr>
        <p:spPr>
          <a:xfrm>
            <a:off x="1466491" y="3994030"/>
            <a:ext cx="4045788" cy="19323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Linear regression aims to find the relationship between input and output variables by </a:t>
            </a:r>
            <a:r>
              <a:rPr lang="en-US" dirty="0" err="1">
                <a:latin typeface="Arial Black" panose="020B0A04020102020204" pitchFamily="34" charset="0"/>
              </a:rPr>
              <a:t>ploting</a:t>
            </a:r>
            <a:r>
              <a:rPr lang="en-US" dirty="0">
                <a:latin typeface="Arial Black" panose="020B0A04020102020204" pitchFamily="34" charset="0"/>
              </a:rPr>
              <a:t> a line which fits  the data given to it.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57865" y="543463"/>
            <a:ext cx="4054414" cy="31658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The input </a:t>
            </a:r>
            <a:r>
              <a:rPr lang="en-US" dirty="0" err="1">
                <a:latin typeface="Arial Black" panose="020B0A04020102020204" pitchFamily="34" charset="0"/>
              </a:rPr>
              <a:t>variables,x</a:t>
            </a:r>
            <a:r>
              <a:rPr lang="en-US" dirty="0">
                <a:latin typeface="Arial Black" panose="020B0A04020102020204" pitchFamily="34" charset="0"/>
              </a:rPr>
              <a:t> are called independent variable and are used to predict the values of response variable.</a:t>
            </a:r>
          </a:p>
          <a:p>
            <a:r>
              <a:rPr lang="en-US" dirty="0">
                <a:latin typeface="Arial Black" panose="020B0A04020102020204" pitchFamily="34" charset="0"/>
              </a:rPr>
              <a:t>The output variable </a:t>
            </a:r>
            <a:r>
              <a:rPr lang="en-US" dirty="0" err="1">
                <a:latin typeface="Arial Black" panose="020B0A04020102020204" pitchFamily="34" charset="0"/>
              </a:rPr>
              <a:t>y,is</a:t>
            </a:r>
            <a:r>
              <a:rPr lang="en-US" dirty="0">
                <a:latin typeface="Arial Black" panose="020B0A04020102020204" pitchFamily="34" charset="0"/>
              </a:rPr>
              <a:t> called the </a:t>
            </a:r>
            <a:r>
              <a:rPr lang="en-US" dirty="0" err="1">
                <a:latin typeface="Arial Black" panose="020B0A04020102020204" pitchFamily="34" charset="0"/>
              </a:rPr>
              <a:t>dependant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variable.its</a:t>
            </a:r>
            <a:r>
              <a:rPr lang="en-US" dirty="0">
                <a:latin typeface="Arial Black" panose="020B0A04020102020204" pitchFamily="34" charset="0"/>
              </a:rPr>
              <a:t> value depends on the value of x.</a:t>
            </a:r>
          </a:p>
        </p:txBody>
      </p:sp>
    </p:spTree>
    <p:extLst>
      <p:ext uri="{BB962C8B-B14F-4D97-AF65-F5344CB8AC3E}">
        <p14:creationId xmlns:p14="http://schemas.microsoft.com/office/powerpoint/2010/main" val="1177321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08928" y="1550597"/>
            <a:ext cx="4049835" cy="3001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The equation which can be used to fit a line is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equation of a straight line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The equation gives the output variables based on the input Variable and inclination of the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1400" y="2750068"/>
            <a:ext cx="4347714" cy="517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Y = b</a:t>
            </a:r>
            <a:r>
              <a:rPr lang="en-US" sz="3200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0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+ b</a:t>
            </a:r>
            <a:r>
              <a:rPr lang="en-US" sz="3200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X 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6778206" y="3457035"/>
            <a:ext cx="1099869" cy="733245"/>
          </a:xfrm>
          <a:prstGeom prst="bentConnector3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7676430" y="3785918"/>
            <a:ext cx="1410422" cy="386034"/>
          </a:xfrm>
          <a:prstGeom prst="bentConnector3">
            <a:avLst/>
          </a:prstGeom>
          <a:ln w="38100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8832369" y="3872183"/>
            <a:ext cx="1386700" cy="237226"/>
          </a:xfrm>
          <a:prstGeom prst="bentConnector3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24" idx="0"/>
          </p:cNvCxnSpPr>
          <p:nvPr/>
        </p:nvCxnSpPr>
        <p:spPr>
          <a:xfrm rot="16200000" flipH="1">
            <a:off x="9527598" y="3554357"/>
            <a:ext cx="1779756" cy="1218485"/>
          </a:xfrm>
          <a:prstGeom prst="bentConnector3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3355" y="43148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7680" y="4684146"/>
            <a:ext cx="121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Y-intercept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7819" y="469628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83021" y="5053478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Feature/input</a:t>
            </a:r>
          </a:p>
        </p:txBody>
      </p:sp>
    </p:spTree>
    <p:extLst>
      <p:ext uri="{BB962C8B-B14F-4D97-AF65-F5344CB8AC3E}">
        <p14:creationId xmlns:p14="http://schemas.microsoft.com/office/powerpoint/2010/main" val="27704218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44129" y="1716656"/>
            <a:ext cx="3942271" cy="34721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The data given represents the amount  a company puts into advertisement and the resulting sales in </a:t>
            </a:r>
            <a:r>
              <a:rPr lang="en-US" dirty="0" err="1">
                <a:latin typeface="Arial Black" panose="020B0A04020102020204" pitchFamily="34" charset="0"/>
              </a:rPr>
              <a:t>thousands.using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regression,given</a:t>
            </a:r>
            <a:r>
              <a:rPr lang="en-US" dirty="0">
                <a:latin typeface="Arial Black" panose="020B0A04020102020204" pitchFamily="34" charset="0"/>
              </a:rPr>
              <a:t> the advertisement amount ,we can predict the how many sales  will take place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38" y="2469741"/>
            <a:ext cx="257556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92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90777" y="1962508"/>
            <a:ext cx="3709358" cy="306237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With the help of Linear </a:t>
            </a:r>
            <a:r>
              <a:rPr lang="en-US" dirty="0" err="1">
                <a:latin typeface="Arial Black" panose="020B0A04020102020204" pitchFamily="34" charset="0"/>
              </a:rPr>
              <a:t>regression,we</a:t>
            </a:r>
            <a:r>
              <a:rPr lang="en-US" dirty="0">
                <a:latin typeface="Arial Black" panose="020B0A04020102020204" pitchFamily="34" charset="0"/>
              </a:rPr>
              <a:t> can plot the graph of sales vs </a:t>
            </a:r>
            <a:r>
              <a:rPr lang="en-US" dirty="0" err="1">
                <a:latin typeface="Arial Black" panose="020B0A04020102020204" pitchFamily="34" charset="0"/>
              </a:rPr>
              <a:t>advertisememt</a:t>
            </a:r>
            <a:r>
              <a:rPr lang="en-US" dirty="0">
                <a:latin typeface="Arial Black" panose="020B0A04020102020204" pitchFamily="34" charset="0"/>
              </a:rPr>
              <a:t> and find the line of best fit between them and using that to find the variables of the missing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4" t="92"/>
          <a:stretch/>
        </p:blipFill>
        <p:spPr>
          <a:xfrm>
            <a:off x="6538823" y="2346386"/>
            <a:ext cx="3297573" cy="25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545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256</TotalTime>
  <Words>292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Century Gothic</vt:lpstr>
      <vt:lpstr>Wingdings 3</vt:lpstr>
      <vt:lpstr>Slice</vt:lpstr>
      <vt:lpstr>Topics: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vs Linear regression</dc:title>
  <dc:creator>Mohamad AA</dc:creator>
  <cp:lastModifiedBy>Mohamad</cp:lastModifiedBy>
  <cp:revision>20</cp:revision>
  <dcterms:created xsi:type="dcterms:W3CDTF">2021-02-20T07:04:29Z</dcterms:created>
  <dcterms:modified xsi:type="dcterms:W3CDTF">2021-06-22T22:28:37Z</dcterms:modified>
</cp:coreProperties>
</file>