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09DB-F9A7-49AF-B774-75152076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8070C-98DD-409E-B04A-4728EFDD0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8BEEB-CF97-4459-8AEE-5BE7445B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DB4A-E4B1-49CD-8308-0FB0A091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B9EC-9729-4062-A977-114A3B22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395D-606A-44B9-9A7F-14483B0C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93D1-4539-4D2B-92C9-530CB15D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3DC6-9453-436D-A8CA-BEFE4054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FC60-F167-4EC6-8CC3-FE332F4C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7F0A-9812-4F0F-9613-A795FD2B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1F4A7-5C8F-424F-A774-4925BD30D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E900-2D8C-4B70-8ECA-FE203A719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6356-851E-47E8-A124-E3EEA6A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0CB4-D727-49A5-BF4B-BD039807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5F7E-69CD-48DB-83B4-A8BCD83F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BA1-DE3D-4510-8658-520A8AF9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73C6-9B03-4F96-9020-7C9AB1C3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FF4-6356-4B73-8237-73F00A7B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2572-D646-4035-A389-E504F37A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86F5-D1D4-47C5-AB05-48E4AC97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3F86-E8A3-4586-A838-7650782D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83F8-7BA0-40F9-AC93-1E7FA4BB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84B0-2CBD-486E-BA66-C3E9EC6B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07DC-8787-4634-AECD-BCF580BA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8938-B202-4683-A846-7B9FF9FF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457F-45A8-40C2-BC3F-3280891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BF0F-FCEA-4C77-90F4-6C7FEC2C1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45696-03DD-4E4D-81E8-6C4B9C6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C9E57-A6ED-4CEF-B0D9-18EE5CB4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E447-D5CB-4133-B493-AFA908FB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1858-27DB-4247-B5BB-5D626AB2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F684-1589-4826-989C-39105E31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0DE74-F506-413D-852D-81A7D40F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C6F96-C937-4545-ADCB-18E68ACC2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2DAB-AF27-4E92-B642-D81EB5905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E56AB-621D-402F-A4AB-3BBABEC6E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A1F4F-0E4E-4F2D-B0FE-BE3F2A99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77768-04EC-4FB4-9B5F-BEB876E3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2B65-4769-4355-930B-11831B82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8AA3-3028-434C-B96A-9271358E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82595-E365-4833-B4CE-9911B151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DC904-A436-4F3E-9C51-B2E79EE7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5D064-9DA3-4B78-8632-07889844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878B4-A54F-440F-9BFD-1DCAA3F1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1EBD4-E09C-4898-BEC7-731FDCA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602BE-542F-4E69-8C6E-3A557EEB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5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A82D-1B77-42B6-B884-BC9AF596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4F1-F85E-4102-AB00-86C72F88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F5F0-D2CF-4FDB-ACFB-7818AAB69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1C8B9-05F2-4BE8-88CC-B48093CB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15C9-0BA2-4BE1-9A58-EAD0C954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8DFF1-2165-4A04-B1AD-C6A12C8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3632-9AF7-4A60-BF18-D89E642B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C5A0-8C46-486D-8A84-0DFE251E7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35F5-0819-4B8F-BB0B-0FA6A812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EAF1-FD77-4885-9F42-CC12837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2A58-DFE6-4E47-B58D-013E5CD2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8570-6D12-4E43-98B6-2CE7E4BA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32637-0785-4C16-BBB8-4CB3D372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7157-5D81-48E1-A95B-1D15B0AC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4CBC-9FBF-4793-9886-31E7666B4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D813-B42C-4C84-A9CF-D161D23348D1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4EEB-6C33-4938-A742-107ABCA0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BCA1-1FF1-4B49-9107-2F4309CE9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E1AA-699E-43DD-A6AA-55DDE1AD7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A3CD-A883-42C9-B483-31E1D9419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08639F-D1B8-4315-9B07-6A7B33551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6A2A-B975-45D9-906C-63C6D240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6DCCF-A29A-472B-BFAE-6B1BEFB67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69" y="2105361"/>
            <a:ext cx="4759078" cy="3596978"/>
          </a:xfrm>
        </p:spPr>
      </p:pic>
    </p:spTree>
    <p:extLst>
      <p:ext uri="{BB962C8B-B14F-4D97-AF65-F5344CB8AC3E}">
        <p14:creationId xmlns:p14="http://schemas.microsoft.com/office/powerpoint/2010/main" val="305234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469-B64E-4208-BCEA-B0986C58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MARGIN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6C318-8D2D-4D32-AD32-FF73D3146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3" y="1825625"/>
            <a:ext cx="9054453" cy="4351338"/>
          </a:xfrm>
        </p:spPr>
      </p:pic>
    </p:spTree>
    <p:extLst>
      <p:ext uri="{BB962C8B-B14F-4D97-AF65-F5344CB8AC3E}">
        <p14:creationId xmlns:p14="http://schemas.microsoft.com/office/powerpoint/2010/main" val="21370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D8BA9-A00E-4351-9CA2-636611CD5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7" y="1112470"/>
            <a:ext cx="6852914" cy="4855043"/>
          </a:xfrm>
        </p:spPr>
      </p:pic>
    </p:spTree>
    <p:extLst>
      <p:ext uri="{BB962C8B-B14F-4D97-AF65-F5344CB8AC3E}">
        <p14:creationId xmlns:p14="http://schemas.microsoft.com/office/powerpoint/2010/main" val="52764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5158C-C9B5-4303-AE04-A7953725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4" y="2299315"/>
            <a:ext cx="4886968" cy="2927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E4479-5DFF-4712-8449-22882645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89" y="2299315"/>
            <a:ext cx="4886967" cy="294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7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B760B7-8785-449D-8196-66947931C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1943032"/>
            <a:ext cx="7586986" cy="4007743"/>
          </a:xfrm>
        </p:spPr>
      </p:pic>
    </p:spTree>
    <p:extLst>
      <p:ext uri="{BB962C8B-B14F-4D97-AF65-F5344CB8AC3E}">
        <p14:creationId xmlns:p14="http://schemas.microsoft.com/office/powerpoint/2010/main" val="80232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F55A-E473-49C3-BE0D-BE0B9B3D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5036B-61C9-428A-B6F9-3031C98E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31" y="2045795"/>
            <a:ext cx="7751635" cy="4129881"/>
          </a:xfrm>
        </p:spPr>
      </p:pic>
    </p:spTree>
    <p:extLst>
      <p:ext uri="{BB962C8B-B14F-4D97-AF65-F5344CB8AC3E}">
        <p14:creationId xmlns:p14="http://schemas.microsoft.com/office/powerpoint/2010/main" val="330646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6B252-61C7-4619-8D95-EF05C039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24" y="971790"/>
            <a:ext cx="7567587" cy="5675690"/>
          </a:xfrm>
        </p:spPr>
      </p:pic>
    </p:spTree>
    <p:extLst>
      <p:ext uri="{BB962C8B-B14F-4D97-AF65-F5344CB8AC3E}">
        <p14:creationId xmlns:p14="http://schemas.microsoft.com/office/powerpoint/2010/main" val="91262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5F02D-43C1-46E7-9A08-9342A79E7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1100831"/>
            <a:ext cx="8618316" cy="4987355"/>
          </a:xfrm>
        </p:spPr>
      </p:pic>
    </p:spTree>
    <p:extLst>
      <p:ext uri="{BB962C8B-B14F-4D97-AF65-F5344CB8AC3E}">
        <p14:creationId xmlns:p14="http://schemas.microsoft.com/office/powerpoint/2010/main" val="314819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SUPPORT VECTOR MACHINE</vt:lpstr>
      <vt:lpstr>PowerPoint Presentation</vt:lpstr>
      <vt:lpstr>SOFT MARGIN</vt:lpstr>
      <vt:lpstr>PowerPoint Presentation</vt:lpstr>
      <vt:lpstr>PowerPoint Presentation</vt:lpstr>
      <vt:lpstr>PowerPoint Presentation</vt:lpstr>
      <vt:lpstr>Kernel Trick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Mohamad AA</dc:creator>
  <cp:lastModifiedBy>Mohamad</cp:lastModifiedBy>
  <cp:revision>7</cp:revision>
  <dcterms:created xsi:type="dcterms:W3CDTF">2020-10-04T14:23:23Z</dcterms:created>
  <dcterms:modified xsi:type="dcterms:W3CDTF">2021-06-22T22:25:15Z</dcterms:modified>
</cp:coreProperties>
</file>