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dule14Assignment_1638088778996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A49AAE-993E-48FC-A774-AE75BB0DFD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Module 14 Assignment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609172-6168-41BE-8903-2D1A87797D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11/28/2021 9:31:11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1D5F7DB8-FEF5-4764-AFFD-04186E6E5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FE57241A-E145-4C1F-86B3-BD9E58B03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F28F6AED-305F-4D47-8379-05148B3615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18836B37-1AB2-45DE-9099-898C2B293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55FD53DB-1709-47A3-B6AB-D1308AE56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2021-11-28T09:31:12Z</dcterms:created>
  <dcterms:modified xsi:type="dcterms:W3CDTF">2021-11-28T09:31:12Z</dcterms:modified>
</cp:coreProperties>
</file>