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Montserrat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goMMxkW3pkyfqgjEtzwlui/9ZG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Relationship Id="rId11" Type="http://customschemas.google.com/relationships/presentationmetadata" Target="metadata"/><Relationship Id="rId10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Slide Judul">
  <p:cSld name="11_Slide Judul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11361420" y="298723"/>
            <a:ext cx="646333" cy="646331"/>
            <a:chOff x="4716170" y="2461316"/>
            <a:chExt cx="1176435" cy="1176431"/>
          </a:xfrm>
        </p:grpSpPr>
        <p:sp>
          <p:nvSpPr>
            <p:cNvPr id="17" name="Google Shape;17;p4"/>
            <p:cNvSpPr/>
            <p:nvPr/>
          </p:nvSpPr>
          <p:spPr>
            <a:xfrm>
              <a:off x="4716170" y="2461316"/>
              <a:ext cx="1176435" cy="1176431"/>
            </a:xfrm>
            <a:prstGeom prst="roundRect">
              <a:avLst>
                <a:gd fmla="val 16667" name="adj"/>
              </a:avLst>
            </a:prstGeom>
            <a:solidFill>
              <a:srgbClr val="FBBF37"/>
            </a:solidFill>
            <a:ln cap="flat" cmpd="sng" w="3810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iefcase outline" id="18" name="Google Shape;18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888800" y="2633946"/>
              <a:ext cx="831169" cy="8311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19;p4"/>
          <p:cNvSpPr txBox="1"/>
          <p:nvPr/>
        </p:nvSpPr>
        <p:spPr>
          <a:xfrm>
            <a:off x="670621" y="483472"/>
            <a:ext cx="45604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897A1"/>
                </a:solidFill>
                <a:latin typeface="Montserrat"/>
                <a:ea typeface="Montserrat"/>
                <a:cs typeface="Montserrat"/>
                <a:sym typeface="Montserrat"/>
              </a:rPr>
              <a:t>Learning Reflection</a:t>
            </a:r>
            <a:endParaRPr b="1" i="0" sz="3200" u="none" cap="none" strike="noStrike">
              <a:solidFill>
                <a:srgbClr val="0897A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41888" y="1956467"/>
            <a:ext cx="2976829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/>
        </p:nvSpPr>
        <p:spPr>
          <a:xfrm>
            <a:off x="749195" y="1588176"/>
            <a:ext cx="1195154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Hard Skills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22;p4"/>
          <p:cNvSpPr txBox="1"/>
          <p:nvPr/>
        </p:nvSpPr>
        <p:spPr>
          <a:xfrm>
            <a:off x="749195" y="3843839"/>
            <a:ext cx="1195154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Soft Skills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Google Shape;23;p4"/>
          <p:cNvSpPr txBox="1"/>
          <p:nvPr/>
        </p:nvSpPr>
        <p:spPr>
          <a:xfrm>
            <a:off x="9843797" y="6587634"/>
            <a:ext cx="242440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897A1"/>
                </a:solidFill>
                <a:latin typeface="Montserrat"/>
                <a:ea typeface="Montserrat"/>
                <a:cs typeface="Montserrat"/>
                <a:sym typeface="Montserrat"/>
              </a:rPr>
              <a:t>Copyrights Rakamin Academy 2021</a:t>
            </a:r>
            <a:endParaRPr b="0" i="0" sz="900" u="none" cap="none" strike="noStrike">
              <a:solidFill>
                <a:srgbClr val="0897A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" name="Google Shape;24;p4"/>
          <p:cNvSpPr txBox="1"/>
          <p:nvPr>
            <p:ph idx="2" type="body"/>
          </p:nvPr>
        </p:nvSpPr>
        <p:spPr>
          <a:xfrm>
            <a:off x="741887" y="2245930"/>
            <a:ext cx="2976829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3" type="body"/>
          </p:nvPr>
        </p:nvSpPr>
        <p:spPr>
          <a:xfrm>
            <a:off x="741886" y="2535393"/>
            <a:ext cx="2976829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4" type="body"/>
          </p:nvPr>
        </p:nvSpPr>
        <p:spPr>
          <a:xfrm>
            <a:off x="741885" y="2824856"/>
            <a:ext cx="2976829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5" type="body"/>
          </p:nvPr>
        </p:nvSpPr>
        <p:spPr>
          <a:xfrm>
            <a:off x="3893927" y="1956467"/>
            <a:ext cx="2040685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6" type="body"/>
          </p:nvPr>
        </p:nvSpPr>
        <p:spPr>
          <a:xfrm>
            <a:off x="3893926" y="2245930"/>
            <a:ext cx="2040685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7" type="body"/>
          </p:nvPr>
        </p:nvSpPr>
        <p:spPr>
          <a:xfrm>
            <a:off x="3893925" y="2535393"/>
            <a:ext cx="2040685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8" type="body"/>
          </p:nvPr>
        </p:nvSpPr>
        <p:spPr>
          <a:xfrm>
            <a:off x="3893924" y="2824856"/>
            <a:ext cx="2040685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9" type="body"/>
          </p:nvPr>
        </p:nvSpPr>
        <p:spPr>
          <a:xfrm>
            <a:off x="6109822" y="1956467"/>
            <a:ext cx="5803088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3" type="body"/>
          </p:nvPr>
        </p:nvSpPr>
        <p:spPr>
          <a:xfrm>
            <a:off x="6109821" y="2245930"/>
            <a:ext cx="5803088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4" type="body"/>
          </p:nvPr>
        </p:nvSpPr>
        <p:spPr>
          <a:xfrm>
            <a:off x="6109820" y="2535393"/>
            <a:ext cx="5803088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5" type="body"/>
          </p:nvPr>
        </p:nvSpPr>
        <p:spPr>
          <a:xfrm>
            <a:off x="6109819" y="2824856"/>
            <a:ext cx="5803088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6" type="body"/>
          </p:nvPr>
        </p:nvSpPr>
        <p:spPr>
          <a:xfrm>
            <a:off x="741885" y="4231604"/>
            <a:ext cx="2976829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7" type="body"/>
          </p:nvPr>
        </p:nvSpPr>
        <p:spPr>
          <a:xfrm>
            <a:off x="741884" y="4521067"/>
            <a:ext cx="2976829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8" type="body"/>
          </p:nvPr>
        </p:nvSpPr>
        <p:spPr>
          <a:xfrm>
            <a:off x="741883" y="4810530"/>
            <a:ext cx="2976829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9" type="body"/>
          </p:nvPr>
        </p:nvSpPr>
        <p:spPr>
          <a:xfrm>
            <a:off x="741882" y="5099993"/>
            <a:ext cx="2976829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20" type="body"/>
          </p:nvPr>
        </p:nvSpPr>
        <p:spPr>
          <a:xfrm>
            <a:off x="3893924" y="4231604"/>
            <a:ext cx="2040685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21" type="body"/>
          </p:nvPr>
        </p:nvSpPr>
        <p:spPr>
          <a:xfrm>
            <a:off x="3893923" y="4521067"/>
            <a:ext cx="2040685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22" type="body"/>
          </p:nvPr>
        </p:nvSpPr>
        <p:spPr>
          <a:xfrm>
            <a:off x="3893922" y="4810530"/>
            <a:ext cx="2040685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23" type="body"/>
          </p:nvPr>
        </p:nvSpPr>
        <p:spPr>
          <a:xfrm>
            <a:off x="3893921" y="5099993"/>
            <a:ext cx="2040685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24" type="body"/>
          </p:nvPr>
        </p:nvSpPr>
        <p:spPr>
          <a:xfrm>
            <a:off x="6109819" y="4231604"/>
            <a:ext cx="5803088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25" type="body"/>
          </p:nvPr>
        </p:nvSpPr>
        <p:spPr>
          <a:xfrm>
            <a:off x="6109818" y="4521067"/>
            <a:ext cx="5803088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26" type="body"/>
          </p:nvPr>
        </p:nvSpPr>
        <p:spPr>
          <a:xfrm>
            <a:off x="6109817" y="4810530"/>
            <a:ext cx="5803088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idx="27" type="body"/>
          </p:nvPr>
        </p:nvSpPr>
        <p:spPr>
          <a:xfrm>
            <a:off x="6109816" y="5099993"/>
            <a:ext cx="5803088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28" type="body"/>
          </p:nvPr>
        </p:nvSpPr>
        <p:spPr>
          <a:xfrm>
            <a:off x="741882" y="3114319"/>
            <a:ext cx="2976829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29" type="body"/>
          </p:nvPr>
        </p:nvSpPr>
        <p:spPr>
          <a:xfrm>
            <a:off x="741881" y="3403782"/>
            <a:ext cx="2976829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4"/>
          <p:cNvSpPr txBox="1"/>
          <p:nvPr>
            <p:ph idx="30" type="body"/>
          </p:nvPr>
        </p:nvSpPr>
        <p:spPr>
          <a:xfrm>
            <a:off x="3893921" y="3114319"/>
            <a:ext cx="2040685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4"/>
          <p:cNvSpPr txBox="1"/>
          <p:nvPr>
            <p:ph idx="31" type="body"/>
          </p:nvPr>
        </p:nvSpPr>
        <p:spPr>
          <a:xfrm>
            <a:off x="3893920" y="3403782"/>
            <a:ext cx="2040685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4"/>
          <p:cNvSpPr txBox="1"/>
          <p:nvPr>
            <p:ph idx="32" type="body"/>
          </p:nvPr>
        </p:nvSpPr>
        <p:spPr>
          <a:xfrm>
            <a:off x="6109816" y="3114319"/>
            <a:ext cx="5803088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33" type="body"/>
          </p:nvPr>
        </p:nvSpPr>
        <p:spPr>
          <a:xfrm>
            <a:off x="6109815" y="3403782"/>
            <a:ext cx="5803088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4"/>
          <p:cNvSpPr txBox="1"/>
          <p:nvPr>
            <p:ph idx="34" type="body"/>
          </p:nvPr>
        </p:nvSpPr>
        <p:spPr>
          <a:xfrm>
            <a:off x="741881" y="5396514"/>
            <a:ext cx="2976829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4"/>
          <p:cNvSpPr txBox="1"/>
          <p:nvPr>
            <p:ph idx="35" type="body"/>
          </p:nvPr>
        </p:nvSpPr>
        <p:spPr>
          <a:xfrm>
            <a:off x="741880" y="5685977"/>
            <a:ext cx="2976829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36" type="body"/>
          </p:nvPr>
        </p:nvSpPr>
        <p:spPr>
          <a:xfrm>
            <a:off x="3893920" y="5396514"/>
            <a:ext cx="2040685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4"/>
          <p:cNvSpPr txBox="1"/>
          <p:nvPr>
            <p:ph idx="37" type="body"/>
          </p:nvPr>
        </p:nvSpPr>
        <p:spPr>
          <a:xfrm>
            <a:off x="3893919" y="5685977"/>
            <a:ext cx="2040685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4"/>
          <p:cNvSpPr txBox="1"/>
          <p:nvPr>
            <p:ph idx="38" type="body"/>
          </p:nvPr>
        </p:nvSpPr>
        <p:spPr>
          <a:xfrm>
            <a:off x="6109815" y="5396514"/>
            <a:ext cx="5803088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4"/>
          <p:cNvSpPr txBox="1"/>
          <p:nvPr>
            <p:ph idx="39" type="body"/>
          </p:nvPr>
        </p:nvSpPr>
        <p:spPr>
          <a:xfrm>
            <a:off x="6109814" y="5685977"/>
            <a:ext cx="5803088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4"/>
          <p:cNvSpPr txBox="1"/>
          <p:nvPr/>
        </p:nvSpPr>
        <p:spPr>
          <a:xfrm>
            <a:off x="670621" y="1088685"/>
            <a:ext cx="83705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Skills I need to achieve my target, and my mastery progress</a:t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3904663" y="3844295"/>
            <a:ext cx="1195154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Mastery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6140294" y="3844295"/>
            <a:ext cx="1117573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Notes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3893919" y="1588176"/>
            <a:ext cx="1195154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Mastery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6129550" y="1588176"/>
            <a:ext cx="1195154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Notes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lide Judul">
  <p:cSld name="3_Slide Judul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3"/>
          <p:cNvSpPr txBox="1"/>
          <p:nvPr/>
        </p:nvSpPr>
        <p:spPr>
          <a:xfrm>
            <a:off x="1082233" y="298723"/>
            <a:ext cx="43946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897A1"/>
                </a:solidFill>
                <a:latin typeface="Montserrat"/>
                <a:ea typeface="Montserrat"/>
                <a:cs typeface="Montserrat"/>
                <a:sym typeface="Montserrat"/>
              </a:rPr>
              <a:t>Knowing Yourself</a:t>
            </a:r>
            <a:endParaRPr b="1" i="0" sz="3600" u="none" cap="none" strike="noStrike">
              <a:solidFill>
                <a:srgbClr val="0897A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13"/>
          <p:cNvSpPr txBox="1"/>
          <p:nvPr/>
        </p:nvSpPr>
        <p:spPr>
          <a:xfrm>
            <a:off x="845878" y="1379527"/>
            <a:ext cx="57658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I’m still lacking</a:t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25" name="Google Shape;325;p13"/>
          <p:cNvGrpSpPr/>
          <p:nvPr/>
        </p:nvGrpSpPr>
        <p:grpSpPr>
          <a:xfrm>
            <a:off x="464969" y="1198697"/>
            <a:ext cx="472865" cy="535472"/>
            <a:chOff x="464969" y="1198697"/>
            <a:chExt cx="472865" cy="535472"/>
          </a:xfrm>
        </p:grpSpPr>
        <p:sp>
          <p:nvSpPr>
            <p:cNvPr id="326" name="Google Shape;326;p13"/>
            <p:cNvSpPr/>
            <p:nvPr/>
          </p:nvSpPr>
          <p:spPr>
            <a:xfrm>
              <a:off x="507323" y="1395615"/>
              <a:ext cx="338555" cy="338554"/>
            </a:xfrm>
            <a:prstGeom prst="roundRect">
              <a:avLst>
                <a:gd fmla="val 16667" name="adj"/>
              </a:avLst>
            </a:prstGeom>
            <a:solidFill>
              <a:srgbClr val="0897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3"/>
            <p:cNvSpPr txBox="1"/>
            <p:nvPr/>
          </p:nvSpPr>
          <p:spPr>
            <a:xfrm>
              <a:off x="464969" y="1198697"/>
              <a:ext cx="472865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28" name="Google Shape;328;p13"/>
          <p:cNvSpPr txBox="1"/>
          <p:nvPr>
            <p:ph idx="1" type="body"/>
          </p:nvPr>
        </p:nvSpPr>
        <p:spPr>
          <a:xfrm>
            <a:off x="507323" y="2248122"/>
            <a:ext cx="3283627" cy="744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9" name="Google Shape;329;p13"/>
          <p:cNvSpPr txBox="1"/>
          <p:nvPr/>
        </p:nvSpPr>
        <p:spPr>
          <a:xfrm>
            <a:off x="507323" y="1878455"/>
            <a:ext cx="1195154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Hard Skills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13"/>
          <p:cNvSpPr txBox="1"/>
          <p:nvPr/>
        </p:nvSpPr>
        <p:spPr>
          <a:xfrm>
            <a:off x="4174448" y="1878455"/>
            <a:ext cx="1195154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Soft Skills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13"/>
          <p:cNvSpPr txBox="1"/>
          <p:nvPr/>
        </p:nvSpPr>
        <p:spPr>
          <a:xfrm>
            <a:off x="7841573" y="1878454"/>
            <a:ext cx="1195154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Supporting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13"/>
          <p:cNvSpPr txBox="1"/>
          <p:nvPr>
            <p:ph idx="2" type="body"/>
          </p:nvPr>
        </p:nvSpPr>
        <p:spPr>
          <a:xfrm>
            <a:off x="4174448" y="2243812"/>
            <a:ext cx="3283627" cy="744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3" name="Google Shape;333;p13"/>
          <p:cNvSpPr txBox="1"/>
          <p:nvPr>
            <p:ph idx="3" type="body"/>
          </p:nvPr>
        </p:nvSpPr>
        <p:spPr>
          <a:xfrm>
            <a:off x="7841573" y="2243812"/>
            <a:ext cx="3740827" cy="744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4" name="Google Shape;334;p13"/>
          <p:cNvSpPr txBox="1"/>
          <p:nvPr/>
        </p:nvSpPr>
        <p:spPr>
          <a:xfrm>
            <a:off x="845878" y="3235420"/>
            <a:ext cx="57658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My strategy to fulfil things that lacking is</a:t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35" name="Google Shape;335;p13"/>
          <p:cNvGrpSpPr/>
          <p:nvPr/>
        </p:nvGrpSpPr>
        <p:grpSpPr>
          <a:xfrm>
            <a:off x="464969" y="3054590"/>
            <a:ext cx="472865" cy="535472"/>
            <a:chOff x="464969" y="1198697"/>
            <a:chExt cx="472865" cy="535472"/>
          </a:xfrm>
        </p:grpSpPr>
        <p:sp>
          <p:nvSpPr>
            <p:cNvPr id="336" name="Google Shape;336;p13"/>
            <p:cNvSpPr/>
            <p:nvPr/>
          </p:nvSpPr>
          <p:spPr>
            <a:xfrm>
              <a:off x="507323" y="1395615"/>
              <a:ext cx="338555" cy="338554"/>
            </a:xfrm>
            <a:prstGeom prst="roundRect">
              <a:avLst>
                <a:gd fmla="val 16667" name="adj"/>
              </a:avLst>
            </a:prstGeom>
            <a:solidFill>
              <a:srgbClr val="0897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3"/>
            <p:cNvSpPr txBox="1"/>
            <p:nvPr/>
          </p:nvSpPr>
          <p:spPr>
            <a:xfrm>
              <a:off x="464969" y="1198697"/>
              <a:ext cx="472865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  <a:endPara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38" name="Google Shape;338;p13"/>
          <p:cNvSpPr txBox="1"/>
          <p:nvPr>
            <p:ph idx="4" type="body"/>
          </p:nvPr>
        </p:nvSpPr>
        <p:spPr>
          <a:xfrm>
            <a:off x="507323" y="4076193"/>
            <a:ext cx="3283627" cy="1015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9" name="Google Shape;339;p13"/>
          <p:cNvSpPr txBox="1"/>
          <p:nvPr/>
        </p:nvSpPr>
        <p:spPr>
          <a:xfrm>
            <a:off x="507323" y="3706527"/>
            <a:ext cx="1195154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Hard Skills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13"/>
          <p:cNvSpPr txBox="1"/>
          <p:nvPr/>
        </p:nvSpPr>
        <p:spPr>
          <a:xfrm>
            <a:off x="4174448" y="3706527"/>
            <a:ext cx="1195154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Soft Skills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13"/>
          <p:cNvSpPr txBox="1"/>
          <p:nvPr/>
        </p:nvSpPr>
        <p:spPr>
          <a:xfrm>
            <a:off x="7841573" y="3706526"/>
            <a:ext cx="1195154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Supporting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13"/>
          <p:cNvSpPr txBox="1"/>
          <p:nvPr>
            <p:ph idx="5" type="body"/>
          </p:nvPr>
        </p:nvSpPr>
        <p:spPr>
          <a:xfrm>
            <a:off x="4174447" y="4076193"/>
            <a:ext cx="3283627" cy="1015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3" name="Google Shape;343;p13"/>
          <p:cNvSpPr txBox="1"/>
          <p:nvPr>
            <p:ph idx="6" type="body"/>
          </p:nvPr>
        </p:nvSpPr>
        <p:spPr>
          <a:xfrm>
            <a:off x="7841571" y="4076193"/>
            <a:ext cx="3283627" cy="1015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344" name="Google Shape;344;p13"/>
          <p:cNvGrpSpPr/>
          <p:nvPr/>
        </p:nvGrpSpPr>
        <p:grpSpPr>
          <a:xfrm>
            <a:off x="11361420" y="298723"/>
            <a:ext cx="646333" cy="646331"/>
            <a:chOff x="4716170" y="2461316"/>
            <a:chExt cx="1176435" cy="1176431"/>
          </a:xfrm>
        </p:grpSpPr>
        <p:sp>
          <p:nvSpPr>
            <p:cNvPr id="345" name="Google Shape;345;p13"/>
            <p:cNvSpPr/>
            <p:nvPr/>
          </p:nvSpPr>
          <p:spPr>
            <a:xfrm>
              <a:off x="4716170" y="2461316"/>
              <a:ext cx="1176435" cy="1176431"/>
            </a:xfrm>
            <a:prstGeom prst="roundRect">
              <a:avLst>
                <a:gd fmla="val 16667" name="adj"/>
              </a:avLst>
            </a:prstGeom>
            <a:solidFill>
              <a:srgbClr val="FBBF37"/>
            </a:solidFill>
            <a:ln cap="flat" cmpd="sng" w="3810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spiration outline" id="346" name="Google Shape;346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888800" y="2633946"/>
              <a:ext cx="831169" cy="8311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7" name="Google Shape;347;p13"/>
          <p:cNvSpPr txBox="1"/>
          <p:nvPr/>
        </p:nvSpPr>
        <p:spPr>
          <a:xfrm>
            <a:off x="8021256" y="261901"/>
            <a:ext cx="3245318" cy="830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897A1"/>
                </a:solidFill>
                <a:latin typeface="Montserrat"/>
                <a:ea typeface="Montserrat"/>
                <a:cs typeface="Montserrat"/>
                <a:sym typeface="Montserrat"/>
              </a:rPr>
              <a:t>I want to accelerate my career as a Data Scientist</a:t>
            </a:r>
            <a:b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(upgrading)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13"/>
          <p:cNvSpPr txBox="1"/>
          <p:nvPr/>
        </p:nvSpPr>
        <p:spPr>
          <a:xfrm>
            <a:off x="9843797" y="6587634"/>
            <a:ext cx="242440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897A1"/>
                </a:solidFill>
                <a:latin typeface="Montserrat"/>
                <a:ea typeface="Montserrat"/>
                <a:cs typeface="Montserrat"/>
                <a:sym typeface="Montserrat"/>
              </a:rPr>
              <a:t>Copyrights Rakamin Academy 2021</a:t>
            </a:r>
            <a:endParaRPr b="0" i="0" sz="900" u="none" cap="none" strike="noStrike">
              <a:solidFill>
                <a:srgbClr val="0897A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Slide Judul">
  <p:cSld name="5_Slide Judul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4"/>
          <p:cNvSpPr txBox="1"/>
          <p:nvPr/>
        </p:nvSpPr>
        <p:spPr>
          <a:xfrm>
            <a:off x="1047730" y="414032"/>
            <a:ext cx="68441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897A1"/>
                </a:solidFill>
                <a:latin typeface="Montserrat"/>
                <a:ea typeface="Montserrat"/>
                <a:cs typeface="Montserrat"/>
                <a:sym typeface="Montserrat"/>
              </a:rPr>
              <a:t>Knowing Your Strengths and Weaknesses</a:t>
            </a:r>
            <a:endParaRPr b="1" i="0" sz="2400" u="none" cap="none" strike="noStrike">
              <a:solidFill>
                <a:srgbClr val="0897A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14"/>
          <p:cNvSpPr txBox="1"/>
          <p:nvPr/>
        </p:nvSpPr>
        <p:spPr>
          <a:xfrm>
            <a:off x="845878" y="1265227"/>
            <a:ext cx="57658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Support my Goal I Have Strength in</a:t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52" name="Google Shape;352;p14"/>
          <p:cNvGrpSpPr/>
          <p:nvPr/>
        </p:nvGrpSpPr>
        <p:grpSpPr>
          <a:xfrm>
            <a:off x="464969" y="1084397"/>
            <a:ext cx="472865" cy="535472"/>
            <a:chOff x="464969" y="1198697"/>
            <a:chExt cx="472865" cy="535472"/>
          </a:xfrm>
        </p:grpSpPr>
        <p:sp>
          <p:nvSpPr>
            <p:cNvPr id="353" name="Google Shape;353;p14"/>
            <p:cNvSpPr/>
            <p:nvPr/>
          </p:nvSpPr>
          <p:spPr>
            <a:xfrm>
              <a:off x="507323" y="1395615"/>
              <a:ext cx="338555" cy="338554"/>
            </a:xfrm>
            <a:prstGeom prst="roundRect">
              <a:avLst>
                <a:gd fmla="val 16667" name="adj"/>
              </a:avLst>
            </a:prstGeom>
            <a:solidFill>
              <a:srgbClr val="0897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4"/>
            <p:cNvSpPr txBox="1"/>
            <p:nvPr/>
          </p:nvSpPr>
          <p:spPr>
            <a:xfrm>
              <a:off x="464969" y="1198697"/>
              <a:ext cx="472865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</a:t>
              </a:r>
              <a:endPara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55" name="Google Shape;355;p14"/>
          <p:cNvSpPr txBox="1"/>
          <p:nvPr>
            <p:ph idx="1" type="body"/>
          </p:nvPr>
        </p:nvSpPr>
        <p:spPr>
          <a:xfrm>
            <a:off x="507322" y="2133823"/>
            <a:ext cx="7055528" cy="307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6" name="Google Shape;356;p14"/>
          <p:cNvSpPr txBox="1"/>
          <p:nvPr/>
        </p:nvSpPr>
        <p:spPr>
          <a:xfrm>
            <a:off x="507322" y="1764155"/>
            <a:ext cx="1397677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My Strength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14"/>
          <p:cNvSpPr txBox="1"/>
          <p:nvPr/>
        </p:nvSpPr>
        <p:spPr>
          <a:xfrm>
            <a:off x="7891908" y="1764157"/>
            <a:ext cx="1195154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Benefit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14"/>
          <p:cNvSpPr txBox="1"/>
          <p:nvPr>
            <p:ph idx="2" type="body"/>
          </p:nvPr>
        </p:nvSpPr>
        <p:spPr>
          <a:xfrm>
            <a:off x="7891908" y="2133823"/>
            <a:ext cx="36531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359" name="Google Shape;359;p14"/>
          <p:cNvGrpSpPr/>
          <p:nvPr/>
        </p:nvGrpSpPr>
        <p:grpSpPr>
          <a:xfrm>
            <a:off x="11361420" y="298723"/>
            <a:ext cx="646333" cy="646331"/>
            <a:chOff x="4716170" y="2461316"/>
            <a:chExt cx="1176435" cy="1176431"/>
          </a:xfrm>
        </p:grpSpPr>
        <p:sp>
          <p:nvSpPr>
            <p:cNvPr id="360" name="Google Shape;360;p14"/>
            <p:cNvSpPr/>
            <p:nvPr/>
          </p:nvSpPr>
          <p:spPr>
            <a:xfrm>
              <a:off x="4716170" y="2461316"/>
              <a:ext cx="1176435" cy="1176431"/>
            </a:xfrm>
            <a:prstGeom prst="roundRect">
              <a:avLst>
                <a:gd fmla="val 16667" name="adj"/>
              </a:avLst>
            </a:prstGeom>
            <a:solidFill>
              <a:srgbClr val="FBBF37"/>
            </a:solidFill>
            <a:ln cap="flat" cmpd="sng" w="3810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spiration outline" id="361" name="Google Shape;361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888800" y="2633946"/>
              <a:ext cx="831169" cy="8311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2" name="Google Shape;362;p14"/>
          <p:cNvSpPr txBox="1"/>
          <p:nvPr/>
        </p:nvSpPr>
        <p:spPr>
          <a:xfrm>
            <a:off x="8021256" y="261901"/>
            <a:ext cx="3245318" cy="830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897A1"/>
                </a:solidFill>
                <a:latin typeface="Montserrat"/>
                <a:ea typeface="Montserrat"/>
                <a:cs typeface="Montserrat"/>
                <a:sym typeface="Montserrat"/>
              </a:rPr>
              <a:t>I want to accelerate my career as a Data Scientist</a:t>
            </a:r>
            <a:b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(upgrading)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14"/>
          <p:cNvSpPr txBox="1"/>
          <p:nvPr>
            <p:ph idx="3" type="body"/>
          </p:nvPr>
        </p:nvSpPr>
        <p:spPr>
          <a:xfrm>
            <a:off x="507322" y="2552373"/>
            <a:ext cx="7055528" cy="307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4" name="Google Shape;364;p14"/>
          <p:cNvSpPr txBox="1"/>
          <p:nvPr>
            <p:ph idx="4" type="body"/>
          </p:nvPr>
        </p:nvSpPr>
        <p:spPr>
          <a:xfrm>
            <a:off x="7891908" y="2552373"/>
            <a:ext cx="36531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5" name="Google Shape;365;p14"/>
          <p:cNvSpPr txBox="1"/>
          <p:nvPr>
            <p:ph idx="5" type="body"/>
          </p:nvPr>
        </p:nvSpPr>
        <p:spPr>
          <a:xfrm>
            <a:off x="507322" y="2973399"/>
            <a:ext cx="7055528" cy="307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6" name="Google Shape;366;p14"/>
          <p:cNvSpPr txBox="1"/>
          <p:nvPr>
            <p:ph idx="6" type="body"/>
          </p:nvPr>
        </p:nvSpPr>
        <p:spPr>
          <a:xfrm>
            <a:off x="7891908" y="2973399"/>
            <a:ext cx="36531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7" name="Google Shape;367;p14"/>
          <p:cNvSpPr txBox="1"/>
          <p:nvPr>
            <p:ph idx="7" type="body"/>
          </p:nvPr>
        </p:nvSpPr>
        <p:spPr>
          <a:xfrm>
            <a:off x="507322" y="3391949"/>
            <a:ext cx="7055528" cy="307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8" name="Google Shape;368;p14"/>
          <p:cNvSpPr txBox="1"/>
          <p:nvPr>
            <p:ph idx="8" type="body"/>
          </p:nvPr>
        </p:nvSpPr>
        <p:spPr>
          <a:xfrm>
            <a:off x="7891908" y="3391949"/>
            <a:ext cx="36531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9" name="Google Shape;369;p14"/>
          <p:cNvSpPr txBox="1"/>
          <p:nvPr>
            <p:ph idx="9" type="body"/>
          </p:nvPr>
        </p:nvSpPr>
        <p:spPr>
          <a:xfrm>
            <a:off x="507322" y="3788289"/>
            <a:ext cx="7055528" cy="307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0" name="Google Shape;370;p14"/>
          <p:cNvSpPr txBox="1"/>
          <p:nvPr>
            <p:ph idx="13" type="body"/>
          </p:nvPr>
        </p:nvSpPr>
        <p:spPr>
          <a:xfrm>
            <a:off x="7891908" y="3788289"/>
            <a:ext cx="36531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1" name="Google Shape;371;p14"/>
          <p:cNvSpPr txBox="1"/>
          <p:nvPr>
            <p:ph idx="14" type="body"/>
          </p:nvPr>
        </p:nvSpPr>
        <p:spPr>
          <a:xfrm>
            <a:off x="507322" y="4206839"/>
            <a:ext cx="7055528" cy="307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2" name="Google Shape;372;p14"/>
          <p:cNvSpPr txBox="1"/>
          <p:nvPr>
            <p:ph idx="15" type="body"/>
          </p:nvPr>
        </p:nvSpPr>
        <p:spPr>
          <a:xfrm>
            <a:off x="7891908" y="4206839"/>
            <a:ext cx="36531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3" name="Google Shape;373;p14"/>
          <p:cNvSpPr/>
          <p:nvPr/>
        </p:nvSpPr>
        <p:spPr>
          <a:xfrm>
            <a:off x="2302794" y="5021731"/>
            <a:ext cx="10117806" cy="1235154"/>
          </a:xfrm>
          <a:prstGeom prst="roundRect">
            <a:avLst>
              <a:gd fmla="val 5012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14"/>
          <p:cNvSpPr txBox="1"/>
          <p:nvPr/>
        </p:nvSpPr>
        <p:spPr>
          <a:xfrm>
            <a:off x="2514811" y="5110876"/>
            <a:ext cx="8010313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Strength is </a:t>
            </a: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anything can help you to achieve your goal easier or faster it’s including </a:t>
            </a: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personal factor </a:t>
            </a: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such as personality, habit, interest, intelligence, knowledge, or </a:t>
            </a: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non-personal factor </a:t>
            </a: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such as time availability, access to learning facilities, network, money, anything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14"/>
          <p:cNvSpPr txBox="1"/>
          <p:nvPr/>
        </p:nvSpPr>
        <p:spPr>
          <a:xfrm>
            <a:off x="9843797" y="6587634"/>
            <a:ext cx="242440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897A1"/>
                </a:solidFill>
                <a:latin typeface="Montserrat"/>
                <a:ea typeface="Montserrat"/>
                <a:cs typeface="Montserrat"/>
                <a:sym typeface="Montserrat"/>
              </a:rPr>
              <a:t>Copyrights Rakamin Academy 2021</a:t>
            </a:r>
            <a:endParaRPr b="0" i="0" sz="900" u="none" cap="none" strike="noStrike">
              <a:solidFill>
                <a:srgbClr val="0897A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Slide Judul">
  <p:cSld name="8_Slide Judul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5"/>
          <p:cNvSpPr txBox="1"/>
          <p:nvPr/>
        </p:nvSpPr>
        <p:spPr>
          <a:xfrm>
            <a:off x="1093450" y="303784"/>
            <a:ext cx="373458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897A1"/>
                </a:solidFill>
                <a:latin typeface="Montserrat"/>
                <a:ea typeface="Montserrat"/>
                <a:cs typeface="Montserrat"/>
                <a:sym typeface="Montserrat"/>
              </a:rPr>
              <a:t>Knowing Your Strengths and Weaknesses</a:t>
            </a:r>
            <a:endParaRPr b="1" i="0" sz="2000" u="none" cap="none" strike="noStrike">
              <a:solidFill>
                <a:srgbClr val="0897A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15"/>
          <p:cNvSpPr txBox="1"/>
          <p:nvPr/>
        </p:nvSpPr>
        <p:spPr>
          <a:xfrm>
            <a:off x="845877" y="1265227"/>
            <a:ext cx="598690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But I’m also having weaknesses or obstacles</a:t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79" name="Google Shape;379;p15"/>
          <p:cNvGrpSpPr/>
          <p:nvPr/>
        </p:nvGrpSpPr>
        <p:grpSpPr>
          <a:xfrm>
            <a:off x="464969" y="1084397"/>
            <a:ext cx="472865" cy="535472"/>
            <a:chOff x="464969" y="1198697"/>
            <a:chExt cx="472865" cy="535472"/>
          </a:xfrm>
        </p:grpSpPr>
        <p:sp>
          <p:nvSpPr>
            <p:cNvPr id="380" name="Google Shape;380;p15"/>
            <p:cNvSpPr/>
            <p:nvPr/>
          </p:nvSpPr>
          <p:spPr>
            <a:xfrm>
              <a:off x="507323" y="1395615"/>
              <a:ext cx="338555" cy="338554"/>
            </a:xfrm>
            <a:prstGeom prst="roundRect">
              <a:avLst>
                <a:gd fmla="val 16667" name="adj"/>
              </a:avLst>
            </a:prstGeom>
            <a:solidFill>
              <a:srgbClr val="0897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5"/>
            <p:cNvSpPr txBox="1"/>
            <p:nvPr/>
          </p:nvSpPr>
          <p:spPr>
            <a:xfrm>
              <a:off x="464969" y="1198697"/>
              <a:ext cx="472865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7</a:t>
              </a:r>
              <a:endPara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82" name="Google Shape;382;p15"/>
          <p:cNvSpPr txBox="1"/>
          <p:nvPr>
            <p:ph idx="1" type="body"/>
          </p:nvPr>
        </p:nvSpPr>
        <p:spPr>
          <a:xfrm>
            <a:off x="507322" y="2133823"/>
            <a:ext cx="7055528" cy="307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3" name="Google Shape;383;p15"/>
          <p:cNvSpPr txBox="1"/>
          <p:nvPr/>
        </p:nvSpPr>
        <p:spPr>
          <a:xfrm>
            <a:off x="507322" y="1764155"/>
            <a:ext cx="2528486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My Weakness or Obstacle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15"/>
          <p:cNvSpPr txBox="1"/>
          <p:nvPr/>
        </p:nvSpPr>
        <p:spPr>
          <a:xfrm>
            <a:off x="7891908" y="1764157"/>
            <a:ext cx="932052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Impact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15"/>
          <p:cNvSpPr txBox="1"/>
          <p:nvPr>
            <p:ph idx="2" type="body"/>
          </p:nvPr>
        </p:nvSpPr>
        <p:spPr>
          <a:xfrm>
            <a:off x="7891908" y="2133823"/>
            <a:ext cx="36531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6" name="Google Shape;386;p15"/>
          <p:cNvSpPr txBox="1"/>
          <p:nvPr>
            <p:ph idx="3" type="body"/>
          </p:nvPr>
        </p:nvSpPr>
        <p:spPr>
          <a:xfrm>
            <a:off x="507322" y="2552373"/>
            <a:ext cx="7055528" cy="307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7" name="Google Shape;387;p15"/>
          <p:cNvSpPr txBox="1"/>
          <p:nvPr>
            <p:ph idx="4" type="body"/>
          </p:nvPr>
        </p:nvSpPr>
        <p:spPr>
          <a:xfrm>
            <a:off x="7891908" y="2552373"/>
            <a:ext cx="36531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8" name="Google Shape;388;p15"/>
          <p:cNvSpPr txBox="1"/>
          <p:nvPr>
            <p:ph idx="5" type="body"/>
          </p:nvPr>
        </p:nvSpPr>
        <p:spPr>
          <a:xfrm>
            <a:off x="507322" y="2973399"/>
            <a:ext cx="7055528" cy="307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9" name="Google Shape;389;p15"/>
          <p:cNvSpPr txBox="1"/>
          <p:nvPr>
            <p:ph idx="6" type="body"/>
          </p:nvPr>
        </p:nvSpPr>
        <p:spPr>
          <a:xfrm>
            <a:off x="7891908" y="2973399"/>
            <a:ext cx="36531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0" name="Google Shape;390;p15"/>
          <p:cNvSpPr txBox="1"/>
          <p:nvPr>
            <p:ph idx="7" type="body"/>
          </p:nvPr>
        </p:nvSpPr>
        <p:spPr>
          <a:xfrm>
            <a:off x="507322" y="3391949"/>
            <a:ext cx="7055528" cy="307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1" name="Google Shape;391;p15"/>
          <p:cNvSpPr txBox="1"/>
          <p:nvPr>
            <p:ph idx="8" type="body"/>
          </p:nvPr>
        </p:nvSpPr>
        <p:spPr>
          <a:xfrm>
            <a:off x="7891908" y="3391949"/>
            <a:ext cx="36531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2" name="Google Shape;392;p15"/>
          <p:cNvSpPr txBox="1"/>
          <p:nvPr>
            <p:ph idx="9" type="body"/>
          </p:nvPr>
        </p:nvSpPr>
        <p:spPr>
          <a:xfrm>
            <a:off x="507322" y="3788289"/>
            <a:ext cx="7055528" cy="307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3" name="Google Shape;393;p15"/>
          <p:cNvSpPr txBox="1"/>
          <p:nvPr>
            <p:ph idx="13" type="body"/>
          </p:nvPr>
        </p:nvSpPr>
        <p:spPr>
          <a:xfrm>
            <a:off x="7891908" y="3788289"/>
            <a:ext cx="36531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4" name="Google Shape;394;p15"/>
          <p:cNvSpPr txBox="1"/>
          <p:nvPr>
            <p:ph idx="14" type="body"/>
          </p:nvPr>
        </p:nvSpPr>
        <p:spPr>
          <a:xfrm>
            <a:off x="507322" y="4206839"/>
            <a:ext cx="7055528" cy="307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5" name="Google Shape;395;p15"/>
          <p:cNvSpPr txBox="1"/>
          <p:nvPr>
            <p:ph idx="15" type="body"/>
          </p:nvPr>
        </p:nvSpPr>
        <p:spPr>
          <a:xfrm>
            <a:off x="7891908" y="4206839"/>
            <a:ext cx="36531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6" name="Google Shape;396;p15"/>
          <p:cNvSpPr/>
          <p:nvPr/>
        </p:nvSpPr>
        <p:spPr>
          <a:xfrm>
            <a:off x="2302794" y="5021731"/>
            <a:ext cx="10117806" cy="1235154"/>
          </a:xfrm>
          <a:prstGeom prst="roundRect">
            <a:avLst>
              <a:gd fmla="val 5012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7" name="Google Shape;397;p15"/>
          <p:cNvSpPr txBox="1"/>
          <p:nvPr/>
        </p:nvSpPr>
        <p:spPr>
          <a:xfrm>
            <a:off x="2514811" y="5110876"/>
            <a:ext cx="8366549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Weakness or Obstacle is </a:t>
            </a: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anything can disturb you to achieve your goal, make it slower or harder to be achieve. it’s including </a:t>
            </a: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personal factor </a:t>
            </a: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such as personality, habit, interest, intelligence, knowledge, or </a:t>
            </a: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non-personal factor </a:t>
            </a: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such as time availability, access to learning facilities, network, money, anything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98" name="Google Shape;398;p15"/>
          <p:cNvGrpSpPr/>
          <p:nvPr/>
        </p:nvGrpSpPr>
        <p:grpSpPr>
          <a:xfrm>
            <a:off x="11361420" y="298723"/>
            <a:ext cx="646333" cy="646331"/>
            <a:chOff x="4716170" y="2461316"/>
            <a:chExt cx="1176435" cy="1176431"/>
          </a:xfrm>
        </p:grpSpPr>
        <p:sp>
          <p:nvSpPr>
            <p:cNvPr id="399" name="Google Shape;399;p15"/>
            <p:cNvSpPr/>
            <p:nvPr/>
          </p:nvSpPr>
          <p:spPr>
            <a:xfrm>
              <a:off x="4716170" y="2461316"/>
              <a:ext cx="1176435" cy="1176431"/>
            </a:xfrm>
            <a:prstGeom prst="roundRect">
              <a:avLst>
                <a:gd fmla="val 16667" name="adj"/>
              </a:avLst>
            </a:prstGeom>
            <a:solidFill>
              <a:srgbClr val="FBBF37"/>
            </a:solidFill>
            <a:ln cap="flat" cmpd="sng" w="3810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spiration outline" id="400" name="Google Shape;400;p1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888800" y="2633946"/>
              <a:ext cx="831169" cy="8311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1" name="Google Shape;401;p15"/>
          <p:cNvSpPr txBox="1"/>
          <p:nvPr/>
        </p:nvSpPr>
        <p:spPr>
          <a:xfrm>
            <a:off x="8021256" y="261901"/>
            <a:ext cx="3245318" cy="830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897A1"/>
                </a:solidFill>
                <a:latin typeface="Montserrat"/>
                <a:ea typeface="Montserrat"/>
                <a:cs typeface="Montserrat"/>
                <a:sym typeface="Montserrat"/>
              </a:rPr>
              <a:t>I want to accelerate my career as a Data Scientist</a:t>
            </a:r>
            <a:b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(upgrading)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15"/>
          <p:cNvSpPr txBox="1"/>
          <p:nvPr/>
        </p:nvSpPr>
        <p:spPr>
          <a:xfrm>
            <a:off x="9843797" y="6587634"/>
            <a:ext cx="242440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897A1"/>
                </a:solidFill>
                <a:latin typeface="Montserrat"/>
                <a:ea typeface="Montserrat"/>
                <a:cs typeface="Montserrat"/>
                <a:sym typeface="Montserrat"/>
              </a:rPr>
              <a:t>Copyrights Rakamin Academy 2021</a:t>
            </a:r>
            <a:endParaRPr b="0" i="0" sz="900" u="none" cap="none" strike="noStrike">
              <a:solidFill>
                <a:srgbClr val="0897A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Slide Judul">
  <p:cSld name="9_Slide Judul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6"/>
          <p:cNvSpPr txBox="1"/>
          <p:nvPr/>
        </p:nvSpPr>
        <p:spPr>
          <a:xfrm>
            <a:off x="1056874" y="393566"/>
            <a:ext cx="37345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897A1"/>
                </a:solidFill>
                <a:latin typeface="Montserrat"/>
                <a:ea typeface="Montserrat"/>
                <a:cs typeface="Montserrat"/>
                <a:sym typeface="Montserrat"/>
              </a:rPr>
              <a:t>My Timeline</a:t>
            </a:r>
            <a:endParaRPr b="1" i="0" sz="2400" u="none" cap="none" strike="noStrike">
              <a:solidFill>
                <a:srgbClr val="0897A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16"/>
          <p:cNvSpPr txBox="1"/>
          <p:nvPr/>
        </p:nvSpPr>
        <p:spPr>
          <a:xfrm>
            <a:off x="845877" y="1265227"/>
            <a:ext cx="86821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After understanding all aspect, my learning timelines are</a:t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06" name="Google Shape;406;p16"/>
          <p:cNvGrpSpPr/>
          <p:nvPr/>
        </p:nvGrpSpPr>
        <p:grpSpPr>
          <a:xfrm>
            <a:off x="464969" y="1084397"/>
            <a:ext cx="472865" cy="535472"/>
            <a:chOff x="464969" y="1198697"/>
            <a:chExt cx="472865" cy="535472"/>
          </a:xfrm>
        </p:grpSpPr>
        <p:sp>
          <p:nvSpPr>
            <p:cNvPr id="407" name="Google Shape;407;p16"/>
            <p:cNvSpPr/>
            <p:nvPr/>
          </p:nvSpPr>
          <p:spPr>
            <a:xfrm>
              <a:off x="507323" y="1395615"/>
              <a:ext cx="338555" cy="338554"/>
            </a:xfrm>
            <a:prstGeom prst="roundRect">
              <a:avLst>
                <a:gd fmla="val 16667" name="adj"/>
              </a:avLst>
            </a:prstGeom>
            <a:solidFill>
              <a:srgbClr val="0897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6"/>
            <p:cNvSpPr txBox="1"/>
            <p:nvPr/>
          </p:nvSpPr>
          <p:spPr>
            <a:xfrm>
              <a:off x="464969" y="1198697"/>
              <a:ext cx="472865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8</a:t>
              </a:r>
              <a:endPara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09" name="Google Shape;409;p16"/>
          <p:cNvSpPr txBox="1"/>
          <p:nvPr>
            <p:ph idx="1" type="body"/>
          </p:nvPr>
        </p:nvSpPr>
        <p:spPr>
          <a:xfrm>
            <a:off x="507322" y="2133823"/>
            <a:ext cx="5748698" cy="247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0" name="Google Shape;410;p16"/>
          <p:cNvSpPr txBox="1"/>
          <p:nvPr/>
        </p:nvSpPr>
        <p:spPr>
          <a:xfrm>
            <a:off x="507322" y="1764155"/>
            <a:ext cx="3820838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After graduate from Rakamin I will learn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16"/>
          <p:cNvSpPr txBox="1"/>
          <p:nvPr>
            <p:ph idx="2" type="body"/>
          </p:nvPr>
        </p:nvSpPr>
        <p:spPr>
          <a:xfrm>
            <a:off x="507322" y="2434379"/>
            <a:ext cx="5748698" cy="247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412" name="Google Shape;412;p16"/>
          <p:cNvGrpSpPr/>
          <p:nvPr/>
        </p:nvGrpSpPr>
        <p:grpSpPr>
          <a:xfrm>
            <a:off x="11361420" y="298723"/>
            <a:ext cx="646333" cy="646331"/>
            <a:chOff x="4716170" y="2461316"/>
            <a:chExt cx="1176435" cy="1176431"/>
          </a:xfrm>
        </p:grpSpPr>
        <p:sp>
          <p:nvSpPr>
            <p:cNvPr id="413" name="Google Shape;413;p16"/>
            <p:cNvSpPr/>
            <p:nvPr/>
          </p:nvSpPr>
          <p:spPr>
            <a:xfrm>
              <a:off x="4716170" y="2461316"/>
              <a:ext cx="1176435" cy="1176431"/>
            </a:xfrm>
            <a:prstGeom prst="roundRect">
              <a:avLst>
                <a:gd fmla="val 16667" name="adj"/>
              </a:avLst>
            </a:prstGeom>
            <a:solidFill>
              <a:srgbClr val="FBBF37"/>
            </a:solidFill>
            <a:ln cap="flat" cmpd="sng" w="3810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spiration outline" id="414" name="Google Shape;414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888800" y="2633946"/>
              <a:ext cx="831169" cy="8311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5" name="Google Shape;415;p16"/>
          <p:cNvSpPr txBox="1"/>
          <p:nvPr/>
        </p:nvSpPr>
        <p:spPr>
          <a:xfrm>
            <a:off x="8021256" y="261901"/>
            <a:ext cx="3245318" cy="830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897A1"/>
                </a:solidFill>
                <a:latin typeface="Montserrat"/>
                <a:ea typeface="Montserrat"/>
                <a:cs typeface="Montserrat"/>
                <a:sym typeface="Montserrat"/>
              </a:rPr>
              <a:t>I want to accelerate my career as a Data Scientist</a:t>
            </a:r>
            <a:b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(upgrading)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6" name="Google Shape;416;p16"/>
          <p:cNvSpPr txBox="1"/>
          <p:nvPr/>
        </p:nvSpPr>
        <p:spPr>
          <a:xfrm>
            <a:off x="9843797" y="6587634"/>
            <a:ext cx="242440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897A1"/>
                </a:solidFill>
                <a:latin typeface="Montserrat"/>
                <a:ea typeface="Montserrat"/>
                <a:cs typeface="Montserrat"/>
                <a:sym typeface="Montserrat"/>
              </a:rPr>
              <a:t>Copyrights Rakamin Academy 2021</a:t>
            </a:r>
            <a:endParaRPr b="0" i="0" sz="900" u="none" cap="none" strike="noStrike">
              <a:solidFill>
                <a:srgbClr val="0897A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16"/>
          <p:cNvSpPr txBox="1"/>
          <p:nvPr/>
        </p:nvSpPr>
        <p:spPr>
          <a:xfrm>
            <a:off x="6583002" y="1764155"/>
            <a:ext cx="3820838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That knowledge will help me to achieve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8" name="Google Shape;418;p16"/>
          <p:cNvSpPr txBox="1"/>
          <p:nvPr>
            <p:ph idx="3" type="body"/>
          </p:nvPr>
        </p:nvSpPr>
        <p:spPr>
          <a:xfrm>
            <a:off x="6583002" y="2133823"/>
            <a:ext cx="5022258" cy="247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9" name="Google Shape;419;p16"/>
          <p:cNvSpPr txBox="1"/>
          <p:nvPr>
            <p:ph idx="4" type="body"/>
          </p:nvPr>
        </p:nvSpPr>
        <p:spPr>
          <a:xfrm>
            <a:off x="6583002" y="2434379"/>
            <a:ext cx="5022258" cy="247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0" name="Google Shape;420;p16"/>
          <p:cNvSpPr txBox="1"/>
          <p:nvPr>
            <p:ph idx="5" type="body"/>
          </p:nvPr>
        </p:nvSpPr>
        <p:spPr>
          <a:xfrm>
            <a:off x="508001" y="3265030"/>
            <a:ext cx="5748698" cy="247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1" name="Google Shape;421;p16"/>
          <p:cNvSpPr txBox="1"/>
          <p:nvPr/>
        </p:nvSpPr>
        <p:spPr>
          <a:xfrm>
            <a:off x="508000" y="2895362"/>
            <a:ext cx="4734559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6-months after graduate from Rakamin I will learn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16"/>
          <p:cNvSpPr txBox="1"/>
          <p:nvPr>
            <p:ph idx="6" type="body"/>
          </p:nvPr>
        </p:nvSpPr>
        <p:spPr>
          <a:xfrm>
            <a:off x="508001" y="3565586"/>
            <a:ext cx="5748698" cy="247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3" name="Google Shape;423;p16"/>
          <p:cNvSpPr txBox="1"/>
          <p:nvPr/>
        </p:nvSpPr>
        <p:spPr>
          <a:xfrm>
            <a:off x="6583681" y="2895362"/>
            <a:ext cx="3820838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That knowledge will help me to achieve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16"/>
          <p:cNvSpPr txBox="1"/>
          <p:nvPr>
            <p:ph idx="7" type="body"/>
          </p:nvPr>
        </p:nvSpPr>
        <p:spPr>
          <a:xfrm>
            <a:off x="6583681" y="3265030"/>
            <a:ext cx="5022258" cy="247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5" name="Google Shape;425;p16"/>
          <p:cNvSpPr txBox="1"/>
          <p:nvPr>
            <p:ph idx="8" type="body"/>
          </p:nvPr>
        </p:nvSpPr>
        <p:spPr>
          <a:xfrm>
            <a:off x="6583681" y="3565586"/>
            <a:ext cx="5022258" cy="247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6" name="Google Shape;426;p16"/>
          <p:cNvSpPr txBox="1"/>
          <p:nvPr>
            <p:ph idx="9" type="body"/>
          </p:nvPr>
        </p:nvSpPr>
        <p:spPr>
          <a:xfrm>
            <a:off x="507322" y="4381804"/>
            <a:ext cx="5748698" cy="247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7" name="Google Shape;427;p16"/>
          <p:cNvSpPr txBox="1"/>
          <p:nvPr/>
        </p:nvSpPr>
        <p:spPr>
          <a:xfrm>
            <a:off x="507321" y="4012136"/>
            <a:ext cx="4816519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12-months after graduate from Rakamin I will learn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16"/>
          <p:cNvSpPr txBox="1"/>
          <p:nvPr>
            <p:ph idx="13" type="body"/>
          </p:nvPr>
        </p:nvSpPr>
        <p:spPr>
          <a:xfrm>
            <a:off x="507322" y="4682360"/>
            <a:ext cx="5748698" cy="247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9" name="Google Shape;429;p16"/>
          <p:cNvSpPr txBox="1"/>
          <p:nvPr/>
        </p:nvSpPr>
        <p:spPr>
          <a:xfrm>
            <a:off x="6583002" y="4012136"/>
            <a:ext cx="3820838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That knowledge will help me to achieve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16"/>
          <p:cNvSpPr txBox="1"/>
          <p:nvPr>
            <p:ph idx="14" type="body"/>
          </p:nvPr>
        </p:nvSpPr>
        <p:spPr>
          <a:xfrm>
            <a:off x="6583002" y="4381804"/>
            <a:ext cx="5022258" cy="247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1" name="Google Shape;431;p16"/>
          <p:cNvSpPr txBox="1"/>
          <p:nvPr>
            <p:ph idx="15" type="body"/>
          </p:nvPr>
        </p:nvSpPr>
        <p:spPr>
          <a:xfrm>
            <a:off x="6583002" y="4682360"/>
            <a:ext cx="5022258" cy="247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2" name="Google Shape;432;p16"/>
          <p:cNvSpPr/>
          <p:nvPr/>
        </p:nvSpPr>
        <p:spPr>
          <a:xfrm>
            <a:off x="4551680" y="5322704"/>
            <a:ext cx="7879080" cy="950119"/>
          </a:xfrm>
          <a:prstGeom prst="roundRect">
            <a:avLst>
              <a:gd fmla="val 5012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3" name="Google Shape;433;p16"/>
          <p:cNvSpPr txBox="1"/>
          <p:nvPr/>
        </p:nvSpPr>
        <p:spPr>
          <a:xfrm>
            <a:off x="4975796" y="5415898"/>
            <a:ext cx="7160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TIPS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Lightbulb and gear outline" id="434" name="Google Shape;43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2781" y="5386403"/>
            <a:ext cx="373655" cy="37365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16"/>
          <p:cNvSpPr txBox="1"/>
          <p:nvPr/>
        </p:nvSpPr>
        <p:spPr>
          <a:xfrm>
            <a:off x="4604407" y="5753467"/>
            <a:ext cx="68967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 not push yourself too hard or setting unrealistic timeline, try to focus on learning what matter most that you think will give the biggest contribution to achieve your goal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Konten" type="obj">
  <p:cSld name="OBJECT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8" name="Google Shape;438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9" name="Google Shape;43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0" name="Google Shape;44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1" name="Google Shape;44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Bagian" type="secHead">
  <p:cSld name="SECTION_HEADER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5" name="Google Shape;44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6" name="Google Shape;44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7" name="Google Shape;44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 Konten" type="twoObj">
  <p:cSld name="TWO_OBJECTS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1" name="Google Shape;451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2" name="Google Shape;45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3" name="Google Shape;45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4" name="Google Shape;45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bandingan" type="twoTxTwoObj">
  <p:cSld name="TWO_OBJECTS_WITH_TEXT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8" name="Google Shape;458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9" name="Google Shape;459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0" name="Google Shape;460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1" name="Google Shape;46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2" name="Google Shape;46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3" name="Google Shape;46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Saja" type="titleOnly">
  <p:cSld name="TITLE_ONLY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7" name="Google Shape;46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8" name="Google Shape;46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song" type="blank">
  <p:cSld name="BLANK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1" name="Google Shape;47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2" name="Google Shape;47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Slide Judul">
  <p:cSld name="12_Slide Judul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>
            <a:off x="11361420" y="298723"/>
            <a:ext cx="646333" cy="646331"/>
            <a:chOff x="4716170" y="2461316"/>
            <a:chExt cx="1176435" cy="1176431"/>
          </a:xfrm>
        </p:grpSpPr>
        <p:sp>
          <p:nvSpPr>
            <p:cNvPr id="66" name="Google Shape;66;p5"/>
            <p:cNvSpPr/>
            <p:nvPr/>
          </p:nvSpPr>
          <p:spPr>
            <a:xfrm>
              <a:off x="4716170" y="2461316"/>
              <a:ext cx="1176435" cy="1176431"/>
            </a:xfrm>
            <a:prstGeom prst="roundRect">
              <a:avLst>
                <a:gd fmla="val 16667" name="adj"/>
              </a:avLst>
            </a:prstGeom>
            <a:solidFill>
              <a:srgbClr val="FBBF37"/>
            </a:solidFill>
            <a:ln cap="flat" cmpd="sng" w="3810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iefcase outline" id="67" name="Google Shape;67;p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888800" y="2633946"/>
              <a:ext cx="831169" cy="8311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Google Shape;68;p5"/>
          <p:cNvSpPr txBox="1"/>
          <p:nvPr/>
        </p:nvSpPr>
        <p:spPr>
          <a:xfrm>
            <a:off x="689872" y="1079300"/>
            <a:ext cx="83705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Skills that still lacking, and my strategies</a:t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5"/>
          <p:cNvSpPr txBox="1"/>
          <p:nvPr>
            <p:ph idx="1" type="body"/>
          </p:nvPr>
        </p:nvSpPr>
        <p:spPr>
          <a:xfrm>
            <a:off x="741889" y="1956467"/>
            <a:ext cx="2976829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5"/>
          <p:cNvSpPr txBox="1"/>
          <p:nvPr/>
        </p:nvSpPr>
        <p:spPr>
          <a:xfrm>
            <a:off x="749196" y="1588176"/>
            <a:ext cx="1195154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Hard Skills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5"/>
          <p:cNvSpPr txBox="1"/>
          <p:nvPr/>
        </p:nvSpPr>
        <p:spPr>
          <a:xfrm>
            <a:off x="749196" y="3843839"/>
            <a:ext cx="1195154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Soft Skills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5"/>
          <p:cNvSpPr txBox="1"/>
          <p:nvPr/>
        </p:nvSpPr>
        <p:spPr>
          <a:xfrm>
            <a:off x="9843797" y="6587634"/>
            <a:ext cx="242440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897A1"/>
                </a:solidFill>
                <a:latin typeface="Montserrat"/>
                <a:ea typeface="Montserrat"/>
                <a:cs typeface="Montserrat"/>
                <a:sym typeface="Montserrat"/>
              </a:rPr>
              <a:t>Copyrights Rakamin Academy 2021</a:t>
            </a:r>
            <a:endParaRPr b="0" i="0" sz="900" u="none" cap="none" strike="noStrike">
              <a:solidFill>
                <a:srgbClr val="0897A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5"/>
          <p:cNvSpPr txBox="1"/>
          <p:nvPr>
            <p:ph idx="2" type="body"/>
          </p:nvPr>
        </p:nvSpPr>
        <p:spPr>
          <a:xfrm>
            <a:off x="741888" y="2245930"/>
            <a:ext cx="2976829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5"/>
          <p:cNvSpPr txBox="1"/>
          <p:nvPr>
            <p:ph idx="3" type="body"/>
          </p:nvPr>
        </p:nvSpPr>
        <p:spPr>
          <a:xfrm>
            <a:off x="741887" y="2535393"/>
            <a:ext cx="2976829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5"/>
          <p:cNvSpPr txBox="1"/>
          <p:nvPr>
            <p:ph idx="4" type="body"/>
          </p:nvPr>
        </p:nvSpPr>
        <p:spPr>
          <a:xfrm>
            <a:off x="741886" y="2824856"/>
            <a:ext cx="2976829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5"/>
          <p:cNvSpPr txBox="1"/>
          <p:nvPr>
            <p:ph idx="5" type="body"/>
          </p:nvPr>
        </p:nvSpPr>
        <p:spPr>
          <a:xfrm>
            <a:off x="3893928" y="1956467"/>
            <a:ext cx="2040685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5"/>
          <p:cNvSpPr txBox="1"/>
          <p:nvPr>
            <p:ph idx="6" type="body"/>
          </p:nvPr>
        </p:nvSpPr>
        <p:spPr>
          <a:xfrm>
            <a:off x="3893927" y="2245930"/>
            <a:ext cx="2040685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idx="7" type="body"/>
          </p:nvPr>
        </p:nvSpPr>
        <p:spPr>
          <a:xfrm>
            <a:off x="3893926" y="2535393"/>
            <a:ext cx="2040685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5"/>
          <p:cNvSpPr txBox="1"/>
          <p:nvPr>
            <p:ph idx="8" type="body"/>
          </p:nvPr>
        </p:nvSpPr>
        <p:spPr>
          <a:xfrm>
            <a:off x="3893925" y="2824856"/>
            <a:ext cx="2040685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9" type="body"/>
          </p:nvPr>
        </p:nvSpPr>
        <p:spPr>
          <a:xfrm>
            <a:off x="6109823" y="1956467"/>
            <a:ext cx="5803087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13" type="body"/>
          </p:nvPr>
        </p:nvSpPr>
        <p:spPr>
          <a:xfrm>
            <a:off x="6109822" y="2245930"/>
            <a:ext cx="5803087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14" type="body"/>
          </p:nvPr>
        </p:nvSpPr>
        <p:spPr>
          <a:xfrm>
            <a:off x="6109821" y="2535393"/>
            <a:ext cx="5803087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15" type="body"/>
          </p:nvPr>
        </p:nvSpPr>
        <p:spPr>
          <a:xfrm>
            <a:off x="6109820" y="2824856"/>
            <a:ext cx="5803087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5"/>
          <p:cNvSpPr txBox="1"/>
          <p:nvPr>
            <p:ph idx="16" type="body"/>
          </p:nvPr>
        </p:nvSpPr>
        <p:spPr>
          <a:xfrm>
            <a:off x="741886" y="4231604"/>
            <a:ext cx="2976829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5"/>
          <p:cNvSpPr txBox="1"/>
          <p:nvPr>
            <p:ph idx="17" type="body"/>
          </p:nvPr>
        </p:nvSpPr>
        <p:spPr>
          <a:xfrm>
            <a:off x="741885" y="4521067"/>
            <a:ext cx="2976829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5"/>
          <p:cNvSpPr txBox="1"/>
          <p:nvPr>
            <p:ph idx="18" type="body"/>
          </p:nvPr>
        </p:nvSpPr>
        <p:spPr>
          <a:xfrm>
            <a:off x="741884" y="4810530"/>
            <a:ext cx="2976829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5"/>
          <p:cNvSpPr txBox="1"/>
          <p:nvPr>
            <p:ph idx="19" type="body"/>
          </p:nvPr>
        </p:nvSpPr>
        <p:spPr>
          <a:xfrm>
            <a:off x="741883" y="5099993"/>
            <a:ext cx="2976829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5"/>
          <p:cNvSpPr txBox="1"/>
          <p:nvPr>
            <p:ph idx="20" type="body"/>
          </p:nvPr>
        </p:nvSpPr>
        <p:spPr>
          <a:xfrm>
            <a:off x="3893925" y="4231604"/>
            <a:ext cx="2040685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5"/>
          <p:cNvSpPr txBox="1"/>
          <p:nvPr>
            <p:ph idx="21" type="body"/>
          </p:nvPr>
        </p:nvSpPr>
        <p:spPr>
          <a:xfrm>
            <a:off x="3893924" y="4521067"/>
            <a:ext cx="2040685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5"/>
          <p:cNvSpPr txBox="1"/>
          <p:nvPr>
            <p:ph idx="22" type="body"/>
          </p:nvPr>
        </p:nvSpPr>
        <p:spPr>
          <a:xfrm>
            <a:off x="3893923" y="4810530"/>
            <a:ext cx="2040685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5"/>
          <p:cNvSpPr txBox="1"/>
          <p:nvPr>
            <p:ph idx="23" type="body"/>
          </p:nvPr>
        </p:nvSpPr>
        <p:spPr>
          <a:xfrm>
            <a:off x="3893922" y="5099993"/>
            <a:ext cx="2040685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5"/>
          <p:cNvSpPr txBox="1"/>
          <p:nvPr>
            <p:ph idx="24" type="body"/>
          </p:nvPr>
        </p:nvSpPr>
        <p:spPr>
          <a:xfrm>
            <a:off x="6109820" y="4231604"/>
            <a:ext cx="5803087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5"/>
          <p:cNvSpPr txBox="1"/>
          <p:nvPr>
            <p:ph idx="25" type="body"/>
          </p:nvPr>
        </p:nvSpPr>
        <p:spPr>
          <a:xfrm>
            <a:off x="6109819" y="4521067"/>
            <a:ext cx="5803087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5"/>
          <p:cNvSpPr txBox="1"/>
          <p:nvPr>
            <p:ph idx="26" type="body"/>
          </p:nvPr>
        </p:nvSpPr>
        <p:spPr>
          <a:xfrm>
            <a:off x="6109818" y="4810530"/>
            <a:ext cx="5803087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5"/>
          <p:cNvSpPr txBox="1"/>
          <p:nvPr>
            <p:ph idx="27" type="body"/>
          </p:nvPr>
        </p:nvSpPr>
        <p:spPr>
          <a:xfrm>
            <a:off x="6109817" y="5099993"/>
            <a:ext cx="5803087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5"/>
          <p:cNvSpPr txBox="1"/>
          <p:nvPr>
            <p:ph idx="28" type="body"/>
          </p:nvPr>
        </p:nvSpPr>
        <p:spPr>
          <a:xfrm>
            <a:off x="741883" y="3114319"/>
            <a:ext cx="2976829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5"/>
          <p:cNvSpPr txBox="1"/>
          <p:nvPr>
            <p:ph idx="29" type="body"/>
          </p:nvPr>
        </p:nvSpPr>
        <p:spPr>
          <a:xfrm>
            <a:off x="741882" y="3403782"/>
            <a:ext cx="2976829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5"/>
          <p:cNvSpPr txBox="1"/>
          <p:nvPr>
            <p:ph idx="30" type="body"/>
          </p:nvPr>
        </p:nvSpPr>
        <p:spPr>
          <a:xfrm>
            <a:off x="3893922" y="3114319"/>
            <a:ext cx="2040685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5"/>
          <p:cNvSpPr txBox="1"/>
          <p:nvPr>
            <p:ph idx="31" type="body"/>
          </p:nvPr>
        </p:nvSpPr>
        <p:spPr>
          <a:xfrm>
            <a:off x="3893921" y="3403782"/>
            <a:ext cx="2040685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5"/>
          <p:cNvSpPr txBox="1"/>
          <p:nvPr>
            <p:ph idx="32" type="body"/>
          </p:nvPr>
        </p:nvSpPr>
        <p:spPr>
          <a:xfrm>
            <a:off x="6109817" y="3114319"/>
            <a:ext cx="5803087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5"/>
          <p:cNvSpPr txBox="1"/>
          <p:nvPr>
            <p:ph idx="33" type="body"/>
          </p:nvPr>
        </p:nvSpPr>
        <p:spPr>
          <a:xfrm>
            <a:off x="6109816" y="3403782"/>
            <a:ext cx="5803087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5"/>
          <p:cNvSpPr txBox="1"/>
          <p:nvPr>
            <p:ph idx="34" type="body"/>
          </p:nvPr>
        </p:nvSpPr>
        <p:spPr>
          <a:xfrm>
            <a:off x="741882" y="5396514"/>
            <a:ext cx="2976829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5"/>
          <p:cNvSpPr txBox="1"/>
          <p:nvPr>
            <p:ph idx="35" type="body"/>
          </p:nvPr>
        </p:nvSpPr>
        <p:spPr>
          <a:xfrm>
            <a:off x="741881" y="5685977"/>
            <a:ext cx="2976829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5"/>
          <p:cNvSpPr txBox="1"/>
          <p:nvPr>
            <p:ph idx="36" type="body"/>
          </p:nvPr>
        </p:nvSpPr>
        <p:spPr>
          <a:xfrm>
            <a:off x="3893921" y="5396514"/>
            <a:ext cx="2040685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5"/>
          <p:cNvSpPr txBox="1"/>
          <p:nvPr>
            <p:ph idx="37" type="body"/>
          </p:nvPr>
        </p:nvSpPr>
        <p:spPr>
          <a:xfrm>
            <a:off x="3893920" y="5685977"/>
            <a:ext cx="2040685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5"/>
          <p:cNvSpPr txBox="1"/>
          <p:nvPr>
            <p:ph idx="38" type="body"/>
          </p:nvPr>
        </p:nvSpPr>
        <p:spPr>
          <a:xfrm>
            <a:off x="6109816" y="5396514"/>
            <a:ext cx="5803087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5"/>
          <p:cNvSpPr txBox="1"/>
          <p:nvPr>
            <p:ph idx="39" type="body"/>
          </p:nvPr>
        </p:nvSpPr>
        <p:spPr>
          <a:xfrm>
            <a:off x="6109815" y="5685977"/>
            <a:ext cx="5803087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5"/>
          <p:cNvSpPr txBox="1"/>
          <p:nvPr/>
        </p:nvSpPr>
        <p:spPr>
          <a:xfrm>
            <a:off x="3904664" y="1588176"/>
            <a:ext cx="1195154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Mastery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6140295" y="1588176"/>
            <a:ext cx="1195154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Strategies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5"/>
          <p:cNvSpPr txBox="1"/>
          <p:nvPr/>
        </p:nvSpPr>
        <p:spPr>
          <a:xfrm>
            <a:off x="3904664" y="3844295"/>
            <a:ext cx="1195154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Mastery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6140295" y="3844295"/>
            <a:ext cx="1117572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Strategies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689872" y="483472"/>
            <a:ext cx="45604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897A1"/>
                </a:solidFill>
                <a:latin typeface="Montserrat"/>
                <a:ea typeface="Montserrat"/>
                <a:cs typeface="Montserrat"/>
                <a:sym typeface="Montserrat"/>
              </a:rPr>
              <a:t>Learning Reflection</a:t>
            </a:r>
            <a:endParaRPr b="1" i="0" sz="3200" u="none" cap="none" strike="noStrike">
              <a:solidFill>
                <a:srgbClr val="0897A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en dengan Keterangan" type="objTx">
  <p:cSld name="OBJECT_WITH_CAPTION_TEXT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6" name="Google Shape;476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7" name="Google Shape;4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8" name="Google Shape;4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9" name="Google Shape;4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mbar dengan Keterangan" type="picTx">
  <p:cSld name="PICTURE_WITH_CAPTION_TEXT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83" name="Google Shape;483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4" name="Google Shape;48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5" name="Google Shape;48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6" name="Google Shape;48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Teks Vertikal" type="vertTx">
  <p:cSld name="VERTICAL_TEXT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0" name="Google Shape;49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1" name="Google Shape;49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2" name="Google Shape;49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Vertikal dan Teks" type="vertTitleAndTx">
  <p:cSld name="VERTICAL_TITLE_AND_VERTICAL_TEXT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5" name="Google Shape;495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6" name="Google Shape;49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7" name="Google Shape;49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8" name="Google Shape;49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Judul">
  <p:cSld name="Slide Judul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6"/>
          <p:cNvGrpSpPr/>
          <p:nvPr/>
        </p:nvGrpSpPr>
        <p:grpSpPr>
          <a:xfrm>
            <a:off x="11361420" y="298723"/>
            <a:ext cx="646333" cy="646331"/>
            <a:chOff x="4716170" y="2461316"/>
            <a:chExt cx="1176435" cy="1176431"/>
          </a:xfrm>
        </p:grpSpPr>
        <p:sp>
          <p:nvSpPr>
            <p:cNvPr id="115" name="Google Shape;115;p6"/>
            <p:cNvSpPr/>
            <p:nvPr/>
          </p:nvSpPr>
          <p:spPr>
            <a:xfrm>
              <a:off x="4716170" y="2461316"/>
              <a:ext cx="1176435" cy="1176431"/>
            </a:xfrm>
            <a:prstGeom prst="roundRect">
              <a:avLst>
                <a:gd fmla="val 16667" name="adj"/>
              </a:avLst>
            </a:prstGeom>
            <a:solidFill>
              <a:srgbClr val="FBBF37"/>
            </a:solidFill>
            <a:ln cap="flat" cmpd="sng" w="3810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iefcase outline" id="116" name="Google Shape;116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888800" y="2633946"/>
              <a:ext cx="831169" cy="8311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" name="Google Shape;117;p6"/>
          <p:cNvSpPr txBox="1"/>
          <p:nvPr/>
        </p:nvSpPr>
        <p:spPr>
          <a:xfrm>
            <a:off x="6562748" y="330577"/>
            <a:ext cx="4703826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897A1"/>
                </a:solidFill>
                <a:latin typeface="Montserrat"/>
                <a:ea typeface="Montserrat"/>
                <a:cs typeface="Montserrat"/>
                <a:sym typeface="Montserrat"/>
              </a:rPr>
              <a:t>I want to get a new job as a Data Scientist</a:t>
            </a:r>
            <a:b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(shifting career)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6"/>
          <p:cNvSpPr txBox="1"/>
          <p:nvPr/>
        </p:nvSpPr>
        <p:spPr>
          <a:xfrm>
            <a:off x="1066199" y="351032"/>
            <a:ext cx="355921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897A1"/>
                </a:solidFill>
                <a:latin typeface="Montserrat"/>
                <a:ea typeface="Montserrat"/>
                <a:cs typeface="Montserrat"/>
                <a:sym typeface="Montserrat"/>
              </a:rPr>
              <a:t>Defining Goal</a:t>
            </a:r>
            <a:endParaRPr b="1" i="0" sz="3200" u="none" cap="none" strike="noStrike">
              <a:solidFill>
                <a:srgbClr val="0897A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6"/>
          <p:cNvSpPr txBox="1"/>
          <p:nvPr/>
        </p:nvSpPr>
        <p:spPr>
          <a:xfrm>
            <a:off x="845878" y="1379527"/>
            <a:ext cx="57658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Why do you want this goal so bad?</a:t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466725" y="1876450"/>
            <a:ext cx="1125855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1" name="Google Shape;121;p6"/>
          <p:cNvSpPr txBox="1"/>
          <p:nvPr/>
        </p:nvSpPr>
        <p:spPr>
          <a:xfrm>
            <a:off x="888231" y="2812237"/>
            <a:ext cx="83705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do you want to achieve for the next 6-12 month?</a:t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2" name="Google Shape;122;p6"/>
          <p:cNvGrpSpPr/>
          <p:nvPr/>
        </p:nvGrpSpPr>
        <p:grpSpPr>
          <a:xfrm>
            <a:off x="464969" y="1198697"/>
            <a:ext cx="472865" cy="535472"/>
            <a:chOff x="464969" y="1198697"/>
            <a:chExt cx="472865" cy="535472"/>
          </a:xfrm>
        </p:grpSpPr>
        <p:sp>
          <p:nvSpPr>
            <p:cNvPr id="123" name="Google Shape;123;p6"/>
            <p:cNvSpPr/>
            <p:nvPr/>
          </p:nvSpPr>
          <p:spPr>
            <a:xfrm>
              <a:off x="507323" y="1395615"/>
              <a:ext cx="338555" cy="338554"/>
            </a:xfrm>
            <a:prstGeom prst="roundRect">
              <a:avLst>
                <a:gd fmla="val 16667" name="adj"/>
              </a:avLst>
            </a:prstGeom>
            <a:solidFill>
              <a:srgbClr val="0897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 txBox="1"/>
            <p:nvPr/>
          </p:nvSpPr>
          <p:spPr>
            <a:xfrm>
              <a:off x="464969" y="1198697"/>
              <a:ext cx="472865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25" name="Google Shape;125;p6"/>
          <p:cNvGrpSpPr/>
          <p:nvPr/>
        </p:nvGrpSpPr>
        <p:grpSpPr>
          <a:xfrm>
            <a:off x="464968" y="2615319"/>
            <a:ext cx="472865" cy="535472"/>
            <a:chOff x="464969" y="1198697"/>
            <a:chExt cx="472865" cy="535472"/>
          </a:xfrm>
        </p:grpSpPr>
        <p:sp>
          <p:nvSpPr>
            <p:cNvPr id="126" name="Google Shape;126;p6"/>
            <p:cNvSpPr/>
            <p:nvPr/>
          </p:nvSpPr>
          <p:spPr>
            <a:xfrm>
              <a:off x="507323" y="1395615"/>
              <a:ext cx="338555" cy="338554"/>
            </a:xfrm>
            <a:prstGeom prst="roundRect">
              <a:avLst>
                <a:gd fmla="val 16667" name="adj"/>
              </a:avLst>
            </a:prstGeom>
            <a:solidFill>
              <a:srgbClr val="0897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 txBox="1"/>
            <p:nvPr/>
          </p:nvSpPr>
          <p:spPr>
            <a:xfrm>
              <a:off x="464969" y="1198697"/>
              <a:ext cx="472865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28" name="Google Shape;128;p6"/>
          <p:cNvSpPr txBox="1"/>
          <p:nvPr>
            <p:ph idx="2" type="body"/>
          </p:nvPr>
        </p:nvSpPr>
        <p:spPr>
          <a:xfrm>
            <a:off x="468621" y="3262822"/>
            <a:ext cx="1125855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6"/>
          <p:cNvSpPr txBox="1"/>
          <p:nvPr/>
        </p:nvSpPr>
        <p:spPr>
          <a:xfrm>
            <a:off x="884578" y="4133164"/>
            <a:ext cx="83705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do you need to achieve those target?</a:t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0" name="Google Shape;130;p6"/>
          <p:cNvGrpSpPr/>
          <p:nvPr/>
        </p:nvGrpSpPr>
        <p:grpSpPr>
          <a:xfrm>
            <a:off x="461315" y="3936246"/>
            <a:ext cx="472865" cy="535472"/>
            <a:chOff x="464969" y="1198697"/>
            <a:chExt cx="472865" cy="535472"/>
          </a:xfrm>
        </p:grpSpPr>
        <p:sp>
          <p:nvSpPr>
            <p:cNvPr id="131" name="Google Shape;131;p6"/>
            <p:cNvSpPr/>
            <p:nvPr/>
          </p:nvSpPr>
          <p:spPr>
            <a:xfrm>
              <a:off x="507323" y="1395615"/>
              <a:ext cx="338555" cy="338554"/>
            </a:xfrm>
            <a:prstGeom prst="roundRect">
              <a:avLst>
                <a:gd fmla="val 16667" name="adj"/>
              </a:avLst>
            </a:prstGeom>
            <a:solidFill>
              <a:srgbClr val="0897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6"/>
            <p:cNvSpPr txBox="1"/>
            <p:nvPr/>
          </p:nvSpPr>
          <p:spPr>
            <a:xfrm>
              <a:off x="464969" y="1198697"/>
              <a:ext cx="472865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33" name="Google Shape;133;p6"/>
          <p:cNvSpPr txBox="1"/>
          <p:nvPr>
            <p:ph idx="3" type="body"/>
          </p:nvPr>
        </p:nvSpPr>
        <p:spPr>
          <a:xfrm>
            <a:off x="1807631" y="4614840"/>
            <a:ext cx="99176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6"/>
          <p:cNvSpPr txBox="1"/>
          <p:nvPr/>
        </p:nvSpPr>
        <p:spPr>
          <a:xfrm>
            <a:off x="468622" y="4614840"/>
            <a:ext cx="1195154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Hard Skills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6"/>
          <p:cNvSpPr txBox="1"/>
          <p:nvPr>
            <p:ph idx="4" type="body"/>
          </p:nvPr>
        </p:nvSpPr>
        <p:spPr>
          <a:xfrm>
            <a:off x="1807631" y="5079295"/>
            <a:ext cx="99176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6"/>
          <p:cNvSpPr txBox="1"/>
          <p:nvPr/>
        </p:nvSpPr>
        <p:spPr>
          <a:xfrm>
            <a:off x="468622" y="5079295"/>
            <a:ext cx="1195154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Soft Skills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6"/>
          <p:cNvSpPr txBox="1"/>
          <p:nvPr>
            <p:ph idx="5" type="body"/>
          </p:nvPr>
        </p:nvSpPr>
        <p:spPr>
          <a:xfrm>
            <a:off x="1807631" y="5543750"/>
            <a:ext cx="99176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6"/>
          <p:cNvSpPr txBox="1"/>
          <p:nvPr/>
        </p:nvSpPr>
        <p:spPr>
          <a:xfrm>
            <a:off x="468622" y="5543750"/>
            <a:ext cx="1195154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Supporting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9843797" y="6587634"/>
            <a:ext cx="242440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897A1"/>
                </a:solidFill>
                <a:latin typeface="Montserrat"/>
                <a:ea typeface="Montserrat"/>
                <a:cs typeface="Montserrat"/>
                <a:sym typeface="Montserrat"/>
              </a:rPr>
              <a:t>Copyrights Rakamin Academy 2021</a:t>
            </a:r>
            <a:endParaRPr b="0" i="0" sz="900" u="none" cap="none" strike="noStrike">
              <a:solidFill>
                <a:srgbClr val="0897A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lide Judul">
  <p:cSld name="2_Slide Judul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7"/>
          <p:cNvGrpSpPr/>
          <p:nvPr/>
        </p:nvGrpSpPr>
        <p:grpSpPr>
          <a:xfrm>
            <a:off x="11361420" y="298723"/>
            <a:ext cx="646333" cy="646331"/>
            <a:chOff x="4716170" y="2461316"/>
            <a:chExt cx="1176435" cy="1176431"/>
          </a:xfrm>
        </p:grpSpPr>
        <p:sp>
          <p:nvSpPr>
            <p:cNvPr id="142" name="Google Shape;142;p7"/>
            <p:cNvSpPr/>
            <p:nvPr/>
          </p:nvSpPr>
          <p:spPr>
            <a:xfrm>
              <a:off x="4716170" y="2461316"/>
              <a:ext cx="1176435" cy="1176431"/>
            </a:xfrm>
            <a:prstGeom prst="roundRect">
              <a:avLst>
                <a:gd fmla="val 16667" name="adj"/>
              </a:avLst>
            </a:prstGeom>
            <a:solidFill>
              <a:srgbClr val="FBBF37"/>
            </a:solidFill>
            <a:ln cap="flat" cmpd="sng" w="3810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iefcase outline" id="143" name="Google Shape;143;p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888800" y="2633946"/>
              <a:ext cx="831169" cy="8311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4" name="Google Shape;144;p7"/>
          <p:cNvSpPr txBox="1"/>
          <p:nvPr/>
        </p:nvSpPr>
        <p:spPr>
          <a:xfrm>
            <a:off x="6562748" y="330577"/>
            <a:ext cx="4703826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897A1"/>
                </a:solidFill>
                <a:latin typeface="Montserrat"/>
                <a:ea typeface="Montserrat"/>
                <a:cs typeface="Montserrat"/>
                <a:sym typeface="Montserrat"/>
              </a:rPr>
              <a:t>I want to get a new job as a Data Scientist</a:t>
            </a:r>
            <a:b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(shifting career)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7"/>
          <p:cNvSpPr txBox="1"/>
          <p:nvPr/>
        </p:nvSpPr>
        <p:spPr>
          <a:xfrm>
            <a:off x="1104900" y="356574"/>
            <a:ext cx="439464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897A1"/>
                </a:solidFill>
                <a:latin typeface="Montserrat"/>
                <a:ea typeface="Montserrat"/>
                <a:cs typeface="Montserrat"/>
                <a:sym typeface="Montserrat"/>
              </a:rPr>
              <a:t>Knowing Yourself</a:t>
            </a:r>
            <a:endParaRPr b="1" i="0" sz="3200" u="none" cap="none" strike="noStrike">
              <a:solidFill>
                <a:srgbClr val="0897A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7"/>
          <p:cNvSpPr txBox="1"/>
          <p:nvPr/>
        </p:nvSpPr>
        <p:spPr>
          <a:xfrm>
            <a:off x="845878" y="1379527"/>
            <a:ext cx="57658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I’m still lacking</a:t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7" name="Google Shape;147;p7"/>
          <p:cNvGrpSpPr/>
          <p:nvPr/>
        </p:nvGrpSpPr>
        <p:grpSpPr>
          <a:xfrm>
            <a:off x="464969" y="1198697"/>
            <a:ext cx="472865" cy="535472"/>
            <a:chOff x="464969" y="1198697"/>
            <a:chExt cx="472865" cy="535472"/>
          </a:xfrm>
        </p:grpSpPr>
        <p:sp>
          <p:nvSpPr>
            <p:cNvPr id="148" name="Google Shape;148;p7"/>
            <p:cNvSpPr/>
            <p:nvPr/>
          </p:nvSpPr>
          <p:spPr>
            <a:xfrm>
              <a:off x="507323" y="1395615"/>
              <a:ext cx="338555" cy="338554"/>
            </a:xfrm>
            <a:prstGeom prst="roundRect">
              <a:avLst>
                <a:gd fmla="val 16667" name="adj"/>
              </a:avLst>
            </a:prstGeom>
            <a:solidFill>
              <a:srgbClr val="0897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 txBox="1"/>
            <p:nvPr/>
          </p:nvSpPr>
          <p:spPr>
            <a:xfrm>
              <a:off x="464969" y="1198697"/>
              <a:ext cx="472865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50" name="Google Shape;150;p7"/>
          <p:cNvSpPr txBox="1"/>
          <p:nvPr>
            <p:ph idx="1" type="body"/>
          </p:nvPr>
        </p:nvSpPr>
        <p:spPr>
          <a:xfrm>
            <a:off x="507323" y="2248122"/>
            <a:ext cx="3283627" cy="744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7"/>
          <p:cNvSpPr txBox="1"/>
          <p:nvPr/>
        </p:nvSpPr>
        <p:spPr>
          <a:xfrm>
            <a:off x="507323" y="1878455"/>
            <a:ext cx="1195154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Hard Skills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4174448" y="1878455"/>
            <a:ext cx="1195154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Soft Skills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7841573" y="1878454"/>
            <a:ext cx="1195154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Supporting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7"/>
          <p:cNvSpPr txBox="1"/>
          <p:nvPr>
            <p:ph idx="2" type="body"/>
          </p:nvPr>
        </p:nvSpPr>
        <p:spPr>
          <a:xfrm>
            <a:off x="4174448" y="2243812"/>
            <a:ext cx="3283627" cy="744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7"/>
          <p:cNvSpPr txBox="1"/>
          <p:nvPr>
            <p:ph idx="3" type="body"/>
          </p:nvPr>
        </p:nvSpPr>
        <p:spPr>
          <a:xfrm>
            <a:off x="7841573" y="2243812"/>
            <a:ext cx="3740827" cy="744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7"/>
          <p:cNvSpPr txBox="1"/>
          <p:nvPr/>
        </p:nvSpPr>
        <p:spPr>
          <a:xfrm>
            <a:off x="845878" y="3235420"/>
            <a:ext cx="600259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My strategies to fulfil things that lacking are</a:t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7" name="Google Shape;157;p7"/>
          <p:cNvGrpSpPr/>
          <p:nvPr/>
        </p:nvGrpSpPr>
        <p:grpSpPr>
          <a:xfrm>
            <a:off x="464969" y="3054590"/>
            <a:ext cx="472865" cy="535472"/>
            <a:chOff x="464969" y="1198697"/>
            <a:chExt cx="472865" cy="535472"/>
          </a:xfrm>
        </p:grpSpPr>
        <p:sp>
          <p:nvSpPr>
            <p:cNvPr id="158" name="Google Shape;158;p7"/>
            <p:cNvSpPr/>
            <p:nvPr/>
          </p:nvSpPr>
          <p:spPr>
            <a:xfrm>
              <a:off x="507323" y="1395615"/>
              <a:ext cx="338555" cy="338554"/>
            </a:xfrm>
            <a:prstGeom prst="roundRect">
              <a:avLst>
                <a:gd fmla="val 16667" name="adj"/>
              </a:avLst>
            </a:prstGeom>
            <a:solidFill>
              <a:srgbClr val="0897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 txBox="1"/>
            <p:nvPr/>
          </p:nvSpPr>
          <p:spPr>
            <a:xfrm>
              <a:off x="464969" y="1198697"/>
              <a:ext cx="472865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  <a:endPara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60" name="Google Shape;160;p7"/>
          <p:cNvSpPr txBox="1"/>
          <p:nvPr>
            <p:ph idx="4" type="body"/>
          </p:nvPr>
        </p:nvSpPr>
        <p:spPr>
          <a:xfrm>
            <a:off x="507323" y="4076193"/>
            <a:ext cx="3283627" cy="1015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7"/>
          <p:cNvSpPr txBox="1"/>
          <p:nvPr/>
        </p:nvSpPr>
        <p:spPr>
          <a:xfrm>
            <a:off x="507323" y="3706527"/>
            <a:ext cx="1195154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Hard Skills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7"/>
          <p:cNvSpPr txBox="1"/>
          <p:nvPr/>
        </p:nvSpPr>
        <p:spPr>
          <a:xfrm>
            <a:off x="4174448" y="3706527"/>
            <a:ext cx="1195154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Soft Skills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7"/>
          <p:cNvSpPr txBox="1"/>
          <p:nvPr/>
        </p:nvSpPr>
        <p:spPr>
          <a:xfrm>
            <a:off x="7841573" y="3706526"/>
            <a:ext cx="1195154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Supporting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7"/>
          <p:cNvSpPr txBox="1"/>
          <p:nvPr>
            <p:ph idx="5" type="body"/>
          </p:nvPr>
        </p:nvSpPr>
        <p:spPr>
          <a:xfrm>
            <a:off x="4174447" y="4076193"/>
            <a:ext cx="3283627" cy="1015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7"/>
          <p:cNvSpPr txBox="1"/>
          <p:nvPr>
            <p:ph idx="6" type="body"/>
          </p:nvPr>
        </p:nvSpPr>
        <p:spPr>
          <a:xfrm>
            <a:off x="7841571" y="4076193"/>
            <a:ext cx="3283627" cy="1015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p7"/>
          <p:cNvSpPr txBox="1"/>
          <p:nvPr/>
        </p:nvSpPr>
        <p:spPr>
          <a:xfrm>
            <a:off x="9843797" y="6587634"/>
            <a:ext cx="242440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897A1"/>
                </a:solidFill>
                <a:latin typeface="Montserrat"/>
                <a:ea typeface="Montserrat"/>
                <a:cs typeface="Montserrat"/>
                <a:sym typeface="Montserrat"/>
              </a:rPr>
              <a:t>Copyrights Rakamin Academy 2021</a:t>
            </a:r>
            <a:endParaRPr b="0" i="0" sz="900" u="none" cap="none" strike="noStrike">
              <a:solidFill>
                <a:srgbClr val="0897A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lide Judul">
  <p:cSld name="4_Slide Judul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8"/>
          <p:cNvGrpSpPr/>
          <p:nvPr/>
        </p:nvGrpSpPr>
        <p:grpSpPr>
          <a:xfrm>
            <a:off x="11361420" y="298723"/>
            <a:ext cx="646333" cy="646331"/>
            <a:chOff x="4716170" y="2461316"/>
            <a:chExt cx="1176435" cy="1176431"/>
          </a:xfrm>
        </p:grpSpPr>
        <p:sp>
          <p:nvSpPr>
            <p:cNvPr id="169" name="Google Shape;169;p8"/>
            <p:cNvSpPr/>
            <p:nvPr/>
          </p:nvSpPr>
          <p:spPr>
            <a:xfrm>
              <a:off x="4716170" y="2461316"/>
              <a:ext cx="1176435" cy="1176431"/>
            </a:xfrm>
            <a:prstGeom prst="roundRect">
              <a:avLst>
                <a:gd fmla="val 16667" name="adj"/>
              </a:avLst>
            </a:prstGeom>
            <a:solidFill>
              <a:srgbClr val="FBBF37"/>
            </a:solidFill>
            <a:ln cap="flat" cmpd="sng" w="3810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iefcase outline" id="170" name="Google Shape;170;p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888800" y="2633946"/>
              <a:ext cx="831169" cy="8311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1" name="Google Shape;171;p8"/>
          <p:cNvSpPr txBox="1"/>
          <p:nvPr/>
        </p:nvSpPr>
        <p:spPr>
          <a:xfrm>
            <a:off x="6562748" y="330577"/>
            <a:ext cx="4703826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897A1"/>
                </a:solidFill>
                <a:latin typeface="Montserrat"/>
                <a:ea typeface="Montserrat"/>
                <a:cs typeface="Montserrat"/>
                <a:sym typeface="Montserrat"/>
              </a:rPr>
              <a:t>I want to get a new job as a Data Scientist</a:t>
            </a:r>
            <a:b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(shifting career)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8"/>
          <p:cNvSpPr txBox="1"/>
          <p:nvPr/>
        </p:nvSpPr>
        <p:spPr>
          <a:xfrm>
            <a:off x="1061751" y="354917"/>
            <a:ext cx="439464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897A1"/>
                </a:solidFill>
                <a:latin typeface="Montserrat"/>
                <a:ea typeface="Montserrat"/>
                <a:cs typeface="Montserrat"/>
                <a:sym typeface="Montserrat"/>
              </a:rPr>
              <a:t>Knowing Yourself</a:t>
            </a:r>
            <a:endParaRPr b="1" i="0" sz="3200" u="none" cap="none" strike="noStrike">
              <a:solidFill>
                <a:srgbClr val="0897A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807778" y="1208077"/>
            <a:ext cx="921252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 want to get 4 in Rakamin Talent Maturity Level, but now my score is</a:t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4" name="Google Shape;174;p8"/>
          <p:cNvGrpSpPr/>
          <p:nvPr/>
        </p:nvGrpSpPr>
        <p:grpSpPr>
          <a:xfrm>
            <a:off x="426869" y="1027247"/>
            <a:ext cx="472865" cy="535472"/>
            <a:chOff x="464969" y="1198697"/>
            <a:chExt cx="472865" cy="535472"/>
          </a:xfrm>
        </p:grpSpPr>
        <p:sp>
          <p:nvSpPr>
            <p:cNvPr id="175" name="Google Shape;175;p8"/>
            <p:cNvSpPr/>
            <p:nvPr/>
          </p:nvSpPr>
          <p:spPr>
            <a:xfrm>
              <a:off x="507323" y="1395615"/>
              <a:ext cx="338555" cy="338554"/>
            </a:xfrm>
            <a:prstGeom prst="roundRect">
              <a:avLst>
                <a:gd fmla="val 16667" name="adj"/>
              </a:avLst>
            </a:prstGeom>
            <a:solidFill>
              <a:srgbClr val="0897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8"/>
            <p:cNvSpPr txBox="1"/>
            <p:nvPr/>
          </p:nvSpPr>
          <p:spPr>
            <a:xfrm>
              <a:off x="464969" y="1198697"/>
              <a:ext cx="472865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</a:t>
              </a:r>
              <a:endPara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77" name="Google Shape;177;p8"/>
          <p:cNvSpPr txBox="1"/>
          <p:nvPr>
            <p:ph idx="1" type="body"/>
          </p:nvPr>
        </p:nvSpPr>
        <p:spPr>
          <a:xfrm>
            <a:off x="1764623" y="2072363"/>
            <a:ext cx="6055425" cy="213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8" name="Google Shape;178;p8"/>
          <p:cNvSpPr txBox="1"/>
          <p:nvPr/>
        </p:nvSpPr>
        <p:spPr>
          <a:xfrm>
            <a:off x="1764623" y="1707005"/>
            <a:ext cx="1273852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I have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8"/>
          <p:cNvSpPr txBox="1"/>
          <p:nvPr>
            <p:ph idx="2" type="body"/>
          </p:nvPr>
        </p:nvSpPr>
        <p:spPr>
          <a:xfrm>
            <a:off x="8073384" y="2072363"/>
            <a:ext cx="1442091" cy="213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Google Shape;180;p8"/>
          <p:cNvSpPr txBox="1"/>
          <p:nvPr/>
        </p:nvSpPr>
        <p:spPr>
          <a:xfrm>
            <a:off x="8073384" y="1707005"/>
            <a:ext cx="1273852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Score I Got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8"/>
          <p:cNvSpPr txBox="1"/>
          <p:nvPr>
            <p:ph idx="3" type="body"/>
          </p:nvPr>
        </p:nvSpPr>
        <p:spPr>
          <a:xfrm>
            <a:off x="1764623" y="2373072"/>
            <a:ext cx="6055425" cy="213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8"/>
          <p:cNvSpPr txBox="1"/>
          <p:nvPr>
            <p:ph idx="4" type="body"/>
          </p:nvPr>
        </p:nvSpPr>
        <p:spPr>
          <a:xfrm>
            <a:off x="8073384" y="2373072"/>
            <a:ext cx="1442091" cy="213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Google Shape;183;p8"/>
          <p:cNvSpPr txBox="1"/>
          <p:nvPr>
            <p:ph idx="5" type="body"/>
          </p:nvPr>
        </p:nvSpPr>
        <p:spPr>
          <a:xfrm>
            <a:off x="1764623" y="2678199"/>
            <a:ext cx="6055425" cy="213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Google Shape;184;p8"/>
          <p:cNvSpPr txBox="1"/>
          <p:nvPr>
            <p:ph idx="6" type="body"/>
          </p:nvPr>
        </p:nvSpPr>
        <p:spPr>
          <a:xfrm>
            <a:off x="8073384" y="2678199"/>
            <a:ext cx="1442091" cy="213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5" name="Google Shape;185;p8"/>
          <p:cNvSpPr txBox="1"/>
          <p:nvPr>
            <p:ph idx="7" type="body"/>
          </p:nvPr>
        </p:nvSpPr>
        <p:spPr>
          <a:xfrm>
            <a:off x="1764623" y="3002376"/>
            <a:ext cx="6055425" cy="213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Google Shape;186;p8"/>
          <p:cNvSpPr txBox="1"/>
          <p:nvPr>
            <p:ph idx="8" type="body"/>
          </p:nvPr>
        </p:nvSpPr>
        <p:spPr>
          <a:xfrm>
            <a:off x="8073384" y="3002376"/>
            <a:ext cx="1442091" cy="213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87" name="Google Shape;187;p8"/>
          <p:cNvCxnSpPr/>
          <p:nvPr/>
        </p:nvCxnSpPr>
        <p:spPr>
          <a:xfrm>
            <a:off x="6276975" y="3324225"/>
            <a:ext cx="345757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8" name="Google Shape;188;p8"/>
          <p:cNvSpPr txBox="1"/>
          <p:nvPr/>
        </p:nvSpPr>
        <p:spPr>
          <a:xfrm>
            <a:off x="9768811" y="3093392"/>
            <a:ext cx="3593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0"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8"/>
          <p:cNvSpPr txBox="1"/>
          <p:nvPr>
            <p:ph idx="9" type="body"/>
          </p:nvPr>
        </p:nvSpPr>
        <p:spPr>
          <a:xfrm>
            <a:off x="8076595" y="3423044"/>
            <a:ext cx="1442091" cy="213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0" name="Google Shape;190;p8"/>
          <p:cNvSpPr txBox="1"/>
          <p:nvPr/>
        </p:nvSpPr>
        <p:spPr>
          <a:xfrm>
            <a:off x="850132" y="3856390"/>
            <a:ext cx="921252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 can get 4 and I will focusing my effort to</a:t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1" name="Google Shape;191;p8"/>
          <p:cNvGrpSpPr/>
          <p:nvPr/>
        </p:nvGrpSpPr>
        <p:grpSpPr>
          <a:xfrm>
            <a:off x="469223" y="3675560"/>
            <a:ext cx="472865" cy="535472"/>
            <a:chOff x="464969" y="1198697"/>
            <a:chExt cx="472865" cy="535472"/>
          </a:xfrm>
        </p:grpSpPr>
        <p:sp>
          <p:nvSpPr>
            <p:cNvPr id="192" name="Google Shape;192;p8"/>
            <p:cNvSpPr/>
            <p:nvPr/>
          </p:nvSpPr>
          <p:spPr>
            <a:xfrm>
              <a:off x="507323" y="1395615"/>
              <a:ext cx="338555" cy="338554"/>
            </a:xfrm>
            <a:prstGeom prst="roundRect">
              <a:avLst>
                <a:gd fmla="val 16667" name="adj"/>
              </a:avLst>
            </a:prstGeom>
            <a:solidFill>
              <a:srgbClr val="0897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 txBox="1"/>
            <p:nvPr/>
          </p:nvSpPr>
          <p:spPr>
            <a:xfrm>
              <a:off x="464969" y="1198697"/>
              <a:ext cx="472865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7</a:t>
              </a:r>
              <a:endPara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94" name="Google Shape;194;p8"/>
          <p:cNvSpPr txBox="1"/>
          <p:nvPr>
            <p:ph idx="13" type="body"/>
          </p:nvPr>
        </p:nvSpPr>
        <p:spPr>
          <a:xfrm>
            <a:off x="1802723" y="4725532"/>
            <a:ext cx="6055425" cy="213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8"/>
          <p:cNvSpPr txBox="1"/>
          <p:nvPr/>
        </p:nvSpPr>
        <p:spPr>
          <a:xfrm>
            <a:off x="1802722" y="4360174"/>
            <a:ext cx="1622023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I will have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8"/>
          <p:cNvSpPr txBox="1"/>
          <p:nvPr>
            <p:ph idx="14" type="body"/>
          </p:nvPr>
        </p:nvSpPr>
        <p:spPr>
          <a:xfrm>
            <a:off x="8111484" y="4725532"/>
            <a:ext cx="1442091" cy="213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7" name="Google Shape;197;p8"/>
          <p:cNvSpPr txBox="1"/>
          <p:nvPr/>
        </p:nvSpPr>
        <p:spPr>
          <a:xfrm>
            <a:off x="8111484" y="4360174"/>
            <a:ext cx="1273852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Score I Got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8"/>
          <p:cNvSpPr txBox="1"/>
          <p:nvPr>
            <p:ph idx="15" type="body"/>
          </p:nvPr>
        </p:nvSpPr>
        <p:spPr>
          <a:xfrm>
            <a:off x="1802723" y="5026241"/>
            <a:ext cx="6055425" cy="213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Google Shape;199;p8"/>
          <p:cNvSpPr txBox="1"/>
          <p:nvPr>
            <p:ph idx="16" type="body"/>
          </p:nvPr>
        </p:nvSpPr>
        <p:spPr>
          <a:xfrm>
            <a:off x="8111484" y="5026241"/>
            <a:ext cx="1442091" cy="213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0" name="Google Shape;200;p8"/>
          <p:cNvSpPr txBox="1"/>
          <p:nvPr>
            <p:ph idx="17" type="body"/>
          </p:nvPr>
        </p:nvSpPr>
        <p:spPr>
          <a:xfrm>
            <a:off x="1802723" y="5331368"/>
            <a:ext cx="6055425" cy="213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1" name="Google Shape;201;p8"/>
          <p:cNvSpPr txBox="1"/>
          <p:nvPr>
            <p:ph idx="18" type="body"/>
          </p:nvPr>
        </p:nvSpPr>
        <p:spPr>
          <a:xfrm>
            <a:off x="8111484" y="5331368"/>
            <a:ext cx="1442091" cy="213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2" name="Google Shape;202;p8"/>
          <p:cNvSpPr txBox="1"/>
          <p:nvPr>
            <p:ph idx="19" type="body"/>
          </p:nvPr>
        </p:nvSpPr>
        <p:spPr>
          <a:xfrm>
            <a:off x="1802723" y="5655545"/>
            <a:ext cx="6055425" cy="213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" name="Google Shape;203;p8"/>
          <p:cNvSpPr txBox="1"/>
          <p:nvPr>
            <p:ph idx="20" type="body"/>
          </p:nvPr>
        </p:nvSpPr>
        <p:spPr>
          <a:xfrm>
            <a:off x="8111484" y="5655545"/>
            <a:ext cx="1442091" cy="213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04" name="Google Shape;204;p8"/>
          <p:cNvCxnSpPr/>
          <p:nvPr/>
        </p:nvCxnSpPr>
        <p:spPr>
          <a:xfrm>
            <a:off x="6315075" y="5967869"/>
            <a:ext cx="345757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5" name="Google Shape;205;p8"/>
          <p:cNvSpPr txBox="1"/>
          <p:nvPr/>
        </p:nvSpPr>
        <p:spPr>
          <a:xfrm>
            <a:off x="9806911" y="5737036"/>
            <a:ext cx="3593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0" i="0" sz="2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8"/>
          <p:cNvSpPr txBox="1"/>
          <p:nvPr>
            <p:ph idx="21" type="body"/>
          </p:nvPr>
        </p:nvSpPr>
        <p:spPr>
          <a:xfrm>
            <a:off x="8114695" y="6066688"/>
            <a:ext cx="1442091" cy="213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7" name="Google Shape;207;p8"/>
          <p:cNvSpPr txBox="1"/>
          <p:nvPr/>
        </p:nvSpPr>
        <p:spPr>
          <a:xfrm>
            <a:off x="9843797" y="6587634"/>
            <a:ext cx="242440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897A1"/>
                </a:solidFill>
                <a:latin typeface="Montserrat"/>
                <a:ea typeface="Montserrat"/>
                <a:cs typeface="Montserrat"/>
                <a:sym typeface="Montserrat"/>
              </a:rPr>
              <a:t>Copyrights Rakamin Academy 2021</a:t>
            </a:r>
            <a:endParaRPr b="0" i="0" sz="900" u="none" cap="none" strike="noStrike">
              <a:solidFill>
                <a:srgbClr val="0897A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Slide Judul">
  <p:cSld name="6_Slide Judul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 txBox="1"/>
          <p:nvPr/>
        </p:nvSpPr>
        <p:spPr>
          <a:xfrm>
            <a:off x="1093450" y="303784"/>
            <a:ext cx="373458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897A1"/>
                </a:solidFill>
                <a:latin typeface="Montserrat"/>
                <a:ea typeface="Montserrat"/>
                <a:cs typeface="Montserrat"/>
                <a:sym typeface="Montserrat"/>
              </a:rPr>
              <a:t>Knowing Your Strengths and Weaknesses</a:t>
            </a:r>
            <a:endParaRPr b="1" i="0" sz="2000" u="none" cap="none" strike="noStrike">
              <a:solidFill>
                <a:srgbClr val="0897A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9"/>
          <p:cNvSpPr txBox="1"/>
          <p:nvPr/>
        </p:nvSpPr>
        <p:spPr>
          <a:xfrm>
            <a:off x="845878" y="1265227"/>
            <a:ext cx="57658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 Support my Goal I Have Strength in</a:t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11" name="Google Shape;211;p9"/>
          <p:cNvGrpSpPr/>
          <p:nvPr/>
        </p:nvGrpSpPr>
        <p:grpSpPr>
          <a:xfrm>
            <a:off x="464969" y="1084397"/>
            <a:ext cx="472865" cy="535472"/>
            <a:chOff x="464969" y="1198697"/>
            <a:chExt cx="472865" cy="535472"/>
          </a:xfrm>
        </p:grpSpPr>
        <p:sp>
          <p:nvSpPr>
            <p:cNvPr id="212" name="Google Shape;212;p9"/>
            <p:cNvSpPr/>
            <p:nvPr/>
          </p:nvSpPr>
          <p:spPr>
            <a:xfrm>
              <a:off x="507323" y="1395615"/>
              <a:ext cx="338555" cy="338554"/>
            </a:xfrm>
            <a:prstGeom prst="roundRect">
              <a:avLst>
                <a:gd fmla="val 16667" name="adj"/>
              </a:avLst>
            </a:prstGeom>
            <a:solidFill>
              <a:srgbClr val="0897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9"/>
            <p:cNvSpPr txBox="1"/>
            <p:nvPr/>
          </p:nvSpPr>
          <p:spPr>
            <a:xfrm>
              <a:off x="464969" y="1198697"/>
              <a:ext cx="472865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8</a:t>
              </a:r>
              <a:endPara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14" name="Google Shape;214;p9"/>
          <p:cNvSpPr txBox="1"/>
          <p:nvPr>
            <p:ph idx="1" type="body"/>
          </p:nvPr>
        </p:nvSpPr>
        <p:spPr>
          <a:xfrm>
            <a:off x="507322" y="2133823"/>
            <a:ext cx="7055528" cy="307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5" name="Google Shape;215;p9"/>
          <p:cNvSpPr txBox="1"/>
          <p:nvPr/>
        </p:nvSpPr>
        <p:spPr>
          <a:xfrm>
            <a:off x="507322" y="1764155"/>
            <a:ext cx="1397677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My Strength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9"/>
          <p:cNvSpPr txBox="1"/>
          <p:nvPr/>
        </p:nvSpPr>
        <p:spPr>
          <a:xfrm>
            <a:off x="7891908" y="1764157"/>
            <a:ext cx="1195154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Benefit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9"/>
          <p:cNvSpPr txBox="1"/>
          <p:nvPr>
            <p:ph idx="2" type="body"/>
          </p:nvPr>
        </p:nvSpPr>
        <p:spPr>
          <a:xfrm>
            <a:off x="7891908" y="2133823"/>
            <a:ext cx="36531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8" name="Google Shape;218;p9"/>
          <p:cNvSpPr txBox="1"/>
          <p:nvPr>
            <p:ph idx="3" type="body"/>
          </p:nvPr>
        </p:nvSpPr>
        <p:spPr>
          <a:xfrm>
            <a:off x="507322" y="2552373"/>
            <a:ext cx="7055528" cy="307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9" name="Google Shape;219;p9"/>
          <p:cNvSpPr txBox="1"/>
          <p:nvPr>
            <p:ph idx="4" type="body"/>
          </p:nvPr>
        </p:nvSpPr>
        <p:spPr>
          <a:xfrm>
            <a:off x="7891908" y="2552373"/>
            <a:ext cx="36531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0" name="Google Shape;220;p9"/>
          <p:cNvSpPr txBox="1"/>
          <p:nvPr>
            <p:ph idx="5" type="body"/>
          </p:nvPr>
        </p:nvSpPr>
        <p:spPr>
          <a:xfrm>
            <a:off x="507322" y="2973399"/>
            <a:ext cx="7055528" cy="307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1" name="Google Shape;221;p9"/>
          <p:cNvSpPr txBox="1"/>
          <p:nvPr>
            <p:ph idx="6" type="body"/>
          </p:nvPr>
        </p:nvSpPr>
        <p:spPr>
          <a:xfrm>
            <a:off x="7891908" y="2973399"/>
            <a:ext cx="36531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2" name="Google Shape;222;p9"/>
          <p:cNvSpPr txBox="1"/>
          <p:nvPr>
            <p:ph idx="7" type="body"/>
          </p:nvPr>
        </p:nvSpPr>
        <p:spPr>
          <a:xfrm>
            <a:off x="507322" y="3391949"/>
            <a:ext cx="7055528" cy="307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3" name="Google Shape;223;p9"/>
          <p:cNvSpPr txBox="1"/>
          <p:nvPr>
            <p:ph idx="8" type="body"/>
          </p:nvPr>
        </p:nvSpPr>
        <p:spPr>
          <a:xfrm>
            <a:off x="7891908" y="3391949"/>
            <a:ext cx="36531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4" name="Google Shape;224;p9"/>
          <p:cNvSpPr txBox="1"/>
          <p:nvPr>
            <p:ph idx="9" type="body"/>
          </p:nvPr>
        </p:nvSpPr>
        <p:spPr>
          <a:xfrm>
            <a:off x="507322" y="3788289"/>
            <a:ext cx="7055528" cy="307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" name="Google Shape;225;p9"/>
          <p:cNvSpPr txBox="1"/>
          <p:nvPr>
            <p:ph idx="13" type="body"/>
          </p:nvPr>
        </p:nvSpPr>
        <p:spPr>
          <a:xfrm>
            <a:off x="7891908" y="3788289"/>
            <a:ext cx="36531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Google Shape;226;p9"/>
          <p:cNvSpPr txBox="1"/>
          <p:nvPr>
            <p:ph idx="14" type="body"/>
          </p:nvPr>
        </p:nvSpPr>
        <p:spPr>
          <a:xfrm>
            <a:off x="507322" y="4206839"/>
            <a:ext cx="7055528" cy="307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Google Shape;227;p9"/>
          <p:cNvSpPr txBox="1"/>
          <p:nvPr>
            <p:ph idx="15" type="body"/>
          </p:nvPr>
        </p:nvSpPr>
        <p:spPr>
          <a:xfrm>
            <a:off x="7891908" y="4206839"/>
            <a:ext cx="36531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8" name="Google Shape;228;p9"/>
          <p:cNvSpPr/>
          <p:nvPr/>
        </p:nvSpPr>
        <p:spPr>
          <a:xfrm>
            <a:off x="2302794" y="5021731"/>
            <a:ext cx="10117806" cy="1235154"/>
          </a:xfrm>
          <a:prstGeom prst="roundRect">
            <a:avLst>
              <a:gd fmla="val 5012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9"/>
          <p:cNvSpPr txBox="1"/>
          <p:nvPr/>
        </p:nvSpPr>
        <p:spPr>
          <a:xfrm>
            <a:off x="2514811" y="5110876"/>
            <a:ext cx="8010313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Strength is </a:t>
            </a: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anything can help you to achieve your goal easier or faster it’s including </a:t>
            </a: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personal factor </a:t>
            </a: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such as personality, habit, interest, intelligence, knowledge, or </a:t>
            </a: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non-personal factor </a:t>
            </a: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such as time availability, access to learning facilities, network, money, anything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30" name="Google Shape;230;p9"/>
          <p:cNvGrpSpPr/>
          <p:nvPr/>
        </p:nvGrpSpPr>
        <p:grpSpPr>
          <a:xfrm>
            <a:off x="11361420" y="298723"/>
            <a:ext cx="646333" cy="646331"/>
            <a:chOff x="4716170" y="2461316"/>
            <a:chExt cx="1176435" cy="1176431"/>
          </a:xfrm>
        </p:grpSpPr>
        <p:sp>
          <p:nvSpPr>
            <p:cNvPr id="231" name="Google Shape;231;p9"/>
            <p:cNvSpPr/>
            <p:nvPr/>
          </p:nvSpPr>
          <p:spPr>
            <a:xfrm>
              <a:off x="4716170" y="2461316"/>
              <a:ext cx="1176435" cy="1176431"/>
            </a:xfrm>
            <a:prstGeom prst="roundRect">
              <a:avLst>
                <a:gd fmla="val 16667" name="adj"/>
              </a:avLst>
            </a:prstGeom>
            <a:solidFill>
              <a:srgbClr val="FBBF37"/>
            </a:solidFill>
            <a:ln cap="flat" cmpd="sng" w="3810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iefcase outline" id="232" name="Google Shape;232;p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888800" y="2633946"/>
              <a:ext cx="831169" cy="8311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3" name="Google Shape;233;p9"/>
          <p:cNvSpPr txBox="1"/>
          <p:nvPr/>
        </p:nvSpPr>
        <p:spPr>
          <a:xfrm>
            <a:off x="6562748" y="330577"/>
            <a:ext cx="4703826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897A1"/>
                </a:solidFill>
                <a:latin typeface="Montserrat"/>
                <a:ea typeface="Montserrat"/>
                <a:cs typeface="Montserrat"/>
                <a:sym typeface="Montserrat"/>
              </a:rPr>
              <a:t>I want to get a new job as a Data Scientist</a:t>
            </a:r>
            <a:b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(shifting career)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" name="Google Shape;234;p9"/>
          <p:cNvSpPr txBox="1"/>
          <p:nvPr/>
        </p:nvSpPr>
        <p:spPr>
          <a:xfrm>
            <a:off x="9843797" y="6587634"/>
            <a:ext cx="242440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897A1"/>
                </a:solidFill>
                <a:latin typeface="Montserrat"/>
                <a:ea typeface="Montserrat"/>
                <a:cs typeface="Montserrat"/>
                <a:sym typeface="Montserrat"/>
              </a:rPr>
              <a:t>Copyrights Rakamin Academy 2021</a:t>
            </a:r>
            <a:endParaRPr b="0" i="0" sz="900" u="none" cap="none" strike="noStrike">
              <a:solidFill>
                <a:srgbClr val="0897A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Slide Judul">
  <p:cSld name="7_Slide Judul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"/>
          <p:cNvSpPr txBox="1"/>
          <p:nvPr/>
        </p:nvSpPr>
        <p:spPr>
          <a:xfrm>
            <a:off x="1093450" y="303784"/>
            <a:ext cx="373458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897A1"/>
                </a:solidFill>
                <a:latin typeface="Montserrat"/>
                <a:ea typeface="Montserrat"/>
                <a:cs typeface="Montserrat"/>
                <a:sym typeface="Montserrat"/>
              </a:rPr>
              <a:t>Knowing Your Strengths and Weaknesses</a:t>
            </a:r>
            <a:endParaRPr b="1" i="0" sz="2000" u="none" cap="none" strike="noStrike">
              <a:solidFill>
                <a:srgbClr val="0897A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10"/>
          <p:cNvSpPr txBox="1"/>
          <p:nvPr/>
        </p:nvSpPr>
        <p:spPr>
          <a:xfrm>
            <a:off x="845877" y="1265227"/>
            <a:ext cx="598690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But I’m also having weaknesses or obstacles</a:t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38" name="Google Shape;238;p10"/>
          <p:cNvGrpSpPr/>
          <p:nvPr/>
        </p:nvGrpSpPr>
        <p:grpSpPr>
          <a:xfrm>
            <a:off x="464969" y="1084397"/>
            <a:ext cx="472865" cy="535472"/>
            <a:chOff x="464969" y="1198697"/>
            <a:chExt cx="472865" cy="535472"/>
          </a:xfrm>
        </p:grpSpPr>
        <p:sp>
          <p:nvSpPr>
            <p:cNvPr id="239" name="Google Shape;239;p10"/>
            <p:cNvSpPr/>
            <p:nvPr/>
          </p:nvSpPr>
          <p:spPr>
            <a:xfrm>
              <a:off x="507323" y="1395615"/>
              <a:ext cx="338555" cy="338554"/>
            </a:xfrm>
            <a:prstGeom prst="roundRect">
              <a:avLst>
                <a:gd fmla="val 16667" name="adj"/>
              </a:avLst>
            </a:prstGeom>
            <a:solidFill>
              <a:srgbClr val="0897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0"/>
            <p:cNvSpPr txBox="1"/>
            <p:nvPr/>
          </p:nvSpPr>
          <p:spPr>
            <a:xfrm>
              <a:off x="464969" y="1198697"/>
              <a:ext cx="472865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9</a:t>
              </a:r>
              <a:endPara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41" name="Google Shape;241;p10"/>
          <p:cNvSpPr txBox="1"/>
          <p:nvPr>
            <p:ph idx="1" type="body"/>
          </p:nvPr>
        </p:nvSpPr>
        <p:spPr>
          <a:xfrm>
            <a:off x="507322" y="2133823"/>
            <a:ext cx="7055528" cy="307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" name="Google Shape;242;p10"/>
          <p:cNvSpPr txBox="1"/>
          <p:nvPr/>
        </p:nvSpPr>
        <p:spPr>
          <a:xfrm>
            <a:off x="507322" y="1764155"/>
            <a:ext cx="2528486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My Weakness or Obstacle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10"/>
          <p:cNvSpPr txBox="1"/>
          <p:nvPr/>
        </p:nvSpPr>
        <p:spPr>
          <a:xfrm>
            <a:off x="7891908" y="1764157"/>
            <a:ext cx="932052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Impact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10"/>
          <p:cNvSpPr txBox="1"/>
          <p:nvPr>
            <p:ph idx="2" type="body"/>
          </p:nvPr>
        </p:nvSpPr>
        <p:spPr>
          <a:xfrm>
            <a:off x="7891908" y="2133823"/>
            <a:ext cx="36531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5" name="Google Shape;245;p10"/>
          <p:cNvSpPr txBox="1"/>
          <p:nvPr>
            <p:ph idx="3" type="body"/>
          </p:nvPr>
        </p:nvSpPr>
        <p:spPr>
          <a:xfrm>
            <a:off x="507322" y="2552373"/>
            <a:ext cx="7055528" cy="307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6" name="Google Shape;246;p10"/>
          <p:cNvSpPr txBox="1"/>
          <p:nvPr>
            <p:ph idx="4" type="body"/>
          </p:nvPr>
        </p:nvSpPr>
        <p:spPr>
          <a:xfrm>
            <a:off x="7891908" y="2552373"/>
            <a:ext cx="36531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7" name="Google Shape;247;p10"/>
          <p:cNvSpPr txBox="1"/>
          <p:nvPr>
            <p:ph idx="5" type="body"/>
          </p:nvPr>
        </p:nvSpPr>
        <p:spPr>
          <a:xfrm>
            <a:off x="507322" y="2973399"/>
            <a:ext cx="7055528" cy="307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8" name="Google Shape;248;p10"/>
          <p:cNvSpPr txBox="1"/>
          <p:nvPr>
            <p:ph idx="6" type="body"/>
          </p:nvPr>
        </p:nvSpPr>
        <p:spPr>
          <a:xfrm>
            <a:off x="7891908" y="2973399"/>
            <a:ext cx="36531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9" name="Google Shape;249;p10"/>
          <p:cNvSpPr txBox="1"/>
          <p:nvPr>
            <p:ph idx="7" type="body"/>
          </p:nvPr>
        </p:nvSpPr>
        <p:spPr>
          <a:xfrm>
            <a:off x="507322" y="3391949"/>
            <a:ext cx="7055528" cy="307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0" name="Google Shape;250;p10"/>
          <p:cNvSpPr txBox="1"/>
          <p:nvPr>
            <p:ph idx="8" type="body"/>
          </p:nvPr>
        </p:nvSpPr>
        <p:spPr>
          <a:xfrm>
            <a:off x="7891908" y="3391949"/>
            <a:ext cx="36531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1" name="Google Shape;251;p10"/>
          <p:cNvSpPr txBox="1"/>
          <p:nvPr>
            <p:ph idx="9" type="body"/>
          </p:nvPr>
        </p:nvSpPr>
        <p:spPr>
          <a:xfrm>
            <a:off x="507322" y="3788289"/>
            <a:ext cx="7055528" cy="307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Google Shape;252;p10"/>
          <p:cNvSpPr txBox="1"/>
          <p:nvPr>
            <p:ph idx="13" type="body"/>
          </p:nvPr>
        </p:nvSpPr>
        <p:spPr>
          <a:xfrm>
            <a:off x="7891908" y="3788289"/>
            <a:ext cx="36531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3" name="Google Shape;253;p10"/>
          <p:cNvSpPr txBox="1"/>
          <p:nvPr>
            <p:ph idx="14" type="body"/>
          </p:nvPr>
        </p:nvSpPr>
        <p:spPr>
          <a:xfrm>
            <a:off x="507322" y="4206839"/>
            <a:ext cx="7055528" cy="307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4" name="Google Shape;254;p10"/>
          <p:cNvSpPr txBox="1"/>
          <p:nvPr>
            <p:ph idx="15" type="body"/>
          </p:nvPr>
        </p:nvSpPr>
        <p:spPr>
          <a:xfrm>
            <a:off x="7891908" y="4206839"/>
            <a:ext cx="36531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5" name="Google Shape;255;p10"/>
          <p:cNvSpPr/>
          <p:nvPr/>
        </p:nvSpPr>
        <p:spPr>
          <a:xfrm>
            <a:off x="2302794" y="5021731"/>
            <a:ext cx="10117806" cy="1235154"/>
          </a:xfrm>
          <a:prstGeom prst="roundRect">
            <a:avLst>
              <a:gd fmla="val 5012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10"/>
          <p:cNvSpPr txBox="1"/>
          <p:nvPr/>
        </p:nvSpPr>
        <p:spPr>
          <a:xfrm>
            <a:off x="2514811" y="5110876"/>
            <a:ext cx="8366549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Weakness or Obstacle is </a:t>
            </a: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anything can disturb you to achieve your goal, make it slower or harder to be achieve. it’s including </a:t>
            </a: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personal factor </a:t>
            </a: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such as personality, habit, interest, intelligence, knowledge, or </a:t>
            </a: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non-personal factor </a:t>
            </a: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such as time availability, access to learning facilities, network, money, anything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57" name="Google Shape;257;p10"/>
          <p:cNvGrpSpPr/>
          <p:nvPr/>
        </p:nvGrpSpPr>
        <p:grpSpPr>
          <a:xfrm>
            <a:off x="11361420" y="298723"/>
            <a:ext cx="646333" cy="646331"/>
            <a:chOff x="4716170" y="2461316"/>
            <a:chExt cx="1176435" cy="1176431"/>
          </a:xfrm>
        </p:grpSpPr>
        <p:sp>
          <p:nvSpPr>
            <p:cNvPr id="258" name="Google Shape;258;p10"/>
            <p:cNvSpPr/>
            <p:nvPr/>
          </p:nvSpPr>
          <p:spPr>
            <a:xfrm>
              <a:off x="4716170" y="2461316"/>
              <a:ext cx="1176435" cy="1176431"/>
            </a:xfrm>
            <a:prstGeom prst="roundRect">
              <a:avLst>
                <a:gd fmla="val 16667" name="adj"/>
              </a:avLst>
            </a:prstGeom>
            <a:solidFill>
              <a:srgbClr val="FBBF37"/>
            </a:solidFill>
            <a:ln cap="flat" cmpd="sng" w="3810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iefcase outline" id="259" name="Google Shape;259;p1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888800" y="2633946"/>
              <a:ext cx="831169" cy="8311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0" name="Google Shape;260;p10"/>
          <p:cNvSpPr txBox="1"/>
          <p:nvPr/>
        </p:nvSpPr>
        <p:spPr>
          <a:xfrm>
            <a:off x="6562748" y="330577"/>
            <a:ext cx="4703826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897A1"/>
                </a:solidFill>
                <a:latin typeface="Montserrat"/>
                <a:ea typeface="Montserrat"/>
                <a:cs typeface="Montserrat"/>
                <a:sym typeface="Montserrat"/>
              </a:rPr>
              <a:t>I want to get a new job as a Data Scientist</a:t>
            </a:r>
            <a:b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(shifting career)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10"/>
          <p:cNvSpPr txBox="1"/>
          <p:nvPr/>
        </p:nvSpPr>
        <p:spPr>
          <a:xfrm>
            <a:off x="9843797" y="6587634"/>
            <a:ext cx="242440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897A1"/>
                </a:solidFill>
                <a:latin typeface="Montserrat"/>
                <a:ea typeface="Montserrat"/>
                <a:cs typeface="Montserrat"/>
                <a:sym typeface="Montserrat"/>
              </a:rPr>
              <a:t>Copyrights Rakamin Academy 2021</a:t>
            </a:r>
            <a:endParaRPr b="0" i="0" sz="900" u="none" cap="none" strike="noStrike">
              <a:solidFill>
                <a:srgbClr val="0897A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Slide Judul">
  <p:cSld name="10_Slide Judul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"/>
          <p:cNvSpPr txBox="1"/>
          <p:nvPr/>
        </p:nvSpPr>
        <p:spPr>
          <a:xfrm>
            <a:off x="1056874" y="393566"/>
            <a:ext cx="37345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897A1"/>
                </a:solidFill>
                <a:latin typeface="Montserrat"/>
                <a:ea typeface="Montserrat"/>
                <a:cs typeface="Montserrat"/>
                <a:sym typeface="Montserrat"/>
              </a:rPr>
              <a:t>My Timeline</a:t>
            </a:r>
            <a:endParaRPr b="1" i="0" sz="2400" u="none" cap="none" strike="noStrike">
              <a:solidFill>
                <a:srgbClr val="0897A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11"/>
          <p:cNvSpPr txBox="1"/>
          <p:nvPr/>
        </p:nvSpPr>
        <p:spPr>
          <a:xfrm>
            <a:off x="845877" y="1265227"/>
            <a:ext cx="86821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After understanding all aspect, my learning timelines are</a:t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65" name="Google Shape;265;p11"/>
          <p:cNvGrpSpPr/>
          <p:nvPr/>
        </p:nvGrpSpPr>
        <p:grpSpPr>
          <a:xfrm>
            <a:off x="304801" y="1084397"/>
            <a:ext cx="633034" cy="535472"/>
            <a:chOff x="304801" y="1198697"/>
            <a:chExt cx="633034" cy="535472"/>
          </a:xfrm>
        </p:grpSpPr>
        <p:sp>
          <p:nvSpPr>
            <p:cNvPr id="266" name="Google Shape;266;p11"/>
            <p:cNvSpPr/>
            <p:nvPr/>
          </p:nvSpPr>
          <p:spPr>
            <a:xfrm>
              <a:off x="507323" y="1395615"/>
              <a:ext cx="338555" cy="338554"/>
            </a:xfrm>
            <a:prstGeom prst="roundRect">
              <a:avLst>
                <a:gd fmla="val 16667" name="adj"/>
              </a:avLst>
            </a:prstGeom>
            <a:solidFill>
              <a:srgbClr val="0897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1"/>
            <p:cNvSpPr txBox="1"/>
            <p:nvPr/>
          </p:nvSpPr>
          <p:spPr>
            <a:xfrm>
              <a:off x="304801" y="1198697"/>
              <a:ext cx="633034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10</a:t>
              </a:r>
              <a:endPara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68" name="Google Shape;268;p11"/>
          <p:cNvSpPr txBox="1"/>
          <p:nvPr>
            <p:ph idx="1" type="body"/>
          </p:nvPr>
        </p:nvSpPr>
        <p:spPr>
          <a:xfrm>
            <a:off x="507322" y="2133823"/>
            <a:ext cx="5748698" cy="247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9" name="Google Shape;269;p11"/>
          <p:cNvSpPr txBox="1"/>
          <p:nvPr/>
        </p:nvSpPr>
        <p:spPr>
          <a:xfrm>
            <a:off x="507322" y="1764155"/>
            <a:ext cx="3820838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After graduate from Rakamin I will learn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11"/>
          <p:cNvSpPr txBox="1"/>
          <p:nvPr>
            <p:ph idx="2" type="body"/>
          </p:nvPr>
        </p:nvSpPr>
        <p:spPr>
          <a:xfrm>
            <a:off x="507322" y="2434379"/>
            <a:ext cx="5748698" cy="247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1" name="Google Shape;271;p11"/>
          <p:cNvSpPr txBox="1"/>
          <p:nvPr/>
        </p:nvSpPr>
        <p:spPr>
          <a:xfrm>
            <a:off x="9843797" y="6587634"/>
            <a:ext cx="242440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897A1"/>
                </a:solidFill>
                <a:latin typeface="Montserrat"/>
                <a:ea typeface="Montserrat"/>
                <a:cs typeface="Montserrat"/>
                <a:sym typeface="Montserrat"/>
              </a:rPr>
              <a:t>Copyrights Rakamin Academy 2021</a:t>
            </a:r>
            <a:endParaRPr b="0" i="0" sz="900" u="none" cap="none" strike="noStrike">
              <a:solidFill>
                <a:srgbClr val="0897A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11"/>
          <p:cNvSpPr txBox="1"/>
          <p:nvPr/>
        </p:nvSpPr>
        <p:spPr>
          <a:xfrm>
            <a:off x="6583002" y="1764155"/>
            <a:ext cx="3820838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That knowledge will help me to achieve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11"/>
          <p:cNvSpPr txBox="1"/>
          <p:nvPr>
            <p:ph idx="3" type="body"/>
          </p:nvPr>
        </p:nvSpPr>
        <p:spPr>
          <a:xfrm>
            <a:off x="6583002" y="2133823"/>
            <a:ext cx="5022258" cy="247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4" name="Google Shape;274;p11"/>
          <p:cNvSpPr txBox="1"/>
          <p:nvPr>
            <p:ph idx="4" type="body"/>
          </p:nvPr>
        </p:nvSpPr>
        <p:spPr>
          <a:xfrm>
            <a:off x="6583002" y="2434379"/>
            <a:ext cx="5022258" cy="247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5" name="Google Shape;275;p11"/>
          <p:cNvSpPr txBox="1"/>
          <p:nvPr>
            <p:ph idx="5" type="body"/>
          </p:nvPr>
        </p:nvSpPr>
        <p:spPr>
          <a:xfrm>
            <a:off x="508001" y="3265030"/>
            <a:ext cx="5748698" cy="247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6" name="Google Shape;276;p11"/>
          <p:cNvSpPr txBox="1"/>
          <p:nvPr/>
        </p:nvSpPr>
        <p:spPr>
          <a:xfrm>
            <a:off x="508000" y="2895362"/>
            <a:ext cx="4734559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6-months after graduate from Rakamin I will learn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11"/>
          <p:cNvSpPr txBox="1"/>
          <p:nvPr>
            <p:ph idx="6" type="body"/>
          </p:nvPr>
        </p:nvSpPr>
        <p:spPr>
          <a:xfrm>
            <a:off x="508001" y="3565586"/>
            <a:ext cx="5748698" cy="247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8" name="Google Shape;278;p11"/>
          <p:cNvSpPr txBox="1"/>
          <p:nvPr/>
        </p:nvSpPr>
        <p:spPr>
          <a:xfrm>
            <a:off x="6583681" y="2895362"/>
            <a:ext cx="3820838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That knowledge will help me to achieve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11"/>
          <p:cNvSpPr txBox="1"/>
          <p:nvPr>
            <p:ph idx="7" type="body"/>
          </p:nvPr>
        </p:nvSpPr>
        <p:spPr>
          <a:xfrm>
            <a:off x="6583681" y="3265030"/>
            <a:ext cx="5022258" cy="247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0" name="Google Shape;280;p11"/>
          <p:cNvSpPr txBox="1"/>
          <p:nvPr>
            <p:ph idx="8" type="body"/>
          </p:nvPr>
        </p:nvSpPr>
        <p:spPr>
          <a:xfrm>
            <a:off x="6583681" y="3565586"/>
            <a:ext cx="5022258" cy="247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1" name="Google Shape;281;p11"/>
          <p:cNvSpPr txBox="1"/>
          <p:nvPr>
            <p:ph idx="9" type="body"/>
          </p:nvPr>
        </p:nvSpPr>
        <p:spPr>
          <a:xfrm>
            <a:off x="507322" y="4381804"/>
            <a:ext cx="5748698" cy="247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2" name="Google Shape;282;p11"/>
          <p:cNvSpPr txBox="1"/>
          <p:nvPr/>
        </p:nvSpPr>
        <p:spPr>
          <a:xfrm>
            <a:off x="507321" y="4012136"/>
            <a:ext cx="4816519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12-months after graduate from Rakamin I will learn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11"/>
          <p:cNvSpPr txBox="1"/>
          <p:nvPr>
            <p:ph idx="13" type="body"/>
          </p:nvPr>
        </p:nvSpPr>
        <p:spPr>
          <a:xfrm>
            <a:off x="507322" y="4682360"/>
            <a:ext cx="5748698" cy="247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4" name="Google Shape;284;p11"/>
          <p:cNvSpPr txBox="1"/>
          <p:nvPr/>
        </p:nvSpPr>
        <p:spPr>
          <a:xfrm>
            <a:off x="6583002" y="4012136"/>
            <a:ext cx="3820838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That knowledge will help me to achieve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11"/>
          <p:cNvSpPr txBox="1"/>
          <p:nvPr>
            <p:ph idx="14" type="body"/>
          </p:nvPr>
        </p:nvSpPr>
        <p:spPr>
          <a:xfrm>
            <a:off x="6583002" y="4381804"/>
            <a:ext cx="5022258" cy="247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6" name="Google Shape;286;p11"/>
          <p:cNvSpPr txBox="1"/>
          <p:nvPr>
            <p:ph idx="15" type="body"/>
          </p:nvPr>
        </p:nvSpPr>
        <p:spPr>
          <a:xfrm>
            <a:off x="6583002" y="4682360"/>
            <a:ext cx="5022258" cy="247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7" name="Google Shape;287;p11"/>
          <p:cNvSpPr/>
          <p:nvPr/>
        </p:nvSpPr>
        <p:spPr>
          <a:xfrm>
            <a:off x="4551680" y="5322704"/>
            <a:ext cx="7879080" cy="950119"/>
          </a:xfrm>
          <a:prstGeom prst="roundRect">
            <a:avLst>
              <a:gd fmla="val 5012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11"/>
          <p:cNvSpPr txBox="1"/>
          <p:nvPr/>
        </p:nvSpPr>
        <p:spPr>
          <a:xfrm>
            <a:off x="4975796" y="5415898"/>
            <a:ext cx="71606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TIPS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Lightbulb and gear outline" id="289" name="Google Shape;28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42781" y="5386403"/>
            <a:ext cx="373655" cy="37365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1"/>
          <p:cNvSpPr txBox="1"/>
          <p:nvPr/>
        </p:nvSpPr>
        <p:spPr>
          <a:xfrm>
            <a:off x="4604407" y="5753467"/>
            <a:ext cx="68967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 not push yourself too hard or setting unrealistic timeline, try to focus on learning what matter most that you think will give the biggest contribution to achieve your goal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91" name="Google Shape;291;p11"/>
          <p:cNvGrpSpPr/>
          <p:nvPr/>
        </p:nvGrpSpPr>
        <p:grpSpPr>
          <a:xfrm>
            <a:off x="11361420" y="298723"/>
            <a:ext cx="646333" cy="646331"/>
            <a:chOff x="4716170" y="2461316"/>
            <a:chExt cx="1176435" cy="1176431"/>
          </a:xfrm>
        </p:grpSpPr>
        <p:sp>
          <p:nvSpPr>
            <p:cNvPr id="292" name="Google Shape;292;p11"/>
            <p:cNvSpPr/>
            <p:nvPr/>
          </p:nvSpPr>
          <p:spPr>
            <a:xfrm>
              <a:off x="4716170" y="2461316"/>
              <a:ext cx="1176435" cy="1176431"/>
            </a:xfrm>
            <a:prstGeom prst="roundRect">
              <a:avLst>
                <a:gd fmla="val 16667" name="adj"/>
              </a:avLst>
            </a:prstGeom>
            <a:solidFill>
              <a:srgbClr val="FBBF37"/>
            </a:solidFill>
            <a:ln cap="flat" cmpd="sng" w="3810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Briefcase outline" id="293" name="Google Shape;293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888800" y="2633946"/>
              <a:ext cx="831169" cy="8311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4" name="Google Shape;294;p11"/>
          <p:cNvSpPr txBox="1"/>
          <p:nvPr/>
        </p:nvSpPr>
        <p:spPr>
          <a:xfrm>
            <a:off x="6562748" y="330577"/>
            <a:ext cx="4703826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897A1"/>
                </a:solidFill>
                <a:latin typeface="Montserrat"/>
                <a:ea typeface="Montserrat"/>
                <a:cs typeface="Montserrat"/>
                <a:sym typeface="Montserrat"/>
              </a:rPr>
              <a:t>I want to get a new job as a Data Scientist</a:t>
            </a:r>
            <a:b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(shifting career)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lide Judul">
  <p:cSld name="1_Slide Judul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12"/>
          <p:cNvGrpSpPr/>
          <p:nvPr/>
        </p:nvGrpSpPr>
        <p:grpSpPr>
          <a:xfrm>
            <a:off x="11361420" y="298723"/>
            <a:ext cx="646333" cy="646331"/>
            <a:chOff x="4716170" y="2461316"/>
            <a:chExt cx="1176435" cy="1176431"/>
          </a:xfrm>
        </p:grpSpPr>
        <p:sp>
          <p:nvSpPr>
            <p:cNvPr id="297" name="Google Shape;297;p12"/>
            <p:cNvSpPr/>
            <p:nvPr/>
          </p:nvSpPr>
          <p:spPr>
            <a:xfrm>
              <a:off x="4716170" y="2461316"/>
              <a:ext cx="1176435" cy="1176431"/>
            </a:xfrm>
            <a:prstGeom prst="roundRect">
              <a:avLst>
                <a:gd fmla="val 16667" name="adj"/>
              </a:avLst>
            </a:prstGeom>
            <a:solidFill>
              <a:srgbClr val="FBBF37"/>
            </a:solidFill>
            <a:ln cap="flat" cmpd="sng" w="38100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spiration outline" id="298" name="Google Shape;298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4888800" y="2633946"/>
              <a:ext cx="831169" cy="8311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9" name="Google Shape;299;p12"/>
          <p:cNvSpPr txBox="1"/>
          <p:nvPr/>
        </p:nvSpPr>
        <p:spPr>
          <a:xfrm>
            <a:off x="8021256" y="261901"/>
            <a:ext cx="3245318" cy="830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897A1"/>
                </a:solidFill>
                <a:latin typeface="Montserrat"/>
                <a:ea typeface="Montserrat"/>
                <a:cs typeface="Montserrat"/>
                <a:sym typeface="Montserrat"/>
              </a:rPr>
              <a:t>I want to accelerate my career as a Data Scientist</a:t>
            </a:r>
            <a:b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(upgrading)</a:t>
            </a:r>
            <a:endParaRPr b="0" i="0" sz="16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12"/>
          <p:cNvSpPr txBox="1"/>
          <p:nvPr/>
        </p:nvSpPr>
        <p:spPr>
          <a:xfrm>
            <a:off x="1082233" y="298723"/>
            <a:ext cx="35592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897A1"/>
                </a:solidFill>
                <a:latin typeface="Montserrat"/>
                <a:ea typeface="Montserrat"/>
                <a:cs typeface="Montserrat"/>
                <a:sym typeface="Montserrat"/>
              </a:rPr>
              <a:t>Defining Goal</a:t>
            </a:r>
            <a:endParaRPr b="1" i="0" sz="3600" u="none" cap="none" strike="noStrike">
              <a:solidFill>
                <a:srgbClr val="0897A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12"/>
          <p:cNvSpPr txBox="1"/>
          <p:nvPr/>
        </p:nvSpPr>
        <p:spPr>
          <a:xfrm>
            <a:off x="845878" y="1379527"/>
            <a:ext cx="57658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Why do you want this goal so bad?</a:t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12"/>
          <p:cNvSpPr txBox="1"/>
          <p:nvPr>
            <p:ph idx="1" type="body"/>
          </p:nvPr>
        </p:nvSpPr>
        <p:spPr>
          <a:xfrm>
            <a:off x="466725" y="1876450"/>
            <a:ext cx="1125855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3" name="Google Shape;303;p12"/>
          <p:cNvSpPr txBox="1"/>
          <p:nvPr/>
        </p:nvSpPr>
        <p:spPr>
          <a:xfrm>
            <a:off x="888231" y="2812237"/>
            <a:ext cx="83705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do you want to achieve for the next 6-12 month?</a:t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04" name="Google Shape;304;p12"/>
          <p:cNvGrpSpPr/>
          <p:nvPr/>
        </p:nvGrpSpPr>
        <p:grpSpPr>
          <a:xfrm>
            <a:off x="464969" y="1198697"/>
            <a:ext cx="472865" cy="535472"/>
            <a:chOff x="464969" y="1198697"/>
            <a:chExt cx="472865" cy="535472"/>
          </a:xfrm>
        </p:grpSpPr>
        <p:sp>
          <p:nvSpPr>
            <p:cNvPr id="305" name="Google Shape;305;p12"/>
            <p:cNvSpPr/>
            <p:nvPr/>
          </p:nvSpPr>
          <p:spPr>
            <a:xfrm>
              <a:off x="507323" y="1395615"/>
              <a:ext cx="338555" cy="338554"/>
            </a:xfrm>
            <a:prstGeom prst="roundRect">
              <a:avLst>
                <a:gd fmla="val 16667" name="adj"/>
              </a:avLst>
            </a:prstGeom>
            <a:solidFill>
              <a:srgbClr val="0897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2"/>
            <p:cNvSpPr txBox="1"/>
            <p:nvPr/>
          </p:nvSpPr>
          <p:spPr>
            <a:xfrm>
              <a:off x="464969" y="1198697"/>
              <a:ext cx="472865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07" name="Google Shape;307;p12"/>
          <p:cNvGrpSpPr/>
          <p:nvPr/>
        </p:nvGrpSpPr>
        <p:grpSpPr>
          <a:xfrm>
            <a:off x="464968" y="2615319"/>
            <a:ext cx="472865" cy="535472"/>
            <a:chOff x="464969" y="1198697"/>
            <a:chExt cx="472865" cy="535472"/>
          </a:xfrm>
        </p:grpSpPr>
        <p:sp>
          <p:nvSpPr>
            <p:cNvPr id="308" name="Google Shape;308;p12"/>
            <p:cNvSpPr/>
            <p:nvPr/>
          </p:nvSpPr>
          <p:spPr>
            <a:xfrm>
              <a:off x="507323" y="1395615"/>
              <a:ext cx="338555" cy="338554"/>
            </a:xfrm>
            <a:prstGeom prst="roundRect">
              <a:avLst>
                <a:gd fmla="val 16667" name="adj"/>
              </a:avLst>
            </a:prstGeom>
            <a:solidFill>
              <a:srgbClr val="0897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2"/>
            <p:cNvSpPr txBox="1"/>
            <p:nvPr/>
          </p:nvSpPr>
          <p:spPr>
            <a:xfrm>
              <a:off x="464969" y="1198697"/>
              <a:ext cx="472865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10" name="Google Shape;310;p12"/>
          <p:cNvSpPr txBox="1"/>
          <p:nvPr>
            <p:ph idx="2" type="body"/>
          </p:nvPr>
        </p:nvSpPr>
        <p:spPr>
          <a:xfrm>
            <a:off x="468621" y="3262822"/>
            <a:ext cx="1125855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1" name="Google Shape;311;p12"/>
          <p:cNvSpPr txBox="1"/>
          <p:nvPr/>
        </p:nvSpPr>
        <p:spPr>
          <a:xfrm>
            <a:off x="884578" y="4133164"/>
            <a:ext cx="83705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do you need to achieve those target?</a:t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12" name="Google Shape;312;p12"/>
          <p:cNvGrpSpPr/>
          <p:nvPr/>
        </p:nvGrpSpPr>
        <p:grpSpPr>
          <a:xfrm>
            <a:off x="461315" y="3936246"/>
            <a:ext cx="472865" cy="535472"/>
            <a:chOff x="464969" y="1198697"/>
            <a:chExt cx="472865" cy="535472"/>
          </a:xfrm>
        </p:grpSpPr>
        <p:sp>
          <p:nvSpPr>
            <p:cNvPr id="313" name="Google Shape;313;p12"/>
            <p:cNvSpPr/>
            <p:nvPr/>
          </p:nvSpPr>
          <p:spPr>
            <a:xfrm>
              <a:off x="507323" y="1395615"/>
              <a:ext cx="338555" cy="338554"/>
            </a:xfrm>
            <a:prstGeom prst="roundRect">
              <a:avLst>
                <a:gd fmla="val 16667" name="adj"/>
              </a:avLst>
            </a:prstGeom>
            <a:solidFill>
              <a:srgbClr val="0897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2"/>
            <p:cNvSpPr txBox="1"/>
            <p:nvPr/>
          </p:nvSpPr>
          <p:spPr>
            <a:xfrm>
              <a:off x="464969" y="1198697"/>
              <a:ext cx="472865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15" name="Google Shape;315;p12"/>
          <p:cNvSpPr txBox="1"/>
          <p:nvPr>
            <p:ph idx="3" type="body"/>
          </p:nvPr>
        </p:nvSpPr>
        <p:spPr>
          <a:xfrm>
            <a:off x="1807631" y="4614840"/>
            <a:ext cx="99176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6" name="Google Shape;316;p12"/>
          <p:cNvSpPr txBox="1"/>
          <p:nvPr/>
        </p:nvSpPr>
        <p:spPr>
          <a:xfrm>
            <a:off x="468622" y="4614840"/>
            <a:ext cx="1195154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Hard Skills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12"/>
          <p:cNvSpPr txBox="1"/>
          <p:nvPr>
            <p:ph idx="4" type="body"/>
          </p:nvPr>
        </p:nvSpPr>
        <p:spPr>
          <a:xfrm>
            <a:off x="1807631" y="5079295"/>
            <a:ext cx="99176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8" name="Google Shape;318;p12"/>
          <p:cNvSpPr txBox="1"/>
          <p:nvPr/>
        </p:nvSpPr>
        <p:spPr>
          <a:xfrm>
            <a:off x="468622" y="5079295"/>
            <a:ext cx="1195154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Soft Skills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12"/>
          <p:cNvSpPr txBox="1"/>
          <p:nvPr>
            <p:ph idx="5" type="body"/>
          </p:nvPr>
        </p:nvSpPr>
        <p:spPr>
          <a:xfrm>
            <a:off x="1807631" y="5543750"/>
            <a:ext cx="99176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0" name="Google Shape;320;p12"/>
          <p:cNvSpPr txBox="1"/>
          <p:nvPr/>
        </p:nvSpPr>
        <p:spPr>
          <a:xfrm>
            <a:off x="468622" y="5543750"/>
            <a:ext cx="1195154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Supporting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12"/>
          <p:cNvSpPr txBox="1"/>
          <p:nvPr/>
        </p:nvSpPr>
        <p:spPr>
          <a:xfrm>
            <a:off x="9843797" y="6587634"/>
            <a:ext cx="242440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897A1"/>
                </a:solidFill>
                <a:latin typeface="Montserrat"/>
                <a:ea typeface="Montserrat"/>
                <a:cs typeface="Montserrat"/>
                <a:sym typeface="Montserrat"/>
              </a:rPr>
              <a:t>Copyrights Rakamin Academy 2021</a:t>
            </a:r>
            <a:endParaRPr b="0" i="0" sz="900" u="none" cap="none" strike="noStrike">
              <a:solidFill>
                <a:srgbClr val="0897A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0.xml"/><Relationship Id="rId1" Type="http://schemas.openxmlformats.org/officeDocument/2006/relationships/image" Target="../media/image4.jpg"/><Relationship Id="rId2" Type="http://schemas.openxmlformats.org/officeDocument/2006/relationships/image" Target="../media/image1.png"/><Relationship Id="rId3" Type="http://schemas.openxmlformats.org/officeDocument/2006/relationships/image" Target="../media/image5.jp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26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2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Image result for agile teamwork" id="11" name="Google Shape;11;p3"/>
          <p:cNvPicPr preferRelativeResize="0"/>
          <p:nvPr/>
        </p:nvPicPr>
        <p:blipFill rotWithShape="1">
          <a:blip r:embed="rId1">
            <a:alphaModFix/>
          </a:blip>
          <a:srcRect b="15572" l="0" r="0" t="0"/>
          <a:stretch/>
        </p:blipFill>
        <p:spPr>
          <a:xfrm>
            <a:off x="0" y="0"/>
            <a:ext cx="1218814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shape&#10;&#10;Description automatically generated" id="12" name="Google Shape;12;p3"/>
          <p:cNvPicPr preferRelativeResize="0"/>
          <p:nvPr/>
        </p:nvPicPr>
        <p:blipFill rotWithShape="1">
          <a:blip r:embed="rId2">
            <a:alphaModFix amt="97000"/>
          </a:blip>
          <a:srcRect b="0" l="0" r="0" t="0"/>
          <a:stretch/>
        </p:blipFill>
        <p:spPr>
          <a:xfrm>
            <a:off x="622" y="0"/>
            <a:ext cx="1219075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762" y="0"/>
            <a:ext cx="117492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-1" y="0"/>
            <a:ext cx="442763" cy="6858000"/>
          </a:xfrm>
          <a:custGeom>
            <a:rect b="b" l="l" r="r" t="t"/>
            <a:pathLst>
              <a:path extrusionOk="0" h="3479800" w="624571">
                <a:moveTo>
                  <a:pt x="0" y="0"/>
                </a:moveTo>
                <a:lnTo>
                  <a:pt x="624571" y="0"/>
                </a:lnTo>
                <a:lnTo>
                  <a:pt x="624571" y="3479800"/>
                </a:lnTo>
                <a:lnTo>
                  <a:pt x="0" y="3479800"/>
                </a:lnTo>
                <a:close/>
              </a:path>
            </a:pathLst>
          </a:custGeom>
          <a:solidFill>
            <a:srgbClr val="019FAB"/>
          </a:solidFill>
          <a:ln>
            <a:noFill/>
          </a:ln>
        </p:spPr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7"/>
          <p:cNvSpPr txBox="1"/>
          <p:nvPr>
            <p:ph idx="1" type="body"/>
          </p:nvPr>
        </p:nvSpPr>
        <p:spPr>
          <a:xfrm>
            <a:off x="741888" y="1956467"/>
            <a:ext cx="2976829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/>
              <a:t>Wireframing</a:t>
            </a:r>
            <a:endParaRPr/>
          </a:p>
        </p:txBody>
      </p:sp>
      <p:sp>
        <p:nvSpPr>
          <p:cNvPr id="504" name="Google Shape;504;p27"/>
          <p:cNvSpPr txBox="1"/>
          <p:nvPr>
            <p:ph idx="2" type="body"/>
          </p:nvPr>
        </p:nvSpPr>
        <p:spPr>
          <a:xfrm>
            <a:off x="741887" y="2245930"/>
            <a:ext cx="2976829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05" name="Google Shape;505;p27"/>
          <p:cNvSpPr txBox="1"/>
          <p:nvPr>
            <p:ph idx="3" type="body"/>
          </p:nvPr>
        </p:nvSpPr>
        <p:spPr>
          <a:xfrm>
            <a:off x="741886" y="2535393"/>
            <a:ext cx="2976829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06" name="Google Shape;506;p27"/>
          <p:cNvSpPr txBox="1"/>
          <p:nvPr>
            <p:ph idx="4" type="body"/>
          </p:nvPr>
        </p:nvSpPr>
        <p:spPr>
          <a:xfrm>
            <a:off x="741885" y="2824856"/>
            <a:ext cx="2976829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07" name="Google Shape;507;p27"/>
          <p:cNvSpPr txBox="1"/>
          <p:nvPr>
            <p:ph idx="5" type="body"/>
          </p:nvPr>
        </p:nvSpPr>
        <p:spPr>
          <a:xfrm>
            <a:off x="3893927" y="1956467"/>
            <a:ext cx="2040685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-US"/>
              <a:t>50%</a:t>
            </a:r>
            <a:endParaRPr/>
          </a:p>
        </p:txBody>
      </p:sp>
      <p:sp>
        <p:nvSpPr>
          <p:cNvPr id="508" name="Google Shape;508;p27"/>
          <p:cNvSpPr txBox="1"/>
          <p:nvPr>
            <p:ph idx="6" type="body"/>
          </p:nvPr>
        </p:nvSpPr>
        <p:spPr>
          <a:xfrm>
            <a:off x="3893926" y="2245930"/>
            <a:ext cx="2040685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09" name="Google Shape;509;p27"/>
          <p:cNvSpPr txBox="1"/>
          <p:nvPr>
            <p:ph idx="7" type="body"/>
          </p:nvPr>
        </p:nvSpPr>
        <p:spPr>
          <a:xfrm>
            <a:off x="3893925" y="2535393"/>
            <a:ext cx="2040685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10" name="Google Shape;510;p27"/>
          <p:cNvSpPr txBox="1"/>
          <p:nvPr>
            <p:ph idx="8" type="body"/>
          </p:nvPr>
        </p:nvSpPr>
        <p:spPr>
          <a:xfrm>
            <a:off x="3893924" y="2824856"/>
            <a:ext cx="2040685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11" name="Google Shape;511;p27"/>
          <p:cNvSpPr txBox="1"/>
          <p:nvPr>
            <p:ph idx="9" type="body"/>
          </p:nvPr>
        </p:nvSpPr>
        <p:spPr>
          <a:xfrm>
            <a:off x="6109822" y="1956467"/>
            <a:ext cx="5803088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12" name="Google Shape;512;p27"/>
          <p:cNvSpPr txBox="1"/>
          <p:nvPr>
            <p:ph idx="13" type="body"/>
          </p:nvPr>
        </p:nvSpPr>
        <p:spPr>
          <a:xfrm>
            <a:off x="6109821" y="2245930"/>
            <a:ext cx="5803088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13" name="Google Shape;513;p27"/>
          <p:cNvSpPr txBox="1"/>
          <p:nvPr>
            <p:ph idx="14" type="body"/>
          </p:nvPr>
        </p:nvSpPr>
        <p:spPr>
          <a:xfrm>
            <a:off x="6109820" y="2535393"/>
            <a:ext cx="5803088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14" name="Google Shape;514;p27"/>
          <p:cNvSpPr txBox="1"/>
          <p:nvPr>
            <p:ph idx="15" type="body"/>
          </p:nvPr>
        </p:nvSpPr>
        <p:spPr>
          <a:xfrm>
            <a:off x="6109819" y="2824856"/>
            <a:ext cx="5803088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15" name="Google Shape;515;p27"/>
          <p:cNvSpPr txBox="1"/>
          <p:nvPr>
            <p:ph idx="16" type="body"/>
          </p:nvPr>
        </p:nvSpPr>
        <p:spPr>
          <a:xfrm>
            <a:off x="741885" y="4231604"/>
            <a:ext cx="2976829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16" name="Google Shape;516;p27"/>
          <p:cNvSpPr txBox="1"/>
          <p:nvPr>
            <p:ph idx="17" type="body"/>
          </p:nvPr>
        </p:nvSpPr>
        <p:spPr>
          <a:xfrm>
            <a:off x="741884" y="4521067"/>
            <a:ext cx="2976829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17" name="Google Shape;517;p27"/>
          <p:cNvSpPr txBox="1"/>
          <p:nvPr>
            <p:ph idx="18" type="body"/>
          </p:nvPr>
        </p:nvSpPr>
        <p:spPr>
          <a:xfrm>
            <a:off x="741883" y="4810530"/>
            <a:ext cx="2976829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18" name="Google Shape;518;p27"/>
          <p:cNvSpPr txBox="1"/>
          <p:nvPr>
            <p:ph idx="19" type="body"/>
          </p:nvPr>
        </p:nvSpPr>
        <p:spPr>
          <a:xfrm>
            <a:off x="741882" y="5099993"/>
            <a:ext cx="2976829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19" name="Google Shape;519;p27"/>
          <p:cNvSpPr txBox="1"/>
          <p:nvPr>
            <p:ph idx="20" type="body"/>
          </p:nvPr>
        </p:nvSpPr>
        <p:spPr>
          <a:xfrm>
            <a:off x="3893924" y="4231604"/>
            <a:ext cx="2040685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20" name="Google Shape;520;p27"/>
          <p:cNvSpPr txBox="1"/>
          <p:nvPr>
            <p:ph idx="21" type="body"/>
          </p:nvPr>
        </p:nvSpPr>
        <p:spPr>
          <a:xfrm>
            <a:off x="3893923" y="4521067"/>
            <a:ext cx="2040685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21" name="Google Shape;521;p27"/>
          <p:cNvSpPr txBox="1"/>
          <p:nvPr>
            <p:ph idx="22" type="body"/>
          </p:nvPr>
        </p:nvSpPr>
        <p:spPr>
          <a:xfrm>
            <a:off x="3893922" y="4810530"/>
            <a:ext cx="2040685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22" name="Google Shape;522;p27"/>
          <p:cNvSpPr txBox="1"/>
          <p:nvPr>
            <p:ph idx="23" type="body"/>
          </p:nvPr>
        </p:nvSpPr>
        <p:spPr>
          <a:xfrm>
            <a:off x="3893921" y="5099993"/>
            <a:ext cx="2040685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23" name="Google Shape;523;p27"/>
          <p:cNvSpPr txBox="1"/>
          <p:nvPr>
            <p:ph idx="24" type="body"/>
          </p:nvPr>
        </p:nvSpPr>
        <p:spPr>
          <a:xfrm>
            <a:off x="6109819" y="4231604"/>
            <a:ext cx="5803088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24" name="Google Shape;524;p27"/>
          <p:cNvSpPr txBox="1"/>
          <p:nvPr>
            <p:ph idx="25" type="body"/>
          </p:nvPr>
        </p:nvSpPr>
        <p:spPr>
          <a:xfrm>
            <a:off x="6109818" y="4521067"/>
            <a:ext cx="5803088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25" name="Google Shape;525;p27"/>
          <p:cNvSpPr txBox="1"/>
          <p:nvPr>
            <p:ph idx="26" type="body"/>
          </p:nvPr>
        </p:nvSpPr>
        <p:spPr>
          <a:xfrm>
            <a:off x="6109817" y="4810530"/>
            <a:ext cx="5803088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26" name="Google Shape;526;p27"/>
          <p:cNvSpPr txBox="1"/>
          <p:nvPr>
            <p:ph idx="27" type="body"/>
          </p:nvPr>
        </p:nvSpPr>
        <p:spPr>
          <a:xfrm>
            <a:off x="6109816" y="5099993"/>
            <a:ext cx="5803088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27" name="Google Shape;527;p27"/>
          <p:cNvSpPr txBox="1"/>
          <p:nvPr>
            <p:ph idx="28" type="body"/>
          </p:nvPr>
        </p:nvSpPr>
        <p:spPr>
          <a:xfrm>
            <a:off x="741882" y="3114319"/>
            <a:ext cx="2976829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28" name="Google Shape;528;p27"/>
          <p:cNvSpPr txBox="1"/>
          <p:nvPr>
            <p:ph idx="29" type="body"/>
          </p:nvPr>
        </p:nvSpPr>
        <p:spPr>
          <a:xfrm>
            <a:off x="741881" y="3403782"/>
            <a:ext cx="2976829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29" name="Google Shape;529;p27"/>
          <p:cNvSpPr txBox="1"/>
          <p:nvPr>
            <p:ph idx="30" type="body"/>
          </p:nvPr>
        </p:nvSpPr>
        <p:spPr>
          <a:xfrm>
            <a:off x="3893921" y="3114319"/>
            <a:ext cx="2040685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30" name="Google Shape;530;p27"/>
          <p:cNvSpPr txBox="1"/>
          <p:nvPr>
            <p:ph idx="31" type="body"/>
          </p:nvPr>
        </p:nvSpPr>
        <p:spPr>
          <a:xfrm>
            <a:off x="3893920" y="3403782"/>
            <a:ext cx="2040685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31" name="Google Shape;531;p27"/>
          <p:cNvSpPr txBox="1"/>
          <p:nvPr>
            <p:ph idx="32" type="body"/>
          </p:nvPr>
        </p:nvSpPr>
        <p:spPr>
          <a:xfrm>
            <a:off x="6109816" y="3114319"/>
            <a:ext cx="5803088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32" name="Google Shape;532;p27"/>
          <p:cNvSpPr txBox="1"/>
          <p:nvPr>
            <p:ph idx="33" type="body"/>
          </p:nvPr>
        </p:nvSpPr>
        <p:spPr>
          <a:xfrm>
            <a:off x="6109815" y="3403782"/>
            <a:ext cx="5803088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33" name="Google Shape;533;p27"/>
          <p:cNvSpPr txBox="1"/>
          <p:nvPr>
            <p:ph idx="34" type="body"/>
          </p:nvPr>
        </p:nvSpPr>
        <p:spPr>
          <a:xfrm>
            <a:off x="741881" y="5396514"/>
            <a:ext cx="2976829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34" name="Google Shape;534;p27"/>
          <p:cNvSpPr txBox="1"/>
          <p:nvPr>
            <p:ph idx="35" type="body"/>
          </p:nvPr>
        </p:nvSpPr>
        <p:spPr>
          <a:xfrm>
            <a:off x="741880" y="5685977"/>
            <a:ext cx="2976829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35" name="Google Shape;535;p27"/>
          <p:cNvSpPr txBox="1"/>
          <p:nvPr>
            <p:ph idx="36" type="body"/>
          </p:nvPr>
        </p:nvSpPr>
        <p:spPr>
          <a:xfrm>
            <a:off x="3893920" y="5396514"/>
            <a:ext cx="2040685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36" name="Google Shape;536;p27"/>
          <p:cNvSpPr txBox="1"/>
          <p:nvPr>
            <p:ph idx="37" type="body"/>
          </p:nvPr>
        </p:nvSpPr>
        <p:spPr>
          <a:xfrm>
            <a:off x="3893919" y="5685977"/>
            <a:ext cx="2040685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37" name="Google Shape;537;p27"/>
          <p:cNvSpPr txBox="1"/>
          <p:nvPr>
            <p:ph idx="38" type="body"/>
          </p:nvPr>
        </p:nvSpPr>
        <p:spPr>
          <a:xfrm>
            <a:off x="6109815" y="5396514"/>
            <a:ext cx="5803088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38" name="Google Shape;538;p27"/>
          <p:cNvSpPr txBox="1"/>
          <p:nvPr>
            <p:ph idx="39" type="body"/>
          </p:nvPr>
        </p:nvSpPr>
        <p:spPr>
          <a:xfrm>
            <a:off x="6109814" y="5685977"/>
            <a:ext cx="5803088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8"/>
          <p:cNvSpPr txBox="1"/>
          <p:nvPr>
            <p:ph idx="1" type="body"/>
          </p:nvPr>
        </p:nvSpPr>
        <p:spPr>
          <a:xfrm>
            <a:off x="741889" y="1956467"/>
            <a:ext cx="2976829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44" name="Google Shape;544;p28"/>
          <p:cNvSpPr txBox="1"/>
          <p:nvPr>
            <p:ph idx="2" type="body"/>
          </p:nvPr>
        </p:nvSpPr>
        <p:spPr>
          <a:xfrm>
            <a:off x="741888" y="2245930"/>
            <a:ext cx="2976829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45" name="Google Shape;545;p28"/>
          <p:cNvSpPr txBox="1"/>
          <p:nvPr>
            <p:ph idx="3" type="body"/>
          </p:nvPr>
        </p:nvSpPr>
        <p:spPr>
          <a:xfrm>
            <a:off x="741887" y="2535393"/>
            <a:ext cx="2976829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46" name="Google Shape;546;p28"/>
          <p:cNvSpPr txBox="1"/>
          <p:nvPr>
            <p:ph idx="4" type="body"/>
          </p:nvPr>
        </p:nvSpPr>
        <p:spPr>
          <a:xfrm>
            <a:off x="741886" y="2824856"/>
            <a:ext cx="2976829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47" name="Google Shape;547;p28"/>
          <p:cNvSpPr txBox="1"/>
          <p:nvPr>
            <p:ph idx="5" type="body"/>
          </p:nvPr>
        </p:nvSpPr>
        <p:spPr>
          <a:xfrm>
            <a:off x="3893928" y="1956467"/>
            <a:ext cx="2040685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48" name="Google Shape;548;p28"/>
          <p:cNvSpPr txBox="1"/>
          <p:nvPr>
            <p:ph idx="6" type="body"/>
          </p:nvPr>
        </p:nvSpPr>
        <p:spPr>
          <a:xfrm>
            <a:off x="3893927" y="2245930"/>
            <a:ext cx="2040685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49" name="Google Shape;549;p28"/>
          <p:cNvSpPr txBox="1"/>
          <p:nvPr>
            <p:ph idx="7" type="body"/>
          </p:nvPr>
        </p:nvSpPr>
        <p:spPr>
          <a:xfrm>
            <a:off x="3893926" y="2535393"/>
            <a:ext cx="2040685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50" name="Google Shape;550;p28"/>
          <p:cNvSpPr txBox="1"/>
          <p:nvPr>
            <p:ph idx="8" type="body"/>
          </p:nvPr>
        </p:nvSpPr>
        <p:spPr>
          <a:xfrm>
            <a:off x="3893925" y="2824856"/>
            <a:ext cx="2040685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51" name="Google Shape;551;p28"/>
          <p:cNvSpPr txBox="1"/>
          <p:nvPr>
            <p:ph idx="9" type="body"/>
          </p:nvPr>
        </p:nvSpPr>
        <p:spPr>
          <a:xfrm>
            <a:off x="6109823" y="1956467"/>
            <a:ext cx="5803087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52" name="Google Shape;552;p28"/>
          <p:cNvSpPr txBox="1"/>
          <p:nvPr>
            <p:ph idx="13" type="body"/>
          </p:nvPr>
        </p:nvSpPr>
        <p:spPr>
          <a:xfrm>
            <a:off x="6109822" y="2245930"/>
            <a:ext cx="5803087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53" name="Google Shape;553;p28"/>
          <p:cNvSpPr txBox="1"/>
          <p:nvPr>
            <p:ph idx="14" type="body"/>
          </p:nvPr>
        </p:nvSpPr>
        <p:spPr>
          <a:xfrm>
            <a:off x="6109821" y="2535393"/>
            <a:ext cx="5803087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54" name="Google Shape;554;p28"/>
          <p:cNvSpPr txBox="1"/>
          <p:nvPr>
            <p:ph idx="15" type="body"/>
          </p:nvPr>
        </p:nvSpPr>
        <p:spPr>
          <a:xfrm>
            <a:off x="6109820" y="2824856"/>
            <a:ext cx="5803087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55" name="Google Shape;555;p28"/>
          <p:cNvSpPr txBox="1"/>
          <p:nvPr>
            <p:ph idx="16" type="body"/>
          </p:nvPr>
        </p:nvSpPr>
        <p:spPr>
          <a:xfrm>
            <a:off x="741886" y="4231604"/>
            <a:ext cx="2976829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56" name="Google Shape;556;p28"/>
          <p:cNvSpPr txBox="1"/>
          <p:nvPr>
            <p:ph idx="17" type="body"/>
          </p:nvPr>
        </p:nvSpPr>
        <p:spPr>
          <a:xfrm>
            <a:off x="741885" y="4521067"/>
            <a:ext cx="2976829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57" name="Google Shape;557;p28"/>
          <p:cNvSpPr txBox="1"/>
          <p:nvPr>
            <p:ph idx="18" type="body"/>
          </p:nvPr>
        </p:nvSpPr>
        <p:spPr>
          <a:xfrm>
            <a:off x="741884" y="4810530"/>
            <a:ext cx="2976829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58" name="Google Shape;558;p28"/>
          <p:cNvSpPr txBox="1"/>
          <p:nvPr>
            <p:ph idx="19" type="body"/>
          </p:nvPr>
        </p:nvSpPr>
        <p:spPr>
          <a:xfrm>
            <a:off x="741883" y="5099993"/>
            <a:ext cx="2976829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59" name="Google Shape;559;p28"/>
          <p:cNvSpPr txBox="1"/>
          <p:nvPr>
            <p:ph idx="20" type="body"/>
          </p:nvPr>
        </p:nvSpPr>
        <p:spPr>
          <a:xfrm>
            <a:off x="3893925" y="4231604"/>
            <a:ext cx="2040685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60" name="Google Shape;560;p28"/>
          <p:cNvSpPr txBox="1"/>
          <p:nvPr>
            <p:ph idx="21" type="body"/>
          </p:nvPr>
        </p:nvSpPr>
        <p:spPr>
          <a:xfrm>
            <a:off x="3893924" y="4521067"/>
            <a:ext cx="2040685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61" name="Google Shape;561;p28"/>
          <p:cNvSpPr txBox="1"/>
          <p:nvPr>
            <p:ph idx="22" type="body"/>
          </p:nvPr>
        </p:nvSpPr>
        <p:spPr>
          <a:xfrm>
            <a:off x="3893923" y="4810530"/>
            <a:ext cx="2040685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62" name="Google Shape;562;p28"/>
          <p:cNvSpPr txBox="1"/>
          <p:nvPr>
            <p:ph idx="23" type="body"/>
          </p:nvPr>
        </p:nvSpPr>
        <p:spPr>
          <a:xfrm>
            <a:off x="3893922" y="5099993"/>
            <a:ext cx="2040685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63" name="Google Shape;563;p28"/>
          <p:cNvSpPr txBox="1"/>
          <p:nvPr>
            <p:ph idx="24" type="body"/>
          </p:nvPr>
        </p:nvSpPr>
        <p:spPr>
          <a:xfrm>
            <a:off x="6109820" y="4231604"/>
            <a:ext cx="5803087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64" name="Google Shape;564;p28"/>
          <p:cNvSpPr txBox="1"/>
          <p:nvPr>
            <p:ph idx="25" type="body"/>
          </p:nvPr>
        </p:nvSpPr>
        <p:spPr>
          <a:xfrm>
            <a:off x="6109819" y="4521067"/>
            <a:ext cx="5803087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65" name="Google Shape;565;p28"/>
          <p:cNvSpPr txBox="1"/>
          <p:nvPr>
            <p:ph idx="26" type="body"/>
          </p:nvPr>
        </p:nvSpPr>
        <p:spPr>
          <a:xfrm>
            <a:off x="6109818" y="4810530"/>
            <a:ext cx="5803087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66" name="Google Shape;566;p28"/>
          <p:cNvSpPr txBox="1"/>
          <p:nvPr>
            <p:ph idx="27" type="body"/>
          </p:nvPr>
        </p:nvSpPr>
        <p:spPr>
          <a:xfrm>
            <a:off x="6109817" y="5099993"/>
            <a:ext cx="5803087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67" name="Google Shape;567;p28"/>
          <p:cNvSpPr txBox="1"/>
          <p:nvPr>
            <p:ph idx="28" type="body"/>
          </p:nvPr>
        </p:nvSpPr>
        <p:spPr>
          <a:xfrm>
            <a:off x="741883" y="3114319"/>
            <a:ext cx="2976829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68" name="Google Shape;568;p28"/>
          <p:cNvSpPr txBox="1"/>
          <p:nvPr>
            <p:ph idx="29" type="body"/>
          </p:nvPr>
        </p:nvSpPr>
        <p:spPr>
          <a:xfrm>
            <a:off x="741882" y="3403782"/>
            <a:ext cx="2976829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69" name="Google Shape;569;p28"/>
          <p:cNvSpPr txBox="1"/>
          <p:nvPr>
            <p:ph idx="30" type="body"/>
          </p:nvPr>
        </p:nvSpPr>
        <p:spPr>
          <a:xfrm>
            <a:off x="3893922" y="3114319"/>
            <a:ext cx="2040685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70" name="Google Shape;570;p28"/>
          <p:cNvSpPr txBox="1"/>
          <p:nvPr>
            <p:ph idx="31" type="body"/>
          </p:nvPr>
        </p:nvSpPr>
        <p:spPr>
          <a:xfrm>
            <a:off x="3893921" y="3403782"/>
            <a:ext cx="2040685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71" name="Google Shape;571;p28"/>
          <p:cNvSpPr txBox="1"/>
          <p:nvPr>
            <p:ph idx="32" type="body"/>
          </p:nvPr>
        </p:nvSpPr>
        <p:spPr>
          <a:xfrm>
            <a:off x="6109817" y="3114319"/>
            <a:ext cx="5803087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72" name="Google Shape;572;p28"/>
          <p:cNvSpPr txBox="1"/>
          <p:nvPr>
            <p:ph idx="33" type="body"/>
          </p:nvPr>
        </p:nvSpPr>
        <p:spPr>
          <a:xfrm>
            <a:off x="6109816" y="3403782"/>
            <a:ext cx="5803087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73" name="Google Shape;573;p28"/>
          <p:cNvSpPr txBox="1"/>
          <p:nvPr>
            <p:ph idx="34" type="body"/>
          </p:nvPr>
        </p:nvSpPr>
        <p:spPr>
          <a:xfrm>
            <a:off x="741882" y="5396514"/>
            <a:ext cx="2976829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74" name="Google Shape;574;p28"/>
          <p:cNvSpPr txBox="1"/>
          <p:nvPr>
            <p:ph idx="35" type="body"/>
          </p:nvPr>
        </p:nvSpPr>
        <p:spPr>
          <a:xfrm>
            <a:off x="741881" y="5685977"/>
            <a:ext cx="2976829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75" name="Google Shape;575;p28"/>
          <p:cNvSpPr txBox="1"/>
          <p:nvPr>
            <p:ph idx="36" type="body"/>
          </p:nvPr>
        </p:nvSpPr>
        <p:spPr>
          <a:xfrm>
            <a:off x="3893921" y="5396514"/>
            <a:ext cx="2040685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76" name="Google Shape;576;p28"/>
          <p:cNvSpPr txBox="1"/>
          <p:nvPr>
            <p:ph idx="37" type="body"/>
          </p:nvPr>
        </p:nvSpPr>
        <p:spPr>
          <a:xfrm>
            <a:off x="3893920" y="5685977"/>
            <a:ext cx="2040685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77" name="Google Shape;577;p28"/>
          <p:cNvSpPr txBox="1"/>
          <p:nvPr>
            <p:ph idx="38" type="body"/>
          </p:nvPr>
        </p:nvSpPr>
        <p:spPr>
          <a:xfrm>
            <a:off x="6109816" y="5396514"/>
            <a:ext cx="5803087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78" name="Google Shape;578;p28"/>
          <p:cNvSpPr txBox="1"/>
          <p:nvPr>
            <p:ph idx="39" type="body"/>
          </p:nvPr>
        </p:nvSpPr>
        <p:spPr>
          <a:xfrm>
            <a:off x="6109815" y="5685977"/>
            <a:ext cx="5803087" cy="2289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2020-04-28T06:06:52Z</dcterms:created>
  <dc:creator>msoffice5650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