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8" r:id="rId7"/>
    <p:sldId id="267" r:id="rId8"/>
    <p:sldId id="262" r:id="rId9"/>
    <p:sldId id="263" r:id="rId10"/>
    <p:sldId id="266" r:id="rId11"/>
    <p:sldId id="265" r:id="rId12"/>
    <p:sldId id="264" r:id="rId13"/>
  </p:sldIdLst>
  <p:sldSz cx="12192000" cy="6858000"/>
  <p:notesSz cx="6858000" cy="9144000"/>
  <p:defaultTextStyle>
    <a:defPPr rtl="0"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848290-DD77-3350-C792-208C7C89090F}" v="17" dt="2021-10-30T15:46:18.160"/>
    <p1510:client id="{CEDA8CCA-3177-4050-A558-05E2B0993F66}" v="406" dt="2021-10-30T14:34:23.961"/>
    <p1510:client id="{E2C21E73-317A-311D-F29D-4544BEC7CA75}" v="1" dt="2021-10-31T13:32:28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2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54BE0F-3CB1-4C75-8422-E6E94C98A1B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58EC159-0CC6-45BA-AA47-7A2F34B149C2}">
      <dgm:prSet/>
      <dgm:spPr/>
      <dgm:t>
        <a:bodyPr/>
        <a:lstStyle/>
        <a:p>
          <a:pPr>
            <a:defRPr cap="all"/>
          </a:pPr>
          <a:r>
            <a:rPr lang="nl-NL"/>
            <a:t>What is html?</a:t>
          </a:r>
          <a:endParaRPr lang="en-US"/>
        </a:p>
      </dgm:t>
    </dgm:pt>
    <dgm:pt modelId="{55433789-EAA1-4BC6-B2F7-CAC3431F94A2}" type="parTrans" cxnId="{0EB42E20-002A-47F6-B7F6-02F2BEE1D81C}">
      <dgm:prSet/>
      <dgm:spPr/>
      <dgm:t>
        <a:bodyPr/>
        <a:lstStyle/>
        <a:p>
          <a:endParaRPr lang="en-US"/>
        </a:p>
      </dgm:t>
    </dgm:pt>
    <dgm:pt modelId="{A0127F95-AF00-402D-92AF-D852823DF2A2}" type="sibTrans" cxnId="{0EB42E20-002A-47F6-B7F6-02F2BEE1D81C}">
      <dgm:prSet/>
      <dgm:spPr/>
      <dgm:t>
        <a:bodyPr/>
        <a:lstStyle/>
        <a:p>
          <a:endParaRPr lang="en-US"/>
        </a:p>
      </dgm:t>
    </dgm:pt>
    <dgm:pt modelId="{E4435B0B-2E44-40F5-A16C-955BC34895E9}">
      <dgm:prSet/>
      <dgm:spPr/>
      <dgm:t>
        <a:bodyPr/>
        <a:lstStyle/>
        <a:p>
          <a:pPr>
            <a:defRPr cap="all"/>
          </a:pPr>
          <a:r>
            <a:rPr lang="nl-NL"/>
            <a:t>What is element?</a:t>
          </a:r>
          <a:endParaRPr lang="en-US"/>
        </a:p>
      </dgm:t>
    </dgm:pt>
    <dgm:pt modelId="{F053B744-3538-455D-8AE4-BEF30A370AFD}" type="parTrans" cxnId="{901216C6-0B72-4622-9833-12E2DAA19EF0}">
      <dgm:prSet/>
      <dgm:spPr/>
      <dgm:t>
        <a:bodyPr/>
        <a:lstStyle/>
        <a:p>
          <a:endParaRPr lang="en-US"/>
        </a:p>
      </dgm:t>
    </dgm:pt>
    <dgm:pt modelId="{98E52745-2346-499D-8DA8-C0916A1D39CE}" type="sibTrans" cxnId="{901216C6-0B72-4622-9833-12E2DAA19EF0}">
      <dgm:prSet/>
      <dgm:spPr/>
      <dgm:t>
        <a:bodyPr/>
        <a:lstStyle/>
        <a:p>
          <a:endParaRPr lang="en-US"/>
        </a:p>
      </dgm:t>
    </dgm:pt>
    <dgm:pt modelId="{50ECBB6B-7425-4237-883E-20A9397DC303}">
      <dgm:prSet/>
      <dgm:spPr/>
      <dgm:t>
        <a:bodyPr/>
        <a:lstStyle/>
        <a:p>
          <a:pPr>
            <a:defRPr cap="all"/>
          </a:pPr>
          <a:r>
            <a:rPr lang="nl-NL"/>
            <a:t>What is box therory?</a:t>
          </a:r>
          <a:endParaRPr lang="en-US"/>
        </a:p>
      </dgm:t>
    </dgm:pt>
    <dgm:pt modelId="{EA9CAFE5-9ACD-49A8-8005-C5A5504BADC1}" type="parTrans" cxnId="{4BEAFFAB-67F7-4D1D-9CF4-8930CD059E4D}">
      <dgm:prSet/>
      <dgm:spPr/>
      <dgm:t>
        <a:bodyPr/>
        <a:lstStyle/>
        <a:p>
          <a:endParaRPr lang="en-US"/>
        </a:p>
      </dgm:t>
    </dgm:pt>
    <dgm:pt modelId="{6A42BE52-D189-48E4-9A0B-4431C0237CEB}" type="sibTrans" cxnId="{4BEAFFAB-67F7-4D1D-9CF4-8930CD059E4D}">
      <dgm:prSet/>
      <dgm:spPr/>
      <dgm:t>
        <a:bodyPr/>
        <a:lstStyle/>
        <a:p>
          <a:endParaRPr lang="en-US"/>
        </a:p>
      </dgm:t>
    </dgm:pt>
    <dgm:pt modelId="{BEFC8365-EA2F-44A4-B526-E74E30078250}" type="pres">
      <dgm:prSet presAssocID="{1254BE0F-3CB1-4C75-8422-E6E94C98A1B1}" presName="root" presStyleCnt="0">
        <dgm:presLayoutVars>
          <dgm:dir/>
          <dgm:resizeHandles val="exact"/>
        </dgm:presLayoutVars>
      </dgm:prSet>
      <dgm:spPr/>
    </dgm:pt>
    <dgm:pt modelId="{92667F4A-0FC1-4DBB-AD50-05599FFC03B4}" type="pres">
      <dgm:prSet presAssocID="{F58EC159-0CC6-45BA-AA47-7A2F34B149C2}" presName="compNode" presStyleCnt="0"/>
      <dgm:spPr/>
    </dgm:pt>
    <dgm:pt modelId="{932EE5F2-D1B2-4338-BDCE-37C8B827C7A9}" type="pres">
      <dgm:prSet presAssocID="{F58EC159-0CC6-45BA-AA47-7A2F34B149C2}" presName="iconBgRect" presStyleLbl="bgShp" presStyleIdx="0" presStyleCnt="3"/>
      <dgm:spPr/>
    </dgm:pt>
    <dgm:pt modelId="{15945751-9400-435D-9515-63B152D756D3}" type="pres">
      <dgm:prSet presAssocID="{F58EC159-0CC6-45BA-AA47-7A2F34B149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ldscherm"/>
        </a:ext>
      </dgm:extLst>
    </dgm:pt>
    <dgm:pt modelId="{DF386E30-F77F-41FB-925B-200B754B9DB4}" type="pres">
      <dgm:prSet presAssocID="{F58EC159-0CC6-45BA-AA47-7A2F34B149C2}" presName="spaceRect" presStyleCnt="0"/>
      <dgm:spPr/>
    </dgm:pt>
    <dgm:pt modelId="{CF4C1782-9B5B-4E96-B369-62A5EF0D390F}" type="pres">
      <dgm:prSet presAssocID="{F58EC159-0CC6-45BA-AA47-7A2F34B149C2}" presName="textRect" presStyleLbl="revTx" presStyleIdx="0" presStyleCnt="3">
        <dgm:presLayoutVars>
          <dgm:chMax val="1"/>
          <dgm:chPref val="1"/>
        </dgm:presLayoutVars>
      </dgm:prSet>
      <dgm:spPr/>
    </dgm:pt>
    <dgm:pt modelId="{C9BC1367-F552-417A-B042-9B86CECDBE90}" type="pres">
      <dgm:prSet presAssocID="{A0127F95-AF00-402D-92AF-D852823DF2A2}" presName="sibTrans" presStyleCnt="0"/>
      <dgm:spPr/>
    </dgm:pt>
    <dgm:pt modelId="{AEB17923-4FE9-4A1C-AAA6-36911BA1EF31}" type="pres">
      <dgm:prSet presAssocID="{E4435B0B-2E44-40F5-A16C-955BC34895E9}" presName="compNode" presStyleCnt="0"/>
      <dgm:spPr/>
    </dgm:pt>
    <dgm:pt modelId="{B0290376-D4E2-4ED2-9D9D-9D41AA7E6893}" type="pres">
      <dgm:prSet presAssocID="{E4435B0B-2E44-40F5-A16C-955BC34895E9}" presName="iconBgRect" presStyleLbl="bgShp" presStyleIdx="1" presStyleCnt="3"/>
      <dgm:spPr/>
    </dgm:pt>
    <dgm:pt modelId="{303F5654-BDDC-45B7-99B3-1AE494DBBC66}" type="pres">
      <dgm:prSet presAssocID="{E4435B0B-2E44-40F5-A16C-955BC34895E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ef"/>
        </a:ext>
      </dgm:extLst>
    </dgm:pt>
    <dgm:pt modelId="{E8263EC4-D6D2-4D9E-8AB4-C8AC08D973FE}" type="pres">
      <dgm:prSet presAssocID="{E4435B0B-2E44-40F5-A16C-955BC34895E9}" presName="spaceRect" presStyleCnt="0"/>
      <dgm:spPr/>
    </dgm:pt>
    <dgm:pt modelId="{FB25EE7F-B573-49D9-AC74-D068181E5B15}" type="pres">
      <dgm:prSet presAssocID="{E4435B0B-2E44-40F5-A16C-955BC34895E9}" presName="textRect" presStyleLbl="revTx" presStyleIdx="1" presStyleCnt="3">
        <dgm:presLayoutVars>
          <dgm:chMax val="1"/>
          <dgm:chPref val="1"/>
        </dgm:presLayoutVars>
      </dgm:prSet>
      <dgm:spPr/>
    </dgm:pt>
    <dgm:pt modelId="{0125070C-53F8-44C4-93C6-21A149912A7A}" type="pres">
      <dgm:prSet presAssocID="{98E52745-2346-499D-8DA8-C0916A1D39CE}" presName="sibTrans" presStyleCnt="0"/>
      <dgm:spPr/>
    </dgm:pt>
    <dgm:pt modelId="{AB80A64B-7538-48F6-9C28-2432F5D3B977}" type="pres">
      <dgm:prSet presAssocID="{50ECBB6B-7425-4237-883E-20A9397DC303}" presName="compNode" presStyleCnt="0"/>
      <dgm:spPr/>
    </dgm:pt>
    <dgm:pt modelId="{6C695409-E446-4CBB-B191-136D545FFC83}" type="pres">
      <dgm:prSet presAssocID="{50ECBB6B-7425-4237-883E-20A9397DC303}" presName="iconBgRect" presStyleLbl="bgShp" presStyleIdx="2" presStyleCnt="3"/>
      <dgm:spPr/>
    </dgm:pt>
    <dgm:pt modelId="{3341614C-6064-485A-B773-07C627E61434}" type="pres">
      <dgm:prSet presAssocID="{50ECBB6B-7425-4237-883E-20A9397DC30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os"/>
        </a:ext>
      </dgm:extLst>
    </dgm:pt>
    <dgm:pt modelId="{BA61A048-8FA0-4573-8840-9C6E4C9B29E1}" type="pres">
      <dgm:prSet presAssocID="{50ECBB6B-7425-4237-883E-20A9397DC303}" presName="spaceRect" presStyleCnt="0"/>
      <dgm:spPr/>
    </dgm:pt>
    <dgm:pt modelId="{9263C0A1-94F5-46BB-B39B-2D25106C5CB4}" type="pres">
      <dgm:prSet presAssocID="{50ECBB6B-7425-4237-883E-20A9397DC30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33A2909-936C-4EFD-98CB-4387A5D34CD7}" type="presOf" srcId="{F58EC159-0CC6-45BA-AA47-7A2F34B149C2}" destId="{CF4C1782-9B5B-4E96-B369-62A5EF0D390F}" srcOrd="0" destOrd="0" presId="urn:microsoft.com/office/officeart/2018/5/layout/IconCircleLabelList"/>
    <dgm:cxn modelId="{0EB42E20-002A-47F6-B7F6-02F2BEE1D81C}" srcId="{1254BE0F-3CB1-4C75-8422-E6E94C98A1B1}" destId="{F58EC159-0CC6-45BA-AA47-7A2F34B149C2}" srcOrd="0" destOrd="0" parTransId="{55433789-EAA1-4BC6-B2F7-CAC3431F94A2}" sibTransId="{A0127F95-AF00-402D-92AF-D852823DF2A2}"/>
    <dgm:cxn modelId="{08AA928F-BB81-4527-92D0-233CA9422047}" type="presOf" srcId="{1254BE0F-3CB1-4C75-8422-E6E94C98A1B1}" destId="{BEFC8365-EA2F-44A4-B526-E74E30078250}" srcOrd="0" destOrd="0" presId="urn:microsoft.com/office/officeart/2018/5/layout/IconCircleLabelList"/>
    <dgm:cxn modelId="{4BEAFFAB-67F7-4D1D-9CF4-8930CD059E4D}" srcId="{1254BE0F-3CB1-4C75-8422-E6E94C98A1B1}" destId="{50ECBB6B-7425-4237-883E-20A9397DC303}" srcOrd="2" destOrd="0" parTransId="{EA9CAFE5-9ACD-49A8-8005-C5A5504BADC1}" sibTransId="{6A42BE52-D189-48E4-9A0B-4431C0237CEB}"/>
    <dgm:cxn modelId="{0B6D2ABA-464F-4EF7-B197-8E6CD31A9DAF}" type="presOf" srcId="{E4435B0B-2E44-40F5-A16C-955BC34895E9}" destId="{FB25EE7F-B573-49D9-AC74-D068181E5B15}" srcOrd="0" destOrd="0" presId="urn:microsoft.com/office/officeart/2018/5/layout/IconCircleLabelList"/>
    <dgm:cxn modelId="{526EAFC0-A0C5-45C4-990E-65C9B79F67DB}" type="presOf" srcId="{50ECBB6B-7425-4237-883E-20A9397DC303}" destId="{9263C0A1-94F5-46BB-B39B-2D25106C5CB4}" srcOrd="0" destOrd="0" presId="urn:microsoft.com/office/officeart/2018/5/layout/IconCircleLabelList"/>
    <dgm:cxn modelId="{901216C6-0B72-4622-9833-12E2DAA19EF0}" srcId="{1254BE0F-3CB1-4C75-8422-E6E94C98A1B1}" destId="{E4435B0B-2E44-40F5-A16C-955BC34895E9}" srcOrd="1" destOrd="0" parTransId="{F053B744-3538-455D-8AE4-BEF30A370AFD}" sibTransId="{98E52745-2346-499D-8DA8-C0916A1D39CE}"/>
    <dgm:cxn modelId="{3EDE6EA6-6051-43D9-A770-950273F90A68}" type="presParOf" srcId="{BEFC8365-EA2F-44A4-B526-E74E30078250}" destId="{92667F4A-0FC1-4DBB-AD50-05599FFC03B4}" srcOrd="0" destOrd="0" presId="urn:microsoft.com/office/officeart/2018/5/layout/IconCircleLabelList"/>
    <dgm:cxn modelId="{763C909B-F242-47E7-B87C-686023579AE5}" type="presParOf" srcId="{92667F4A-0FC1-4DBB-AD50-05599FFC03B4}" destId="{932EE5F2-D1B2-4338-BDCE-37C8B827C7A9}" srcOrd="0" destOrd="0" presId="urn:microsoft.com/office/officeart/2018/5/layout/IconCircleLabelList"/>
    <dgm:cxn modelId="{73766F89-E5BA-4DDE-828F-1A43A5017A67}" type="presParOf" srcId="{92667F4A-0FC1-4DBB-AD50-05599FFC03B4}" destId="{15945751-9400-435D-9515-63B152D756D3}" srcOrd="1" destOrd="0" presId="urn:microsoft.com/office/officeart/2018/5/layout/IconCircleLabelList"/>
    <dgm:cxn modelId="{0E79FC5F-726E-47AC-8E45-2B3023A32D42}" type="presParOf" srcId="{92667F4A-0FC1-4DBB-AD50-05599FFC03B4}" destId="{DF386E30-F77F-41FB-925B-200B754B9DB4}" srcOrd="2" destOrd="0" presId="urn:microsoft.com/office/officeart/2018/5/layout/IconCircleLabelList"/>
    <dgm:cxn modelId="{068ACA43-6BEB-4611-A352-AB237F5CFF1A}" type="presParOf" srcId="{92667F4A-0FC1-4DBB-AD50-05599FFC03B4}" destId="{CF4C1782-9B5B-4E96-B369-62A5EF0D390F}" srcOrd="3" destOrd="0" presId="urn:microsoft.com/office/officeart/2018/5/layout/IconCircleLabelList"/>
    <dgm:cxn modelId="{AF155397-265E-4AED-BCC3-12C4BDA88959}" type="presParOf" srcId="{BEFC8365-EA2F-44A4-B526-E74E30078250}" destId="{C9BC1367-F552-417A-B042-9B86CECDBE90}" srcOrd="1" destOrd="0" presId="urn:microsoft.com/office/officeart/2018/5/layout/IconCircleLabelList"/>
    <dgm:cxn modelId="{80C8FEB0-BCA5-4495-9572-57E74B774113}" type="presParOf" srcId="{BEFC8365-EA2F-44A4-B526-E74E30078250}" destId="{AEB17923-4FE9-4A1C-AAA6-36911BA1EF31}" srcOrd="2" destOrd="0" presId="urn:microsoft.com/office/officeart/2018/5/layout/IconCircleLabelList"/>
    <dgm:cxn modelId="{2AE5125E-FB3B-43A1-8774-8FB6AE1913E6}" type="presParOf" srcId="{AEB17923-4FE9-4A1C-AAA6-36911BA1EF31}" destId="{B0290376-D4E2-4ED2-9D9D-9D41AA7E6893}" srcOrd="0" destOrd="0" presId="urn:microsoft.com/office/officeart/2018/5/layout/IconCircleLabelList"/>
    <dgm:cxn modelId="{D3EDA4B5-73C1-44DE-872A-4D337CD1FA14}" type="presParOf" srcId="{AEB17923-4FE9-4A1C-AAA6-36911BA1EF31}" destId="{303F5654-BDDC-45B7-99B3-1AE494DBBC66}" srcOrd="1" destOrd="0" presId="urn:microsoft.com/office/officeart/2018/5/layout/IconCircleLabelList"/>
    <dgm:cxn modelId="{B9648B6E-501E-4863-8E00-057197241020}" type="presParOf" srcId="{AEB17923-4FE9-4A1C-AAA6-36911BA1EF31}" destId="{E8263EC4-D6D2-4D9E-8AB4-C8AC08D973FE}" srcOrd="2" destOrd="0" presId="urn:microsoft.com/office/officeart/2018/5/layout/IconCircleLabelList"/>
    <dgm:cxn modelId="{C3A20900-D5A5-4C23-9AD6-0CDBB02FD5A7}" type="presParOf" srcId="{AEB17923-4FE9-4A1C-AAA6-36911BA1EF31}" destId="{FB25EE7F-B573-49D9-AC74-D068181E5B15}" srcOrd="3" destOrd="0" presId="urn:microsoft.com/office/officeart/2018/5/layout/IconCircleLabelList"/>
    <dgm:cxn modelId="{AED7507A-96C3-470E-8CE1-87DBC6BCC71E}" type="presParOf" srcId="{BEFC8365-EA2F-44A4-B526-E74E30078250}" destId="{0125070C-53F8-44C4-93C6-21A149912A7A}" srcOrd="3" destOrd="0" presId="urn:microsoft.com/office/officeart/2018/5/layout/IconCircleLabelList"/>
    <dgm:cxn modelId="{96D760F2-68CE-452B-AA17-6710EB491BB0}" type="presParOf" srcId="{BEFC8365-EA2F-44A4-B526-E74E30078250}" destId="{AB80A64B-7538-48F6-9C28-2432F5D3B977}" srcOrd="4" destOrd="0" presId="urn:microsoft.com/office/officeart/2018/5/layout/IconCircleLabelList"/>
    <dgm:cxn modelId="{4DB35BED-10E9-4704-B20A-4D319425A834}" type="presParOf" srcId="{AB80A64B-7538-48F6-9C28-2432F5D3B977}" destId="{6C695409-E446-4CBB-B191-136D545FFC83}" srcOrd="0" destOrd="0" presId="urn:microsoft.com/office/officeart/2018/5/layout/IconCircleLabelList"/>
    <dgm:cxn modelId="{ECA845B5-B88C-4C8B-85E9-D88F8F8FE2F0}" type="presParOf" srcId="{AB80A64B-7538-48F6-9C28-2432F5D3B977}" destId="{3341614C-6064-485A-B773-07C627E61434}" srcOrd="1" destOrd="0" presId="urn:microsoft.com/office/officeart/2018/5/layout/IconCircleLabelList"/>
    <dgm:cxn modelId="{802441DC-8C37-4D06-BA05-40E7444D6008}" type="presParOf" srcId="{AB80A64B-7538-48F6-9C28-2432F5D3B977}" destId="{BA61A048-8FA0-4573-8840-9C6E4C9B29E1}" srcOrd="2" destOrd="0" presId="urn:microsoft.com/office/officeart/2018/5/layout/IconCircleLabelList"/>
    <dgm:cxn modelId="{6236A694-BD3B-4BF3-AAA1-270228475C52}" type="presParOf" srcId="{AB80A64B-7538-48F6-9C28-2432F5D3B977}" destId="{9263C0A1-94F5-46BB-B39B-2D25106C5CB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5737B7-5458-4CA9-A0D5-7DB1606DA9C3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BE7E6ED-FCA6-4CA8-B55A-B2EB919DBAD5}">
      <dgm:prSet/>
      <dgm:spPr/>
      <dgm:t>
        <a:bodyPr/>
        <a:lstStyle/>
        <a:p>
          <a:r>
            <a:rPr lang="nl-NL"/>
            <a:t>Semantic web[box]</a:t>
          </a:r>
          <a:endParaRPr lang="en-US"/>
        </a:p>
      </dgm:t>
    </dgm:pt>
    <dgm:pt modelId="{76202E78-DB57-4A0B-84D8-EC5B344BEA1E}" type="parTrans" cxnId="{249E219C-D877-4B0A-AA4C-DDA032A967E2}">
      <dgm:prSet/>
      <dgm:spPr/>
      <dgm:t>
        <a:bodyPr/>
        <a:lstStyle/>
        <a:p>
          <a:endParaRPr lang="en-US"/>
        </a:p>
      </dgm:t>
    </dgm:pt>
    <dgm:pt modelId="{CFF6245C-F7EC-4E63-9DB5-BBA1CA9CFB40}" type="sibTrans" cxnId="{249E219C-D877-4B0A-AA4C-DDA032A967E2}">
      <dgm:prSet/>
      <dgm:spPr/>
      <dgm:t>
        <a:bodyPr/>
        <a:lstStyle/>
        <a:p>
          <a:endParaRPr lang="en-US"/>
        </a:p>
      </dgm:t>
    </dgm:pt>
    <dgm:pt modelId="{FA6865DE-6B7B-408B-A1F2-940B0022EA98}">
      <dgm:prSet/>
      <dgm:spPr/>
      <dgm:t>
        <a:bodyPr/>
        <a:lstStyle/>
        <a:p>
          <a:r>
            <a:rPr lang="nl-NL"/>
            <a:t>Div,span </a:t>
          </a:r>
          <a:endParaRPr lang="en-US"/>
        </a:p>
      </dgm:t>
    </dgm:pt>
    <dgm:pt modelId="{FA6B3FA6-A853-4179-92D6-6DEC935EC062}" type="parTrans" cxnId="{935D9328-FBA0-40AE-B5FF-0135D84D1878}">
      <dgm:prSet/>
      <dgm:spPr/>
      <dgm:t>
        <a:bodyPr/>
        <a:lstStyle/>
        <a:p>
          <a:endParaRPr lang="en-US"/>
        </a:p>
      </dgm:t>
    </dgm:pt>
    <dgm:pt modelId="{8357F1F1-144C-4EC6-BA20-9DDB1BCC062F}" type="sibTrans" cxnId="{935D9328-FBA0-40AE-B5FF-0135D84D1878}">
      <dgm:prSet/>
      <dgm:spPr/>
      <dgm:t>
        <a:bodyPr/>
        <a:lstStyle/>
        <a:p>
          <a:endParaRPr lang="en-US"/>
        </a:p>
      </dgm:t>
    </dgm:pt>
    <dgm:pt modelId="{3098C4EE-639B-4265-A9F9-09C4E9297569}">
      <dgm:prSet/>
      <dgm:spPr/>
      <dgm:t>
        <a:bodyPr/>
        <a:lstStyle/>
        <a:p>
          <a:r>
            <a:rPr lang="nl-NL"/>
            <a:t>Nav</a:t>
          </a:r>
          <a:endParaRPr lang="en-US"/>
        </a:p>
      </dgm:t>
    </dgm:pt>
    <dgm:pt modelId="{EC6B3E04-E1FD-4311-9FAC-C10061C786C3}" type="parTrans" cxnId="{1F3124D5-7DD8-4E23-9C6D-4202BA15DAE0}">
      <dgm:prSet/>
      <dgm:spPr/>
      <dgm:t>
        <a:bodyPr/>
        <a:lstStyle/>
        <a:p>
          <a:endParaRPr lang="en-US"/>
        </a:p>
      </dgm:t>
    </dgm:pt>
    <dgm:pt modelId="{9212CBE3-2365-465E-91CB-CCC993CD52D4}" type="sibTrans" cxnId="{1F3124D5-7DD8-4E23-9C6D-4202BA15DAE0}">
      <dgm:prSet/>
      <dgm:spPr/>
      <dgm:t>
        <a:bodyPr/>
        <a:lstStyle/>
        <a:p>
          <a:endParaRPr lang="en-US"/>
        </a:p>
      </dgm:t>
    </dgm:pt>
    <dgm:pt modelId="{41EE2B60-FCC6-451B-AB28-49167FD51D1A}">
      <dgm:prSet/>
      <dgm:spPr/>
      <dgm:t>
        <a:bodyPr/>
        <a:lstStyle/>
        <a:p>
          <a:r>
            <a:rPr lang="nl-NL"/>
            <a:t>Aside</a:t>
          </a:r>
          <a:endParaRPr lang="en-US"/>
        </a:p>
      </dgm:t>
    </dgm:pt>
    <dgm:pt modelId="{6580E1A6-220C-4B74-A38C-E661E70B6B60}" type="parTrans" cxnId="{9AB39324-AB93-49AD-8194-0FB7674611B3}">
      <dgm:prSet/>
      <dgm:spPr/>
      <dgm:t>
        <a:bodyPr/>
        <a:lstStyle/>
        <a:p>
          <a:endParaRPr lang="en-US"/>
        </a:p>
      </dgm:t>
    </dgm:pt>
    <dgm:pt modelId="{0B6DCC6E-E49A-44E3-99D6-8820BB503119}" type="sibTrans" cxnId="{9AB39324-AB93-49AD-8194-0FB7674611B3}">
      <dgm:prSet/>
      <dgm:spPr/>
      <dgm:t>
        <a:bodyPr/>
        <a:lstStyle/>
        <a:p>
          <a:endParaRPr lang="en-US"/>
        </a:p>
      </dgm:t>
    </dgm:pt>
    <dgm:pt modelId="{FAA6C187-E232-4E15-9A2B-69E9CB6B7FA4}">
      <dgm:prSet/>
      <dgm:spPr/>
      <dgm:t>
        <a:bodyPr/>
        <a:lstStyle/>
        <a:p>
          <a:r>
            <a:rPr lang="nl-NL"/>
            <a:t>Header</a:t>
          </a:r>
          <a:endParaRPr lang="en-US"/>
        </a:p>
      </dgm:t>
    </dgm:pt>
    <dgm:pt modelId="{140ABDE6-B68E-4E22-9723-23F049EDEF8C}" type="parTrans" cxnId="{E8F91989-7A0B-48A7-9979-EDBFEE2ABA49}">
      <dgm:prSet/>
      <dgm:spPr/>
      <dgm:t>
        <a:bodyPr/>
        <a:lstStyle/>
        <a:p>
          <a:endParaRPr lang="en-US"/>
        </a:p>
      </dgm:t>
    </dgm:pt>
    <dgm:pt modelId="{3FD34B92-6BDC-43F4-83E9-057025A2E578}" type="sibTrans" cxnId="{E8F91989-7A0B-48A7-9979-EDBFEE2ABA49}">
      <dgm:prSet/>
      <dgm:spPr/>
      <dgm:t>
        <a:bodyPr/>
        <a:lstStyle/>
        <a:p>
          <a:endParaRPr lang="en-US"/>
        </a:p>
      </dgm:t>
    </dgm:pt>
    <dgm:pt modelId="{B2592072-0AB8-4BA3-93BB-794B214E927F}">
      <dgm:prSet/>
      <dgm:spPr/>
      <dgm:t>
        <a:bodyPr/>
        <a:lstStyle/>
        <a:p>
          <a:r>
            <a:rPr lang="nl-NL"/>
            <a:t>Section</a:t>
          </a:r>
          <a:endParaRPr lang="en-US"/>
        </a:p>
      </dgm:t>
    </dgm:pt>
    <dgm:pt modelId="{497AC3D7-EE83-4E68-8C51-DD1AD1617C84}" type="parTrans" cxnId="{0FE1C2EF-98D4-4542-B388-0A9A5DB1F773}">
      <dgm:prSet/>
      <dgm:spPr/>
      <dgm:t>
        <a:bodyPr/>
        <a:lstStyle/>
        <a:p>
          <a:endParaRPr lang="en-US"/>
        </a:p>
      </dgm:t>
    </dgm:pt>
    <dgm:pt modelId="{DC279190-BA43-462C-BE75-DD586ECA19A0}" type="sibTrans" cxnId="{0FE1C2EF-98D4-4542-B388-0A9A5DB1F773}">
      <dgm:prSet/>
      <dgm:spPr/>
      <dgm:t>
        <a:bodyPr/>
        <a:lstStyle/>
        <a:p>
          <a:endParaRPr lang="en-US"/>
        </a:p>
      </dgm:t>
    </dgm:pt>
    <dgm:pt modelId="{C8D8F70E-B296-4A53-A48D-7616B74334C8}">
      <dgm:prSet/>
      <dgm:spPr/>
      <dgm:t>
        <a:bodyPr/>
        <a:lstStyle/>
        <a:p>
          <a:r>
            <a:rPr lang="nl-NL"/>
            <a:t>Article</a:t>
          </a:r>
          <a:endParaRPr lang="en-US"/>
        </a:p>
      </dgm:t>
    </dgm:pt>
    <dgm:pt modelId="{6107A6A6-DEBB-433C-88CC-591C38227EE2}" type="parTrans" cxnId="{01EBE948-473F-48C9-AF24-D403AC7B89BD}">
      <dgm:prSet/>
      <dgm:spPr/>
      <dgm:t>
        <a:bodyPr/>
        <a:lstStyle/>
        <a:p>
          <a:endParaRPr lang="en-US"/>
        </a:p>
      </dgm:t>
    </dgm:pt>
    <dgm:pt modelId="{3158E0C4-4B79-434D-B6F5-77AB302157E6}" type="sibTrans" cxnId="{01EBE948-473F-48C9-AF24-D403AC7B89BD}">
      <dgm:prSet/>
      <dgm:spPr/>
      <dgm:t>
        <a:bodyPr/>
        <a:lstStyle/>
        <a:p>
          <a:endParaRPr lang="en-US"/>
        </a:p>
      </dgm:t>
    </dgm:pt>
    <dgm:pt modelId="{AFD5654C-926F-48EA-BC86-08978451E12E}" type="pres">
      <dgm:prSet presAssocID="{E65737B7-5458-4CA9-A0D5-7DB1606DA9C3}" presName="diagram" presStyleCnt="0">
        <dgm:presLayoutVars>
          <dgm:dir/>
          <dgm:resizeHandles val="exact"/>
        </dgm:presLayoutVars>
      </dgm:prSet>
      <dgm:spPr/>
    </dgm:pt>
    <dgm:pt modelId="{2BDE67FE-2A82-4D7E-9DC7-BB8DF2CD5105}" type="pres">
      <dgm:prSet presAssocID="{ABE7E6ED-FCA6-4CA8-B55A-B2EB919DBAD5}" presName="node" presStyleLbl="node1" presStyleIdx="0" presStyleCnt="7">
        <dgm:presLayoutVars>
          <dgm:bulletEnabled val="1"/>
        </dgm:presLayoutVars>
      </dgm:prSet>
      <dgm:spPr/>
    </dgm:pt>
    <dgm:pt modelId="{0852F85A-4BBF-437D-B584-6DCC478ED91F}" type="pres">
      <dgm:prSet presAssocID="{CFF6245C-F7EC-4E63-9DB5-BBA1CA9CFB40}" presName="sibTrans" presStyleCnt="0"/>
      <dgm:spPr/>
    </dgm:pt>
    <dgm:pt modelId="{C637354C-81A0-4768-B0B1-7E15FAD58C3E}" type="pres">
      <dgm:prSet presAssocID="{FA6865DE-6B7B-408B-A1F2-940B0022EA98}" presName="node" presStyleLbl="node1" presStyleIdx="1" presStyleCnt="7">
        <dgm:presLayoutVars>
          <dgm:bulletEnabled val="1"/>
        </dgm:presLayoutVars>
      </dgm:prSet>
      <dgm:spPr/>
    </dgm:pt>
    <dgm:pt modelId="{D9B5B683-94AA-4787-9089-4E7A58202D44}" type="pres">
      <dgm:prSet presAssocID="{8357F1F1-144C-4EC6-BA20-9DDB1BCC062F}" presName="sibTrans" presStyleCnt="0"/>
      <dgm:spPr/>
    </dgm:pt>
    <dgm:pt modelId="{62B9C1B5-4BD3-461F-AD94-7AF3C43FCB8B}" type="pres">
      <dgm:prSet presAssocID="{3098C4EE-639B-4265-A9F9-09C4E9297569}" presName="node" presStyleLbl="node1" presStyleIdx="2" presStyleCnt="7">
        <dgm:presLayoutVars>
          <dgm:bulletEnabled val="1"/>
        </dgm:presLayoutVars>
      </dgm:prSet>
      <dgm:spPr/>
    </dgm:pt>
    <dgm:pt modelId="{1D06F5CB-2277-4E17-AEB7-F6AA1B2C5D17}" type="pres">
      <dgm:prSet presAssocID="{9212CBE3-2365-465E-91CB-CCC993CD52D4}" presName="sibTrans" presStyleCnt="0"/>
      <dgm:spPr/>
    </dgm:pt>
    <dgm:pt modelId="{C2C0AFCB-57AD-4BC6-8045-E74223D349C7}" type="pres">
      <dgm:prSet presAssocID="{41EE2B60-FCC6-451B-AB28-49167FD51D1A}" presName="node" presStyleLbl="node1" presStyleIdx="3" presStyleCnt="7">
        <dgm:presLayoutVars>
          <dgm:bulletEnabled val="1"/>
        </dgm:presLayoutVars>
      </dgm:prSet>
      <dgm:spPr/>
    </dgm:pt>
    <dgm:pt modelId="{5E236F0F-3B1C-473C-B42F-5C27CF5E2D70}" type="pres">
      <dgm:prSet presAssocID="{0B6DCC6E-E49A-44E3-99D6-8820BB503119}" presName="sibTrans" presStyleCnt="0"/>
      <dgm:spPr/>
    </dgm:pt>
    <dgm:pt modelId="{A5A31127-DFC9-4978-8D77-0A440616F270}" type="pres">
      <dgm:prSet presAssocID="{FAA6C187-E232-4E15-9A2B-69E9CB6B7FA4}" presName="node" presStyleLbl="node1" presStyleIdx="4" presStyleCnt="7">
        <dgm:presLayoutVars>
          <dgm:bulletEnabled val="1"/>
        </dgm:presLayoutVars>
      </dgm:prSet>
      <dgm:spPr/>
    </dgm:pt>
    <dgm:pt modelId="{BDE1B0F0-7518-40D9-8A5A-CC5D45838797}" type="pres">
      <dgm:prSet presAssocID="{3FD34B92-6BDC-43F4-83E9-057025A2E578}" presName="sibTrans" presStyleCnt="0"/>
      <dgm:spPr/>
    </dgm:pt>
    <dgm:pt modelId="{D4B0E452-CB32-4D4D-AA13-02E7B58F7095}" type="pres">
      <dgm:prSet presAssocID="{B2592072-0AB8-4BA3-93BB-794B214E927F}" presName="node" presStyleLbl="node1" presStyleIdx="5" presStyleCnt="7">
        <dgm:presLayoutVars>
          <dgm:bulletEnabled val="1"/>
        </dgm:presLayoutVars>
      </dgm:prSet>
      <dgm:spPr/>
    </dgm:pt>
    <dgm:pt modelId="{4B180D9A-F671-460B-9F32-935F28092607}" type="pres">
      <dgm:prSet presAssocID="{DC279190-BA43-462C-BE75-DD586ECA19A0}" presName="sibTrans" presStyleCnt="0"/>
      <dgm:spPr/>
    </dgm:pt>
    <dgm:pt modelId="{EA048E5E-4562-4AC8-AB55-B1A326FE0D34}" type="pres">
      <dgm:prSet presAssocID="{C8D8F70E-B296-4A53-A48D-7616B74334C8}" presName="node" presStyleLbl="node1" presStyleIdx="6" presStyleCnt="7">
        <dgm:presLayoutVars>
          <dgm:bulletEnabled val="1"/>
        </dgm:presLayoutVars>
      </dgm:prSet>
      <dgm:spPr/>
    </dgm:pt>
  </dgm:ptLst>
  <dgm:cxnLst>
    <dgm:cxn modelId="{F33B3506-2964-428C-8056-9C5A3FC8A202}" type="presOf" srcId="{FA6865DE-6B7B-408B-A1F2-940B0022EA98}" destId="{C637354C-81A0-4768-B0B1-7E15FAD58C3E}" srcOrd="0" destOrd="0" presId="urn:microsoft.com/office/officeart/2005/8/layout/default"/>
    <dgm:cxn modelId="{AEF8F417-F443-43DD-904D-79FF9348ACB7}" type="presOf" srcId="{E65737B7-5458-4CA9-A0D5-7DB1606DA9C3}" destId="{AFD5654C-926F-48EA-BC86-08978451E12E}" srcOrd="0" destOrd="0" presId="urn:microsoft.com/office/officeart/2005/8/layout/default"/>
    <dgm:cxn modelId="{9AB39324-AB93-49AD-8194-0FB7674611B3}" srcId="{E65737B7-5458-4CA9-A0D5-7DB1606DA9C3}" destId="{41EE2B60-FCC6-451B-AB28-49167FD51D1A}" srcOrd="3" destOrd="0" parTransId="{6580E1A6-220C-4B74-A38C-E661E70B6B60}" sibTransId="{0B6DCC6E-E49A-44E3-99D6-8820BB503119}"/>
    <dgm:cxn modelId="{935D9328-FBA0-40AE-B5FF-0135D84D1878}" srcId="{E65737B7-5458-4CA9-A0D5-7DB1606DA9C3}" destId="{FA6865DE-6B7B-408B-A1F2-940B0022EA98}" srcOrd="1" destOrd="0" parTransId="{FA6B3FA6-A853-4179-92D6-6DEC935EC062}" sibTransId="{8357F1F1-144C-4EC6-BA20-9DDB1BCC062F}"/>
    <dgm:cxn modelId="{F84DD05B-F311-492B-912D-28F228576C92}" type="presOf" srcId="{FAA6C187-E232-4E15-9A2B-69E9CB6B7FA4}" destId="{A5A31127-DFC9-4978-8D77-0A440616F270}" srcOrd="0" destOrd="0" presId="urn:microsoft.com/office/officeart/2005/8/layout/default"/>
    <dgm:cxn modelId="{01EBE948-473F-48C9-AF24-D403AC7B89BD}" srcId="{E65737B7-5458-4CA9-A0D5-7DB1606DA9C3}" destId="{C8D8F70E-B296-4A53-A48D-7616B74334C8}" srcOrd="6" destOrd="0" parTransId="{6107A6A6-DEBB-433C-88CC-591C38227EE2}" sibTransId="{3158E0C4-4B79-434D-B6F5-77AB302157E6}"/>
    <dgm:cxn modelId="{E6DB5E7F-CA15-46B4-97DF-E6AD139EF612}" type="presOf" srcId="{41EE2B60-FCC6-451B-AB28-49167FD51D1A}" destId="{C2C0AFCB-57AD-4BC6-8045-E74223D349C7}" srcOrd="0" destOrd="0" presId="urn:microsoft.com/office/officeart/2005/8/layout/default"/>
    <dgm:cxn modelId="{AAA18887-FF75-4998-82D1-0F4C7375643E}" type="presOf" srcId="{3098C4EE-639B-4265-A9F9-09C4E9297569}" destId="{62B9C1B5-4BD3-461F-AD94-7AF3C43FCB8B}" srcOrd="0" destOrd="0" presId="urn:microsoft.com/office/officeart/2005/8/layout/default"/>
    <dgm:cxn modelId="{E8F91989-7A0B-48A7-9979-EDBFEE2ABA49}" srcId="{E65737B7-5458-4CA9-A0D5-7DB1606DA9C3}" destId="{FAA6C187-E232-4E15-9A2B-69E9CB6B7FA4}" srcOrd="4" destOrd="0" parTransId="{140ABDE6-B68E-4E22-9723-23F049EDEF8C}" sibTransId="{3FD34B92-6BDC-43F4-83E9-057025A2E578}"/>
    <dgm:cxn modelId="{249E219C-D877-4B0A-AA4C-DDA032A967E2}" srcId="{E65737B7-5458-4CA9-A0D5-7DB1606DA9C3}" destId="{ABE7E6ED-FCA6-4CA8-B55A-B2EB919DBAD5}" srcOrd="0" destOrd="0" parTransId="{76202E78-DB57-4A0B-84D8-EC5B344BEA1E}" sibTransId="{CFF6245C-F7EC-4E63-9DB5-BBA1CA9CFB40}"/>
    <dgm:cxn modelId="{BA8ED7AC-8418-4BDF-B920-89EA18493D02}" type="presOf" srcId="{B2592072-0AB8-4BA3-93BB-794B214E927F}" destId="{D4B0E452-CB32-4D4D-AA13-02E7B58F7095}" srcOrd="0" destOrd="0" presId="urn:microsoft.com/office/officeart/2005/8/layout/default"/>
    <dgm:cxn modelId="{A312CEB0-8604-49A9-8A2B-5EE8CE9CA868}" type="presOf" srcId="{C8D8F70E-B296-4A53-A48D-7616B74334C8}" destId="{EA048E5E-4562-4AC8-AB55-B1A326FE0D34}" srcOrd="0" destOrd="0" presId="urn:microsoft.com/office/officeart/2005/8/layout/default"/>
    <dgm:cxn modelId="{1F3124D5-7DD8-4E23-9C6D-4202BA15DAE0}" srcId="{E65737B7-5458-4CA9-A0D5-7DB1606DA9C3}" destId="{3098C4EE-639B-4265-A9F9-09C4E9297569}" srcOrd="2" destOrd="0" parTransId="{EC6B3E04-E1FD-4311-9FAC-C10061C786C3}" sibTransId="{9212CBE3-2365-465E-91CB-CCC993CD52D4}"/>
    <dgm:cxn modelId="{0FE1C2EF-98D4-4542-B388-0A9A5DB1F773}" srcId="{E65737B7-5458-4CA9-A0D5-7DB1606DA9C3}" destId="{B2592072-0AB8-4BA3-93BB-794B214E927F}" srcOrd="5" destOrd="0" parTransId="{497AC3D7-EE83-4E68-8C51-DD1AD1617C84}" sibTransId="{DC279190-BA43-462C-BE75-DD586ECA19A0}"/>
    <dgm:cxn modelId="{73FDD3F0-04B6-4E33-8883-2A1BCF3B7D29}" type="presOf" srcId="{ABE7E6ED-FCA6-4CA8-B55A-B2EB919DBAD5}" destId="{2BDE67FE-2A82-4D7E-9DC7-BB8DF2CD5105}" srcOrd="0" destOrd="0" presId="urn:microsoft.com/office/officeart/2005/8/layout/default"/>
    <dgm:cxn modelId="{362D67FA-6FFF-493E-ADA7-DE44EF2735B1}" type="presParOf" srcId="{AFD5654C-926F-48EA-BC86-08978451E12E}" destId="{2BDE67FE-2A82-4D7E-9DC7-BB8DF2CD5105}" srcOrd="0" destOrd="0" presId="urn:microsoft.com/office/officeart/2005/8/layout/default"/>
    <dgm:cxn modelId="{353F8A7B-01D3-4A57-8B71-574BCCF2321C}" type="presParOf" srcId="{AFD5654C-926F-48EA-BC86-08978451E12E}" destId="{0852F85A-4BBF-437D-B584-6DCC478ED91F}" srcOrd="1" destOrd="0" presId="urn:microsoft.com/office/officeart/2005/8/layout/default"/>
    <dgm:cxn modelId="{27A1494F-1AD5-4150-8FAE-30619F121F6B}" type="presParOf" srcId="{AFD5654C-926F-48EA-BC86-08978451E12E}" destId="{C637354C-81A0-4768-B0B1-7E15FAD58C3E}" srcOrd="2" destOrd="0" presId="urn:microsoft.com/office/officeart/2005/8/layout/default"/>
    <dgm:cxn modelId="{1F19E6C2-AC4C-47B0-A482-EA2704076179}" type="presParOf" srcId="{AFD5654C-926F-48EA-BC86-08978451E12E}" destId="{D9B5B683-94AA-4787-9089-4E7A58202D44}" srcOrd="3" destOrd="0" presId="urn:microsoft.com/office/officeart/2005/8/layout/default"/>
    <dgm:cxn modelId="{DC0B73BB-8E88-4EA5-BBBF-3E7DC1F0BD66}" type="presParOf" srcId="{AFD5654C-926F-48EA-BC86-08978451E12E}" destId="{62B9C1B5-4BD3-461F-AD94-7AF3C43FCB8B}" srcOrd="4" destOrd="0" presId="urn:microsoft.com/office/officeart/2005/8/layout/default"/>
    <dgm:cxn modelId="{C11B8E19-7527-425D-A05C-083CCB283B55}" type="presParOf" srcId="{AFD5654C-926F-48EA-BC86-08978451E12E}" destId="{1D06F5CB-2277-4E17-AEB7-F6AA1B2C5D17}" srcOrd="5" destOrd="0" presId="urn:microsoft.com/office/officeart/2005/8/layout/default"/>
    <dgm:cxn modelId="{58766FFD-F023-4472-8927-FF924F99B01B}" type="presParOf" srcId="{AFD5654C-926F-48EA-BC86-08978451E12E}" destId="{C2C0AFCB-57AD-4BC6-8045-E74223D349C7}" srcOrd="6" destOrd="0" presId="urn:microsoft.com/office/officeart/2005/8/layout/default"/>
    <dgm:cxn modelId="{8D29C640-22C5-4664-9389-6DD8B473DE56}" type="presParOf" srcId="{AFD5654C-926F-48EA-BC86-08978451E12E}" destId="{5E236F0F-3B1C-473C-B42F-5C27CF5E2D70}" srcOrd="7" destOrd="0" presId="urn:microsoft.com/office/officeart/2005/8/layout/default"/>
    <dgm:cxn modelId="{0ED50A3A-B1F2-4567-8BE7-6BEED08635B1}" type="presParOf" srcId="{AFD5654C-926F-48EA-BC86-08978451E12E}" destId="{A5A31127-DFC9-4978-8D77-0A440616F270}" srcOrd="8" destOrd="0" presId="urn:microsoft.com/office/officeart/2005/8/layout/default"/>
    <dgm:cxn modelId="{929F1136-D1A1-44EB-83D3-CEAF04D2F2F2}" type="presParOf" srcId="{AFD5654C-926F-48EA-BC86-08978451E12E}" destId="{BDE1B0F0-7518-40D9-8A5A-CC5D45838797}" srcOrd="9" destOrd="0" presId="urn:microsoft.com/office/officeart/2005/8/layout/default"/>
    <dgm:cxn modelId="{CBB5C53A-E786-49E0-9362-76C41928DD02}" type="presParOf" srcId="{AFD5654C-926F-48EA-BC86-08978451E12E}" destId="{D4B0E452-CB32-4D4D-AA13-02E7B58F7095}" srcOrd="10" destOrd="0" presId="urn:microsoft.com/office/officeart/2005/8/layout/default"/>
    <dgm:cxn modelId="{340DA384-EAC7-46FF-9E97-01600C9051EB}" type="presParOf" srcId="{AFD5654C-926F-48EA-BC86-08978451E12E}" destId="{4B180D9A-F671-460B-9F32-935F28092607}" srcOrd="11" destOrd="0" presId="urn:microsoft.com/office/officeart/2005/8/layout/default"/>
    <dgm:cxn modelId="{1F827539-3F41-42B6-8174-6FE12A9C5E0C}" type="presParOf" srcId="{AFD5654C-926F-48EA-BC86-08978451E12E}" destId="{EA048E5E-4562-4AC8-AB55-B1A326FE0D34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4DC5A7-A4B5-4378-8D08-38162A072C0F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6E603FF-7C50-449F-901E-8C09652A7C77}">
      <dgm:prSet/>
      <dgm:spPr/>
      <dgm:t>
        <a:bodyPr/>
        <a:lstStyle/>
        <a:p>
          <a:r>
            <a:rPr lang="nl-NL"/>
            <a:t>Box theory</a:t>
          </a:r>
          <a:endParaRPr lang="en-US"/>
        </a:p>
      </dgm:t>
    </dgm:pt>
    <dgm:pt modelId="{F47817AA-2D9C-48B6-A7FA-07EFEA718A0B}" type="parTrans" cxnId="{78D8C6E1-AE36-47E2-8C81-EA97330C5016}">
      <dgm:prSet/>
      <dgm:spPr/>
      <dgm:t>
        <a:bodyPr/>
        <a:lstStyle/>
        <a:p>
          <a:endParaRPr lang="en-US"/>
        </a:p>
      </dgm:t>
    </dgm:pt>
    <dgm:pt modelId="{408EDA8B-9B6F-4046-AF81-DC1542C37C25}" type="sibTrans" cxnId="{78D8C6E1-AE36-47E2-8C81-EA97330C5016}">
      <dgm:prSet/>
      <dgm:spPr/>
      <dgm:t>
        <a:bodyPr/>
        <a:lstStyle/>
        <a:p>
          <a:endParaRPr lang="en-US"/>
        </a:p>
      </dgm:t>
    </dgm:pt>
    <dgm:pt modelId="{F5757144-C393-4BB6-9FFE-D0C3B813E383}">
      <dgm:prSet/>
      <dgm:spPr/>
      <dgm:t>
        <a:bodyPr/>
        <a:lstStyle/>
        <a:p>
          <a:r>
            <a:rPr lang="nl-NL"/>
            <a:t>Padding</a:t>
          </a:r>
          <a:endParaRPr lang="en-US"/>
        </a:p>
      </dgm:t>
    </dgm:pt>
    <dgm:pt modelId="{2736DB0A-D1B6-46DE-A633-850FA01D4109}" type="parTrans" cxnId="{50B4B76F-7F55-4EF2-A2AF-0A5D36A2193A}">
      <dgm:prSet/>
      <dgm:spPr/>
      <dgm:t>
        <a:bodyPr/>
        <a:lstStyle/>
        <a:p>
          <a:endParaRPr lang="en-US"/>
        </a:p>
      </dgm:t>
    </dgm:pt>
    <dgm:pt modelId="{4EEF664F-0C2C-41FF-BEDC-5FAD14EBB04C}" type="sibTrans" cxnId="{50B4B76F-7F55-4EF2-A2AF-0A5D36A2193A}">
      <dgm:prSet/>
      <dgm:spPr/>
      <dgm:t>
        <a:bodyPr/>
        <a:lstStyle/>
        <a:p>
          <a:endParaRPr lang="en-US"/>
        </a:p>
      </dgm:t>
    </dgm:pt>
    <dgm:pt modelId="{3CEFFD1E-D53C-4048-8309-8C35CBCD4B19}">
      <dgm:prSet/>
      <dgm:spPr/>
      <dgm:t>
        <a:bodyPr/>
        <a:lstStyle/>
        <a:p>
          <a:r>
            <a:rPr lang="nl-NL"/>
            <a:t>Margin</a:t>
          </a:r>
          <a:endParaRPr lang="en-US"/>
        </a:p>
      </dgm:t>
    </dgm:pt>
    <dgm:pt modelId="{C8313924-3FEE-4026-93BB-2C925534DB0E}" type="parTrans" cxnId="{07B9B2ED-B0B8-414C-8231-E9521A58B06E}">
      <dgm:prSet/>
      <dgm:spPr/>
      <dgm:t>
        <a:bodyPr/>
        <a:lstStyle/>
        <a:p>
          <a:endParaRPr lang="en-US"/>
        </a:p>
      </dgm:t>
    </dgm:pt>
    <dgm:pt modelId="{AFB52C1A-3DE0-49E1-B865-B715630A0B16}" type="sibTrans" cxnId="{07B9B2ED-B0B8-414C-8231-E9521A58B06E}">
      <dgm:prSet/>
      <dgm:spPr/>
      <dgm:t>
        <a:bodyPr/>
        <a:lstStyle/>
        <a:p>
          <a:endParaRPr lang="en-US"/>
        </a:p>
      </dgm:t>
    </dgm:pt>
    <dgm:pt modelId="{B8C095A9-49FE-4B31-B3FE-03D0A4EDF9A4}">
      <dgm:prSet/>
      <dgm:spPr/>
      <dgm:t>
        <a:bodyPr/>
        <a:lstStyle/>
        <a:p>
          <a:r>
            <a:rPr lang="nl-NL"/>
            <a:t>Width</a:t>
          </a:r>
          <a:endParaRPr lang="en-US"/>
        </a:p>
      </dgm:t>
    </dgm:pt>
    <dgm:pt modelId="{FF2736CC-385E-40FA-8FA8-8383F2D28C0E}" type="parTrans" cxnId="{5C744BD2-30A0-40E2-A6D3-E3D60A4E6F6B}">
      <dgm:prSet/>
      <dgm:spPr/>
      <dgm:t>
        <a:bodyPr/>
        <a:lstStyle/>
        <a:p>
          <a:endParaRPr lang="en-US"/>
        </a:p>
      </dgm:t>
    </dgm:pt>
    <dgm:pt modelId="{1C711D63-BDDC-4D06-9973-05FFF8FC52ED}" type="sibTrans" cxnId="{5C744BD2-30A0-40E2-A6D3-E3D60A4E6F6B}">
      <dgm:prSet/>
      <dgm:spPr/>
      <dgm:t>
        <a:bodyPr/>
        <a:lstStyle/>
        <a:p>
          <a:endParaRPr lang="en-US"/>
        </a:p>
      </dgm:t>
    </dgm:pt>
    <dgm:pt modelId="{69C38F1C-CFAA-43C1-A32B-B554A6AD50E1}">
      <dgm:prSet/>
      <dgm:spPr/>
      <dgm:t>
        <a:bodyPr/>
        <a:lstStyle/>
        <a:p>
          <a:r>
            <a:rPr lang="nl-NL"/>
            <a:t>Height</a:t>
          </a:r>
          <a:endParaRPr lang="en-US"/>
        </a:p>
      </dgm:t>
    </dgm:pt>
    <dgm:pt modelId="{A95F5E0C-379A-467D-9E51-9A9A24C6A814}" type="parTrans" cxnId="{35BD3BE2-D029-41E9-B957-7FC818EE6AD3}">
      <dgm:prSet/>
      <dgm:spPr/>
      <dgm:t>
        <a:bodyPr/>
        <a:lstStyle/>
        <a:p>
          <a:endParaRPr lang="en-US"/>
        </a:p>
      </dgm:t>
    </dgm:pt>
    <dgm:pt modelId="{E14A4BB4-F6D9-4B4F-9833-9B8F690A5323}" type="sibTrans" cxnId="{35BD3BE2-D029-41E9-B957-7FC818EE6AD3}">
      <dgm:prSet/>
      <dgm:spPr/>
      <dgm:t>
        <a:bodyPr/>
        <a:lstStyle/>
        <a:p>
          <a:endParaRPr lang="en-US"/>
        </a:p>
      </dgm:t>
    </dgm:pt>
    <dgm:pt modelId="{50407072-DD19-45FD-81C1-F90564FB16B9}" type="pres">
      <dgm:prSet presAssocID="{A24DC5A7-A4B5-4378-8D08-38162A072C0F}" presName="diagram" presStyleCnt="0">
        <dgm:presLayoutVars>
          <dgm:dir/>
          <dgm:resizeHandles val="exact"/>
        </dgm:presLayoutVars>
      </dgm:prSet>
      <dgm:spPr/>
    </dgm:pt>
    <dgm:pt modelId="{424418EA-826F-4F5E-940B-CE05FA0CF2EC}" type="pres">
      <dgm:prSet presAssocID="{A6E603FF-7C50-449F-901E-8C09652A7C77}" presName="node" presStyleLbl="node1" presStyleIdx="0" presStyleCnt="5">
        <dgm:presLayoutVars>
          <dgm:bulletEnabled val="1"/>
        </dgm:presLayoutVars>
      </dgm:prSet>
      <dgm:spPr/>
    </dgm:pt>
    <dgm:pt modelId="{2012C29E-C387-4959-9E7B-2FD053A4638A}" type="pres">
      <dgm:prSet presAssocID="{408EDA8B-9B6F-4046-AF81-DC1542C37C25}" presName="sibTrans" presStyleCnt="0"/>
      <dgm:spPr/>
    </dgm:pt>
    <dgm:pt modelId="{6DC7A198-92D1-45D9-BF29-B42D4524D8B8}" type="pres">
      <dgm:prSet presAssocID="{F5757144-C393-4BB6-9FFE-D0C3B813E383}" presName="node" presStyleLbl="node1" presStyleIdx="1" presStyleCnt="5">
        <dgm:presLayoutVars>
          <dgm:bulletEnabled val="1"/>
        </dgm:presLayoutVars>
      </dgm:prSet>
      <dgm:spPr/>
    </dgm:pt>
    <dgm:pt modelId="{58D521FE-EBE3-4C80-9305-3B9676B9761F}" type="pres">
      <dgm:prSet presAssocID="{4EEF664F-0C2C-41FF-BEDC-5FAD14EBB04C}" presName="sibTrans" presStyleCnt="0"/>
      <dgm:spPr/>
    </dgm:pt>
    <dgm:pt modelId="{71467269-1949-419B-B5D8-7BA0CD3811DE}" type="pres">
      <dgm:prSet presAssocID="{3CEFFD1E-D53C-4048-8309-8C35CBCD4B19}" presName="node" presStyleLbl="node1" presStyleIdx="2" presStyleCnt="5">
        <dgm:presLayoutVars>
          <dgm:bulletEnabled val="1"/>
        </dgm:presLayoutVars>
      </dgm:prSet>
      <dgm:spPr/>
    </dgm:pt>
    <dgm:pt modelId="{8DBF72FB-CA4C-4A2E-93B6-3C71FC45D142}" type="pres">
      <dgm:prSet presAssocID="{AFB52C1A-3DE0-49E1-B865-B715630A0B16}" presName="sibTrans" presStyleCnt="0"/>
      <dgm:spPr/>
    </dgm:pt>
    <dgm:pt modelId="{420DCD8F-200A-4B12-8BA1-9CEFC31B2976}" type="pres">
      <dgm:prSet presAssocID="{B8C095A9-49FE-4B31-B3FE-03D0A4EDF9A4}" presName="node" presStyleLbl="node1" presStyleIdx="3" presStyleCnt="5">
        <dgm:presLayoutVars>
          <dgm:bulletEnabled val="1"/>
        </dgm:presLayoutVars>
      </dgm:prSet>
      <dgm:spPr/>
    </dgm:pt>
    <dgm:pt modelId="{4F14EC2B-3CAE-4CB0-97ED-6CC2FC019623}" type="pres">
      <dgm:prSet presAssocID="{1C711D63-BDDC-4D06-9973-05FFF8FC52ED}" presName="sibTrans" presStyleCnt="0"/>
      <dgm:spPr/>
    </dgm:pt>
    <dgm:pt modelId="{B71D9803-D802-48CE-BE1B-B24F3EBC6A4F}" type="pres">
      <dgm:prSet presAssocID="{69C38F1C-CFAA-43C1-A32B-B554A6AD50E1}" presName="node" presStyleLbl="node1" presStyleIdx="4" presStyleCnt="5">
        <dgm:presLayoutVars>
          <dgm:bulletEnabled val="1"/>
        </dgm:presLayoutVars>
      </dgm:prSet>
      <dgm:spPr/>
    </dgm:pt>
  </dgm:ptLst>
  <dgm:cxnLst>
    <dgm:cxn modelId="{4F8A4736-C981-4266-94C9-5834C2BBECC4}" type="presOf" srcId="{F5757144-C393-4BB6-9FFE-D0C3B813E383}" destId="{6DC7A198-92D1-45D9-BF29-B42D4524D8B8}" srcOrd="0" destOrd="0" presId="urn:microsoft.com/office/officeart/2005/8/layout/default"/>
    <dgm:cxn modelId="{50B4B76F-7F55-4EF2-A2AF-0A5D36A2193A}" srcId="{A24DC5A7-A4B5-4378-8D08-38162A072C0F}" destId="{F5757144-C393-4BB6-9FFE-D0C3B813E383}" srcOrd="1" destOrd="0" parTransId="{2736DB0A-D1B6-46DE-A633-850FA01D4109}" sibTransId="{4EEF664F-0C2C-41FF-BEDC-5FAD14EBB04C}"/>
    <dgm:cxn modelId="{E83C6852-5B10-4DE3-85F2-2BDBB87BCAF7}" type="presOf" srcId="{B8C095A9-49FE-4B31-B3FE-03D0A4EDF9A4}" destId="{420DCD8F-200A-4B12-8BA1-9CEFC31B2976}" srcOrd="0" destOrd="0" presId="urn:microsoft.com/office/officeart/2005/8/layout/default"/>
    <dgm:cxn modelId="{6E7B85AB-11C2-4538-BCDA-C2909E1FA13D}" type="presOf" srcId="{69C38F1C-CFAA-43C1-A32B-B554A6AD50E1}" destId="{B71D9803-D802-48CE-BE1B-B24F3EBC6A4F}" srcOrd="0" destOrd="0" presId="urn:microsoft.com/office/officeart/2005/8/layout/default"/>
    <dgm:cxn modelId="{507F2FB4-1A8F-4E62-B467-EAA1DDD6F105}" type="presOf" srcId="{A6E603FF-7C50-449F-901E-8C09652A7C77}" destId="{424418EA-826F-4F5E-940B-CE05FA0CF2EC}" srcOrd="0" destOrd="0" presId="urn:microsoft.com/office/officeart/2005/8/layout/default"/>
    <dgm:cxn modelId="{4E2C7BCB-E493-4718-8035-3F38BB6E21BC}" type="presOf" srcId="{3CEFFD1E-D53C-4048-8309-8C35CBCD4B19}" destId="{71467269-1949-419B-B5D8-7BA0CD3811DE}" srcOrd="0" destOrd="0" presId="urn:microsoft.com/office/officeart/2005/8/layout/default"/>
    <dgm:cxn modelId="{5C744BD2-30A0-40E2-A6D3-E3D60A4E6F6B}" srcId="{A24DC5A7-A4B5-4378-8D08-38162A072C0F}" destId="{B8C095A9-49FE-4B31-B3FE-03D0A4EDF9A4}" srcOrd="3" destOrd="0" parTransId="{FF2736CC-385E-40FA-8FA8-8383F2D28C0E}" sibTransId="{1C711D63-BDDC-4D06-9973-05FFF8FC52ED}"/>
    <dgm:cxn modelId="{8A26EED5-6810-4285-AFCB-E2035C8EC209}" type="presOf" srcId="{A24DC5A7-A4B5-4378-8D08-38162A072C0F}" destId="{50407072-DD19-45FD-81C1-F90564FB16B9}" srcOrd="0" destOrd="0" presId="urn:microsoft.com/office/officeart/2005/8/layout/default"/>
    <dgm:cxn modelId="{78D8C6E1-AE36-47E2-8C81-EA97330C5016}" srcId="{A24DC5A7-A4B5-4378-8D08-38162A072C0F}" destId="{A6E603FF-7C50-449F-901E-8C09652A7C77}" srcOrd="0" destOrd="0" parTransId="{F47817AA-2D9C-48B6-A7FA-07EFEA718A0B}" sibTransId="{408EDA8B-9B6F-4046-AF81-DC1542C37C25}"/>
    <dgm:cxn modelId="{35BD3BE2-D029-41E9-B957-7FC818EE6AD3}" srcId="{A24DC5A7-A4B5-4378-8D08-38162A072C0F}" destId="{69C38F1C-CFAA-43C1-A32B-B554A6AD50E1}" srcOrd="4" destOrd="0" parTransId="{A95F5E0C-379A-467D-9E51-9A9A24C6A814}" sibTransId="{E14A4BB4-F6D9-4B4F-9833-9B8F690A5323}"/>
    <dgm:cxn modelId="{07B9B2ED-B0B8-414C-8231-E9521A58B06E}" srcId="{A24DC5A7-A4B5-4378-8D08-38162A072C0F}" destId="{3CEFFD1E-D53C-4048-8309-8C35CBCD4B19}" srcOrd="2" destOrd="0" parTransId="{C8313924-3FEE-4026-93BB-2C925534DB0E}" sibTransId="{AFB52C1A-3DE0-49E1-B865-B715630A0B16}"/>
    <dgm:cxn modelId="{0779154B-B273-42F7-9558-E9E18235497F}" type="presParOf" srcId="{50407072-DD19-45FD-81C1-F90564FB16B9}" destId="{424418EA-826F-4F5E-940B-CE05FA0CF2EC}" srcOrd="0" destOrd="0" presId="urn:microsoft.com/office/officeart/2005/8/layout/default"/>
    <dgm:cxn modelId="{2E9E6586-2970-4448-8CCA-65BB732F4215}" type="presParOf" srcId="{50407072-DD19-45FD-81C1-F90564FB16B9}" destId="{2012C29E-C387-4959-9E7B-2FD053A4638A}" srcOrd="1" destOrd="0" presId="urn:microsoft.com/office/officeart/2005/8/layout/default"/>
    <dgm:cxn modelId="{E07E6FB4-8F66-4435-ADC8-15AD3EFBF2F7}" type="presParOf" srcId="{50407072-DD19-45FD-81C1-F90564FB16B9}" destId="{6DC7A198-92D1-45D9-BF29-B42D4524D8B8}" srcOrd="2" destOrd="0" presId="urn:microsoft.com/office/officeart/2005/8/layout/default"/>
    <dgm:cxn modelId="{55D7B088-4ABF-4ABB-85CC-655B540D3A4F}" type="presParOf" srcId="{50407072-DD19-45FD-81C1-F90564FB16B9}" destId="{58D521FE-EBE3-4C80-9305-3B9676B9761F}" srcOrd="3" destOrd="0" presId="urn:microsoft.com/office/officeart/2005/8/layout/default"/>
    <dgm:cxn modelId="{556FE95E-798F-48B6-A76B-A82301D8601C}" type="presParOf" srcId="{50407072-DD19-45FD-81C1-F90564FB16B9}" destId="{71467269-1949-419B-B5D8-7BA0CD3811DE}" srcOrd="4" destOrd="0" presId="urn:microsoft.com/office/officeart/2005/8/layout/default"/>
    <dgm:cxn modelId="{736018B2-9F31-4B14-B314-D4AA5A2D451B}" type="presParOf" srcId="{50407072-DD19-45FD-81C1-F90564FB16B9}" destId="{8DBF72FB-CA4C-4A2E-93B6-3C71FC45D142}" srcOrd="5" destOrd="0" presId="urn:microsoft.com/office/officeart/2005/8/layout/default"/>
    <dgm:cxn modelId="{1E02FCE3-63DF-4F61-9FB9-67D4F3C0681E}" type="presParOf" srcId="{50407072-DD19-45FD-81C1-F90564FB16B9}" destId="{420DCD8F-200A-4B12-8BA1-9CEFC31B2976}" srcOrd="6" destOrd="0" presId="urn:microsoft.com/office/officeart/2005/8/layout/default"/>
    <dgm:cxn modelId="{FCBC44D9-5A28-49C4-8454-953D5BB64626}" type="presParOf" srcId="{50407072-DD19-45FD-81C1-F90564FB16B9}" destId="{4F14EC2B-3CAE-4CB0-97ED-6CC2FC019623}" srcOrd="7" destOrd="0" presId="urn:microsoft.com/office/officeart/2005/8/layout/default"/>
    <dgm:cxn modelId="{B7F633AE-8B81-43D5-8009-A3204E0A0E72}" type="presParOf" srcId="{50407072-DD19-45FD-81C1-F90564FB16B9}" destId="{B71D9803-D802-48CE-BE1B-B24F3EBC6A4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EE5F2-D1B2-4338-BDCE-37C8B827C7A9}">
      <dsp:nvSpPr>
        <dsp:cNvPr id="0" name=""/>
        <dsp:cNvSpPr/>
      </dsp:nvSpPr>
      <dsp:spPr>
        <a:xfrm>
          <a:off x="626279" y="467733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45751-9400-435D-9515-63B152D756D3}">
      <dsp:nvSpPr>
        <dsp:cNvPr id="0" name=""/>
        <dsp:cNvSpPr/>
      </dsp:nvSpPr>
      <dsp:spPr>
        <a:xfrm>
          <a:off x="1035779" y="877233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C1782-9B5B-4E96-B369-62A5EF0D390F}">
      <dsp:nvSpPr>
        <dsp:cNvPr id="0" name=""/>
        <dsp:cNvSpPr/>
      </dsp:nvSpPr>
      <dsp:spPr>
        <a:xfrm>
          <a:off x="12029" y="2987734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600" kern="1200"/>
            <a:t>What is html?</a:t>
          </a:r>
          <a:endParaRPr lang="en-US" sz="2600" kern="1200"/>
        </a:p>
      </dsp:txBody>
      <dsp:txXfrm>
        <a:off x="12029" y="2987734"/>
        <a:ext cx="3150000" cy="720000"/>
      </dsp:txXfrm>
    </dsp:sp>
    <dsp:sp modelId="{B0290376-D4E2-4ED2-9D9D-9D41AA7E6893}">
      <dsp:nvSpPr>
        <dsp:cNvPr id="0" name=""/>
        <dsp:cNvSpPr/>
      </dsp:nvSpPr>
      <dsp:spPr>
        <a:xfrm>
          <a:off x="4327529" y="467733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F5654-BDDC-45B7-99B3-1AE494DBBC66}">
      <dsp:nvSpPr>
        <dsp:cNvPr id="0" name=""/>
        <dsp:cNvSpPr/>
      </dsp:nvSpPr>
      <dsp:spPr>
        <a:xfrm>
          <a:off x="4737029" y="877233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5EE7F-B573-49D9-AC74-D068181E5B15}">
      <dsp:nvSpPr>
        <dsp:cNvPr id="0" name=""/>
        <dsp:cNvSpPr/>
      </dsp:nvSpPr>
      <dsp:spPr>
        <a:xfrm>
          <a:off x="3713279" y="2987734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600" kern="1200"/>
            <a:t>What is element?</a:t>
          </a:r>
          <a:endParaRPr lang="en-US" sz="2600" kern="1200"/>
        </a:p>
      </dsp:txBody>
      <dsp:txXfrm>
        <a:off x="3713279" y="2987734"/>
        <a:ext cx="3150000" cy="720000"/>
      </dsp:txXfrm>
    </dsp:sp>
    <dsp:sp modelId="{6C695409-E446-4CBB-B191-136D545FFC83}">
      <dsp:nvSpPr>
        <dsp:cNvPr id="0" name=""/>
        <dsp:cNvSpPr/>
      </dsp:nvSpPr>
      <dsp:spPr>
        <a:xfrm>
          <a:off x="8028779" y="467733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1614C-6064-485A-B773-07C627E61434}">
      <dsp:nvSpPr>
        <dsp:cNvPr id="0" name=""/>
        <dsp:cNvSpPr/>
      </dsp:nvSpPr>
      <dsp:spPr>
        <a:xfrm>
          <a:off x="8438279" y="877233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3C0A1-94F5-46BB-B39B-2D25106C5CB4}">
      <dsp:nvSpPr>
        <dsp:cNvPr id="0" name=""/>
        <dsp:cNvSpPr/>
      </dsp:nvSpPr>
      <dsp:spPr>
        <a:xfrm>
          <a:off x="7414529" y="2987734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600" kern="1200"/>
            <a:t>What is box therory?</a:t>
          </a:r>
          <a:endParaRPr lang="en-US" sz="2600" kern="1200"/>
        </a:p>
      </dsp:txBody>
      <dsp:txXfrm>
        <a:off x="7414529" y="2987734"/>
        <a:ext cx="315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E67FE-2A82-4D7E-9DC7-BB8DF2CD5105}">
      <dsp:nvSpPr>
        <dsp:cNvPr id="0" name=""/>
        <dsp:cNvSpPr/>
      </dsp:nvSpPr>
      <dsp:spPr>
        <a:xfrm>
          <a:off x="3098" y="489888"/>
          <a:ext cx="2458223" cy="14749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800" kern="1200"/>
            <a:t>Semantic web[box]</a:t>
          </a:r>
          <a:endParaRPr lang="en-US" sz="3800" kern="1200"/>
        </a:p>
      </dsp:txBody>
      <dsp:txXfrm>
        <a:off x="3098" y="489888"/>
        <a:ext cx="2458223" cy="1474934"/>
      </dsp:txXfrm>
    </dsp:sp>
    <dsp:sp modelId="{C637354C-81A0-4768-B0B1-7E15FAD58C3E}">
      <dsp:nvSpPr>
        <dsp:cNvPr id="0" name=""/>
        <dsp:cNvSpPr/>
      </dsp:nvSpPr>
      <dsp:spPr>
        <a:xfrm>
          <a:off x="2707144" y="489888"/>
          <a:ext cx="2458223" cy="14749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800" kern="1200"/>
            <a:t>Div,span </a:t>
          </a:r>
          <a:endParaRPr lang="en-US" sz="3800" kern="1200"/>
        </a:p>
      </dsp:txBody>
      <dsp:txXfrm>
        <a:off x="2707144" y="489888"/>
        <a:ext cx="2458223" cy="1474934"/>
      </dsp:txXfrm>
    </dsp:sp>
    <dsp:sp modelId="{62B9C1B5-4BD3-461F-AD94-7AF3C43FCB8B}">
      <dsp:nvSpPr>
        <dsp:cNvPr id="0" name=""/>
        <dsp:cNvSpPr/>
      </dsp:nvSpPr>
      <dsp:spPr>
        <a:xfrm>
          <a:off x="5411190" y="489888"/>
          <a:ext cx="2458223" cy="14749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800" kern="1200"/>
            <a:t>Nav</a:t>
          </a:r>
          <a:endParaRPr lang="en-US" sz="3800" kern="1200"/>
        </a:p>
      </dsp:txBody>
      <dsp:txXfrm>
        <a:off x="5411190" y="489888"/>
        <a:ext cx="2458223" cy="1474934"/>
      </dsp:txXfrm>
    </dsp:sp>
    <dsp:sp modelId="{C2C0AFCB-57AD-4BC6-8045-E74223D349C7}">
      <dsp:nvSpPr>
        <dsp:cNvPr id="0" name=""/>
        <dsp:cNvSpPr/>
      </dsp:nvSpPr>
      <dsp:spPr>
        <a:xfrm>
          <a:off x="8115235" y="489888"/>
          <a:ext cx="2458223" cy="14749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800" kern="1200"/>
            <a:t>Aside</a:t>
          </a:r>
          <a:endParaRPr lang="en-US" sz="3800" kern="1200"/>
        </a:p>
      </dsp:txBody>
      <dsp:txXfrm>
        <a:off x="8115235" y="489888"/>
        <a:ext cx="2458223" cy="1474934"/>
      </dsp:txXfrm>
    </dsp:sp>
    <dsp:sp modelId="{A5A31127-DFC9-4978-8D77-0A440616F270}">
      <dsp:nvSpPr>
        <dsp:cNvPr id="0" name=""/>
        <dsp:cNvSpPr/>
      </dsp:nvSpPr>
      <dsp:spPr>
        <a:xfrm>
          <a:off x="1355121" y="2210645"/>
          <a:ext cx="2458223" cy="147493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800" kern="1200"/>
            <a:t>Header</a:t>
          </a:r>
          <a:endParaRPr lang="en-US" sz="3800" kern="1200"/>
        </a:p>
      </dsp:txBody>
      <dsp:txXfrm>
        <a:off x="1355121" y="2210645"/>
        <a:ext cx="2458223" cy="1474934"/>
      </dsp:txXfrm>
    </dsp:sp>
    <dsp:sp modelId="{D4B0E452-CB32-4D4D-AA13-02E7B58F7095}">
      <dsp:nvSpPr>
        <dsp:cNvPr id="0" name=""/>
        <dsp:cNvSpPr/>
      </dsp:nvSpPr>
      <dsp:spPr>
        <a:xfrm>
          <a:off x="4059167" y="2210645"/>
          <a:ext cx="2458223" cy="14749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800" kern="1200"/>
            <a:t>Section</a:t>
          </a:r>
          <a:endParaRPr lang="en-US" sz="3800" kern="1200"/>
        </a:p>
      </dsp:txBody>
      <dsp:txXfrm>
        <a:off x="4059167" y="2210645"/>
        <a:ext cx="2458223" cy="1474934"/>
      </dsp:txXfrm>
    </dsp:sp>
    <dsp:sp modelId="{EA048E5E-4562-4AC8-AB55-B1A326FE0D34}">
      <dsp:nvSpPr>
        <dsp:cNvPr id="0" name=""/>
        <dsp:cNvSpPr/>
      </dsp:nvSpPr>
      <dsp:spPr>
        <a:xfrm>
          <a:off x="6763213" y="2210645"/>
          <a:ext cx="2458223" cy="14749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800" kern="1200"/>
            <a:t>Article</a:t>
          </a:r>
          <a:endParaRPr lang="en-US" sz="3800" kern="1200"/>
        </a:p>
      </dsp:txBody>
      <dsp:txXfrm>
        <a:off x="6763213" y="2210645"/>
        <a:ext cx="2458223" cy="1474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418EA-826F-4F5E-940B-CE05FA0CF2EC}">
      <dsp:nvSpPr>
        <dsp:cNvPr id="0" name=""/>
        <dsp:cNvSpPr/>
      </dsp:nvSpPr>
      <dsp:spPr>
        <a:xfrm>
          <a:off x="156995" y="3150"/>
          <a:ext cx="3207052" cy="19242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5500" kern="1200"/>
            <a:t>Box theory</a:t>
          </a:r>
          <a:endParaRPr lang="en-US" sz="5500" kern="1200"/>
        </a:p>
      </dsp:txBody>
      <dsp:txXfrm>
        <a:off x="156995" y="3150"/>
        <a:ext cx="3207052" cy="1924231"/>
      </dsp:txXfrm>
    </dsp:sp>
    <dsp:sp modelId="{6DC7A198-92D1-45D9-BF29-B42D4524D8B8}">
      <dsp:nvSpPr>
        <dsp:cNvPr id="0" name=""/>
        <dsp:cNvSpPr/>
      </dsp:nvSpPr>
      <dsp:spPr>
        <a:xfrm>
          <a:off x="3684752" y="3150"/>
          <a:ext cx="3207052" cy="1924231"/>
        </a:xfrm>
        <a:prstGeom prst="rect">
          <a:avLst/>
        </a:prstGeom>
        <a:solidFill>
          <a:schemeClr val="accent2">
            <a:hueOff val="632483"/>
            <a:satOff val="-11966"/>
            <a:lumOff val="-8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5500" kern="1200"/>
            <a:t>Padding</a:t>
          </a:r>
          <a:endParaRPr lang="en-US" sz="5500" kern="1200"/>
        </a:p>
      </dsp:txBody>
      <dsp:txXfrm>
        <a:off x="3684752" y="3150"/>
        <a:ext cx="3207052" cy="1924231"/>
      </dsp:txXfrm>
    </dsp:sp>
    <dsp:sp modelId="{71467269-1949-419B-B5D8-7BA0CD3811DE}">
      <dsp:nvSpPr>
        <dsp:cNvPr id="0" name=""/>
        <dsp:cNvSpPr/>
      </dsp:nvSpPr>
      <dsp:spPr>
        <a:xfrm>
          <a:off x="7212510" y="3150"/>
          <a:ext cx="3207052" cy="1924231"/>
        </a:xfrm>
        <a:prstGeom prst="rect">
          <a:avLst/>
        </a:prstGeom>
        <a:solidFill>
          <a:schemeClr val="accent2">
            <a:hueOff val="1264967"/>
            <a:satOff val="-23931"/>
            <a:lumOff val="-1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5500" kern="1200"/>
            <a:t>Margin</a:t>
          </a:r>
          <a:endParaRPr lang="en-US" sz="5500" kern="1200"/>
        </a:p>
      </dsp:txBody>
      <dsp:txXfrm>
        <a:off x="7212510" y="3150"/>
        <a:ext cx="3207052" cy="1924231"/>
      </dsp:txXfrm>
    </dsp:sp>
    <dsp:sp modelId="{420DCD8F-200A-4B12-8BA1-9CEFC31B2976}">
      <dsp:nvSpPr>
        <dsp:cNvPr id="0" name=""/>
        <dsp:cNvSpPr/>
      </dsp:nvSpPr>
      <dsp:spPr>
        <a:xfrm>
          <a:off x="1920874" y="2248086"/>
          <a:ext cx="3207052" cy="1924231"/>
        </a:xfrm>
        <a:prstGeom prst="rect">
          <a:avLst/>
        </a:prstGeom>
        <a:solidFill>
          <a:schemeClr val="accent2">
            <a:hueOff val="1897450"/>
            <a:satOff val="-35897"/>
            <a:lumOff val="-25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5500" kern="1200"/>
            <a:t>Width</a:t>
          </a:r>
          <a:endParaRPr lang="en-US" sz="5500" kern="1200"/>
        </a:p>
      </dsp:txBody>
      <dsp:txXfrm>
        <a:off x="1920874" y="2248086"/>
        <a:ext cx="3207052" cy="1924231"/>
      </dsp:txXfrm>
    </dsp:sp>
    <dsp:sp modelId="{B71D9803-D802-48CE-BE1B-B24F3EBC6A4F}">
      <dsp:nvSpPr>
        <dsp:cNvPr id="0" name=""/>
        <dsp:cNvSpPr/>
      </dsp:nvSpPr>
      <dsp:spPr>
        <a:xfrm>
          <a:off x="5448631" y="2248086"/>
          <a:ext cx="3207052" cy="1924231"/>
        </a:xfrm>
        <a:prstGeom prst="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5500" kern="1200"/>
            <a:t>Height</a:t>
          </a:r>
          <a:endParaRPr lang="en-US" sz="5500" kern="1200"/>
        </a:p>
      </dsp:txBody>
      <dsp:txXfrm>
        <a:off x="5448631" y="2248086"/>
        <a:ext cx="3207052" cy="1924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87845B-A967-422B-A1D9-0CF9D5A6CD84}" type="datetime1">
              <a:rPr lang="nl-NL" smtClean="0"/>
              <a:t>31-10-2021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D98A85-43CB-4CDC-8FF1-647F52B29F1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2F51DF-C14A-4FF1-84AB-934C2B2B5233}" type="datetime1">
              <a:rPr lang="nl-NL" noProof="0" smtClean="0"/>
              <a:t>31-10-2021</a:t>
            </a:fld>
            <a:endParaRPr lang="nl-NL" noProof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3B4569-3B6E-468D-B981-DA515F47BCE4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3B4569-3B6E-468D-B981-DA515F47BCE4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ep 88"/>
          <p:cNvGrpSpPr/>
          <p:nvPr/>
        </p:nvGrpSpPr>
        <p:grpSpPr>
          <a:xfrm>
            <a:off x="-329674" y="-59376"/>
            <a:ext cx="12515851" cy="6934071"/>
            <a:chOff x="-329674" y="-51881"/>
            <a:chExt cx="12515851" cy="6934071"/>
          </a:xfrm>
        </p:grpSpPr>
        <p:sp>
          <p:nvSpPr>
            <p:cNvPr id="90" name="Vrije v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Vrije v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Vrije v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Vrije v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Vrije v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Vrije v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Vrije v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Vrije v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Vrije v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Vrije v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Vrije v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Vrije v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Vrije v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Vrije vorm 18"/>
            <p:cNvSpPr/>
            <p:nvPr/>
          </p:nvSpPr>
          <p:spPr bwMode="auto">
            <a:xfrm>
              <a:off x="6463239" y="15853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Vrije v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Vrije v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Vrije v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Vrije v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Vrije v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e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hthoek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Gelijkbenige driehoek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hthoek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rtlCol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 dirty="0"/>
              <a:t>Klik om de subtitelstijl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pPr rtl="0"/>
            <a:fld id="{C06E2FDA-D462-43AD-B363-17C664A931D7}" type="datetime1">
              <a:rPr lang="nl-NL" noProof="0" smtClean="0"/>
              <a:t>31-10-2021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e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Vrije v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Vrije v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Vrije v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Vrije v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Vrije v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Vrije v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Vrije v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Vrije v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Vrije v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Vrije v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Vrije v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Vrije v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Vrije v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Vrije v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Vrije v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Vrije v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Vrije v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Vrije v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Vrije v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Vrije v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Vrije v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e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hthoek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Gelijkbenige driehoek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hthoek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 rtlCol="0"/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BFE94C-9094-4D90-9671-7BDBC953E973}" type="datetime1">
              <a:rPr lang="nl-NL" noProof="0" smtClean="0"/>
              <a:t>31-10-2021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e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Vrije v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Vrije v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Vrije v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Vrije v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Vrije v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Vrije v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Vrije v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Vrije v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Vrije v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Vrije v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Vrije v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Vrije v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Vrije v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Vrije v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Vrije v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Vrije v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Vrije v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Vrije v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Vrije v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Vrije v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Vrije v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e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hthoek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Gelijkbenige driehoek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hthoek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 rtlCol="0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 rtlCol="0"/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C625A35B-851E-4400-A85C-41D53676AE03}" type="datetime1">
              <a:rPr lang="nl-NL" noProof="0" smtClean="0"/>
              <a:t>31-10-2021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e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Vrije v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Vrije v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Vrije v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Vrije v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Vrije v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Vrije v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Vrije v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Vrije v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Vrije v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Vrije v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Vrije v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Vrije v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Vrije v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Vrije v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Vrije v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Vrije v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Vrije v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Vrije v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Vrije v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Vrije v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Vrije v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e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hthoek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Gelijkbenige driehoek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hthoek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rtlCol="0" anchor="ctr"/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6A6D0D-E2A9-4C3B-BC2C-FC3B53FF159A}" type="datetime1">
              <a:rPr lang="nl-NL" noProof="0" smtClean="0"/>
              <a:t>31-10-2021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e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Vrije v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Vrije v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Vrije v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Vrije v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Vrije v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Vrije v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Vrije v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Vrije v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Vrije v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Vrije v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Vrije v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Vrije v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Vrije v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Vrije v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Vrije v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Vrije v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Vrije v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Vrije v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Vrije v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e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hthoek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Gelijkbenige driehoek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hthoek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rtlCol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 dirty="0"/>
              <a:t>Tekststijlen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EBB2F2E2-7E9E-461B-B255-9394C6E78B75}" type="datetime1">
              <a:rPr lang="nl-NL" noProof="0" smtClean="0"/>
              <a:t>31-10-2021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,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e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Vrije v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Vrije v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Vrije v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Vrije v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Vrije v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Vrije v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Vrije v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Vrije v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Vrije v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Vrije v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Vrije v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Vrije v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Vrije v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Vrije v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Vrije v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Vrije v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Vrije v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Vrije v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Vrije v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Vrije v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Vrije v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e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hthoek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Gelijkbenige driehoek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hthoek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 rtlCol="0"/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 rtlCol="0"/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F5F62973-0C78-4713-8508-9637683E4129}" type="datetime1">
              <a:rPr lang="nl-NL" noProof="0" smtClean="0"/>
              <a:t>31-10-2021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e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Vrije v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Vrije v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Vrije v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Vrije v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Vrije v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Vrije v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Vrije v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Vrije v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Vrije v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Vrije v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Vrije v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Vrije v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Vrije v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Vrije v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Vrije v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Vrije v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Vrije v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Vrije v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Vrije v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Vrije v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Vrije v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e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hthoek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Gelijkbenige driehoek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hthoek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 dirty="0"/>
              <a:t>Tekststijlen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 rtlCol="0"/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 dirty="0"/>
              <a:t>Tekststijlen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 rtlCol="0"/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246F96D8-2B3B-46C6-984A-03085F899C4E}" type="datetime1">
              <a:rPr lang="nl-NL" noProof="0" smtClean="0"/>
              <a:t>31-10-2021</a:t>
            </a:fld>
            <a:endParaRPr lang="nl-NL" noProof="0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e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Vrije v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Vrije v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Vrije v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Vrije v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Vrije v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Vrije v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Vrije v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Vrije v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Vrije v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Vrije v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Vrije v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Vrije v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Vrije v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Vrije v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Vrije v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Vrije v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Vrije v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Vrije v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Vrije v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Vrije v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Vrije v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e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hthoek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Gelijkbenige driehoek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hthoek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DC9381-C99E-4981-B18F-5CD371EB53AE}" type="datetime1">
              <a:rPr lang="nl-NL" noProof="0" smtClean="0"/>
              <a:t>31-10-2021</a:t>
            </a:fld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7BFF67BA-B049-406F-862A-B782B3024449}" type="datetime1">
              <a:rPr lang="nl-NL" noProof="0" smtClean="0"/>
              <a:t>31-10-2021</a:t>
            </a:fld>
            <a:endParaRPr lang="nl-NL" noProof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e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Vrije v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Vrije v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Vrije v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Vrije v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Vrije v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Vrije v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Vrije v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Vrije v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Vrije v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Vrije v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Vrije v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Vrije v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Vrije v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Vrije v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Vrije v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Vrije v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Vrije v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Vrije v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Vrije v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Vrije v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Vrije v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e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hthoek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Gelijkbenige driehoek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hthoek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rtlCol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rtlCol="0" anchor="ctr"/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 rtlCol="0"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 dirty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6DA3D1-CD75-40AC-AF97-373FCB4BF176}" type="datetime1">
              <a:rPr lang="nl-NL" noProof="0" smtClean="0"/>
              <a:t>31-10-2021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e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Vrije v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Vrije v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Vrije v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Vrije v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Vrije v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Vrije v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Vrije v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Vrije v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Vrije v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Vrije v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Vrije v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Vrije v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Vrije v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Vrije v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Vrije v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Vrije v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Vrije v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Vrije v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Vrije v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e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hthoek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Gelijkbenige driehoek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hthoek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 dirty="0"/>
              <a:t>Klik op pictogram om afbeelding toe te voegen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rtlCol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 dirty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AFF82631-B55E-4694-B61E-4D792B0700BD}" type="datetime1">
              <a:rPr lang="nl-NL" noProof="0" smtClean="0"/>
              <a:t>31-10-2021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  <a:p>
            <a:pPr lvl="5" rtl="0"/>
            <a:r>
              <a:rPr lang="nl-NL" noProof="0" dirty="0"/>
              <a:t>6</a:t>
            </a:r>
          </a:p>
          <a:p>
            <a:pPr lvl="6" rtl="0"/>
            <a:r>
              <a:rPr lang="nl-NL" noProof="0" dirty="0"/>
              <a:t>7</a:t>
            </a:r>
          </a:p>
          <a:p>
            <a:pPr lvl="7" rtl="0"/>
            <a:r>
              <a:rPr lang="nl-NL" noProof="0" dirty="0"/>
              <a:t>8</a:t>
            </a:r>
          </a:p>
          <a:p>
            <a:pPr lvl="8" rtl="0"/>
            <a:r>
              <a:rPr lang="nl-NL" noProof="0" dirty="0"/>
              <a:t>9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1143F1C-0E26-466C-850F-8506366A7F29}" type="datetime1">
              <a:rPr lang="nl-NL" noProof="0" smtClean="0"/>
              <a:t>31-10-2021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 rtlCol="0">
            <a:normAutofit/>
          </a:bodyPr>
          <a:lstStyle/>
          <a:p>
            <a:r>
              <a:rPr lang="nl-NL" sz="4800">
                <a:cs typeface="Calibri Light"/>
              </a:rPr>
              <a:t>Les A2 HTML/CSS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 vert="horz" lIns="91440" tIns="0" rIns="91440" bIns="45720" rtlCol="0">
            <a:normAutofit/>
          </a:bodyPr>
          <a:lstStyle/>
          <a:p>
            <a:r>
              <a:rPr lang="nl-NL" sz="2000">
                <a:ea typeface="+mn-lt"/>
                <a:cs typeface="+mn-lt"/>
              </a:rPr>
              <a:t>HTML (</a:t>
            </a:r>
            <a:r>
              <a:rPr lang="nl-NL" sz="2000" b="1">
                <a:ea typeface="+mn-lt"/>
                <a:cs typeface="+mn-lt"/>
              </a:rPr>
              <a:t>H</a:t>
            </a:r>
            <a:r>
              <a:rPr lang="nl-NL" sz="2000">
                <a:ea typeface="+mn-lt"/>
                <a:cs typeface="+mn-lt"/>
              </a:rPr>
              <a:t>yper</a:t>
            </a:r>
            <a:r>
              <a:rPr lang="nl-NL" sz="2000" b="1">
                <a:ea typeface="+mn-lt"/>
                <a:cs typeface="+mn-lt"/>
              </a:rPr>
              <a:t>t</a:t>
            </a:r>
            <a:r>
              <a:rPr lang="nl-NL" sz="2000">
                <a:ea typeface="+mn-lt"/>
                <a:cs typeface="+mn-lt"/>
              </a:rPr>
              <a:t>ext </a:t>
            </a:r>
            <a:r>
              <a:rPr lang="nl-NL" sz="2000" b="1">
                <a:ea typeface="+mn-lt"/>
                <a:cs typeface="+mn-lt"/>
              </a:rPr>
              <a:t>M</a:t>
            </a:r>
            <a:r>
              <a:rPr lang="nl-NL" sz="2000">
                <a:ea typeface="+mn-lt"/>
                <a:cs typeface="+mn-lt"/>
              </a:rPr>
              <a:t>arkup </a:t>
            </a:r>
            <a:r>
              <a:rPr lang="nl-NL" sz="2000" b="1">
                <a:ea typeface="+mn-lt"/>
                <a:cs typeface="+mn-lt"/>
              </a:rPr>
              <a:t>L</a:t>
            </a:r>
            <a:r>
              <a:rPr lang="nl-NL" sz="2000">
                <a:ea typeface="+mn-lt"/>
                <a:cs typeface="+mn-lt"/>
              </a:rPr>
              <a:t>anguage)</a:t>
            </a:r>
            <a:endParaRPr lang="nl-NL" sz="2000"/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A36937-62C0-411C-81B1-37EF4DB6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internet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B3179740-5D45-4A2F-8174-4CAF06E861D6}"/>
              </a:ext>
            </a:extLst>
          </p:cNvPr>
          <p:cNvSpPr txBox="1"/>
          <p:nvPr/>
        </p:nvSpPr>
        <p:spPr>
          <a:xfrm>
            <a:off x="4983164" y="960120"/>
            <a:ext cx="5511800" cy="417127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/>
              <a:t>Web -&gt; www -&gt; http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/>
              <a:t>Mail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/>
              <a:t>Ftp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9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7A36937-62C0-411C-81B1-37EF4DB6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000"/>
              <a:t>Web -&gt; www -&gt; http-&gt; mvc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fbeelding 3">
            <a:extLst>
              <a:ext uri="{FF2B5EF4-FFF2-40B4-BE49-F238E27FC236}">
                <a16:creationId xmlns:a16="http://schemas.microsoft.com/office/drawing/2014/main" id="{9ED0F022-7C94-4B08-AEAF-7E30841CE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107" y="320040"/>
            <a:ext cx="5666628" cy="6227064"/>
          </a:xfrm>
          <a:prstGeom prst="rect">
            <a:avLst/>
          </a:prstGeom>
          <a:ln w="9525">
            <a:noFill/>
          </a:ln>
        </p:spPr>
      </p:pic>
      <p:sp>
        <p:nvSpPr>
          <p:cNvPr id="32" name="Tekstvak 31">
            <a:extLst>
              <a:ext uri="{FF2B5EF4-FFF2-40B4-BE49-F238E27FC236}">
                <a16:creationId xmlns:a16="http://schemas.microsoft.com/office/drawing/2014/main" id="{B3179740-5D45-4A2F-8174-4CAF06E861D6}"/>
              </a:ext>
            </a:extLst>
          </p:cNvPr>
          <p:cNvSpPr txBox="1"/>
          <p:nvPr/>
        </p:nvSpPr>
        <p:spPr>
          <a:xfrm>
            <a:off x="3144371" y="2079813"/>
            <a:ext cx="7303994" cy="10310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nl-NL" sz="2800"/>
          </a:p>
          <a:p>
            <a:pPr>
              <a:spcAft>
                <a:spcPts val="600"/>
              </a:spcAft>
            </a:pPr>
            <a:endParaRPr lang="nl-NL" sz="280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6393729-F05D-4300-A699-9EF0146093B0}"/>
              </a:ext>
            </a:extLst>
          </p:cNvPr>
          <p:cNvSpPr txBox="1"/>
          <p:nvPr/>
        </p:nvSpPr>
        <p:spPr>
          <a:xfrm>
            <a:off x="1069181" y="130730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74725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7A36937-62C0-411C-81B1-37EF4DB6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HTML (Hypertext Markup Language)</a:t>
            </a:r>
          </a:p>
        </p:txBody>
      </p:sp>
      <p:graphicFrame>
        <p:nvGraphicFramePr>
          <p:cNvPr id="35" name="Tekstvak 31">
            <a:extLst>
              <a:ext uri="{FF2B5EF4-FFF2-40B4-BE49-F238E27FC236}">
                <a16:creationId xmlns:a16="http://schemas.microsoft.com/office/drawing/2014/main" id="{B1884BBB-6A85-49B5-B3CC-8E8E82A72A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5368821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6006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7A36937-62C0-411C-81B1-37EF4DB6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HTML (Hypertext Markup Language)</a:t>
            </a:r>
          </a:p>
        </p:txBody>
      </p:sp>
      <p:graphicFrame>
        <p:nvGraphicFramePr>
          <p:cNvPr id="35" name="Tekstvak 31">
            <a:extLst>
              <a:ext uri="{FF2B5EF4-FFF2-40B4-BE49-F238E27FC236}">
                <a16:creationId xmlns:a16="http://schemas.microsoft.com/office/drawing/2014/main" id="{01FC59B2-26F4-4D46-BCB9-84DD9DDE51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7942322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412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A36937-62C0-411C-81B1-37EF4DB6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</a:rPr>
              <a:t>Css 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B3179740-5D45-4A2F-8174-4CAF06E861D6}"/>
              </a:ext>
            </a:extLst>
          </p:cNvPr>
          <p:cNvSpPr txBox="1"/>
          <p:nvPr/>
        </p:nvSpPr>
        <p:spPr>
          <a:xfrm>
            <a:off x="807721" y="2635976"/>
            <a:ext cx="8227269" cy="35427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4000"/>
              <a:t>Design colors, bg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4000"/>
              <a:t>Layout   display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sz="160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sz="160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sz="160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sz="160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sz="160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sz="160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760695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4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7A36937-62C0-411C-81B1-37EF4DB6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Css </a:t>
            </a:r>
          </a:p>
        </p:txBody>
      </p:sp>
      <p:graphicFrame>
        <p:nvGraphicFramePr>
          <p:cNvPr id="40" name="Tekstvak 31">
            <a:extLst>
              <a:ext uri="{FF2B5EF4-FFF2-40B4-BE49-F238E27FC236}">
                <a16:creationId xmlns:a16="http://schemas.microsoft.com/office/drawing/2014/main" id="{B4F2E9C3-26D1-442B-B2E0-BE588A5D4A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0796413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342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A36937-62C0-411C-81B1-37EF4DB6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vert="horz" lIns="228600" tIns="228600" rIns="228600" bIns="228600" rtlCol="0" anchor="t">
            <a:normAutofit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</a:rPr>
              <a:t>Css </a:t>
            </a:r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B3179740-5D45-4A2F-8174-4CAF06E861D6}"/>
              </a:ext>
            </a:extLst>
          </p:cNvPr>
          <p:cNvSpPr txBox="1"/>
          <p:nvPr/>
        </p:nvSpPr>
        <p:spPr>
          <a:xfrm>
            <a:off x="2880487" y="2249046"/>
            <a:ext cx="6123783" cy="38027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4000"/>
              <a:t>flex</a:t>
            </a:r>
            <a:endParaRPr lang="en-US" sz="4000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sz="4000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sz="4000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sz="4000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sz="4000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sz="4000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2045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A36937-62C0-411C-81B1-37EF4DB6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nl-NL" sz="3600">
                <a:solidFill>
                  <a:schemeClr val="tx1"/>
                </a:solidFill>
                <a:ea typeface="+mj-lt"/>
                <a:cs typeface="+mj-lt"/>
              </a:rPr>
              <a:t>Css controlling layout</a:t>
            </a:r>
            <a:endParaRPr lang="nl-NL" sz="3600">
              <a:solidFill>
                <a:schemeClr val="tx1"/>
              </a:solidFill>
              <a:cs typeface="Calibri Light"/>
            </a:endParaRPr>
          </a:p>
        </p:txBody>
      </p:sp>
      <p:sp>
        <p:nvSpPr>
          <p:cNvPr id="7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B3179740-5D45-4A2F-8174-4CAF06E861D6}"/>
              </a:ext>
            </a:extLst>
          </p:cNvPr>
          <p:cNvSpPr txBox="1"/>
          <p:nvPr/>
        </p:nvSpPr>
        <p:spPr>
          <a:xfrm>
            <a:off x="3144371" y="2079813"/>
            <a:ext cx="4872318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2800">
                <a:ea typeface="+mn-lt"/>
                <a:cs typeface="+mn-lt"/>
              </a:rPr>
              <a:t>p.ex1 {display: none;}</a:t>
            </a:r>
            <a:br>
              <a:rPr lang="nl-NL" sz="2800" dirty="0">
                <a:ea typeface="+mn-lt"/>
                <a:cs typeface="+mn-lt"/>
              </a:rPr>
            </a:br>
            <a:r>
              <a:rPr lang="nl-NL" sz="2800">
                <a:ea typeface="+mn-lt"/>
                <a:cs typeface="+mn-lt"/>
              </a:rPr>
              <a:t>p.ex2 {display: inline;}</a:t>
            </a:r>
            <a:br>
              <a:rPr lang="nl-NL" sz="2800" dirty="0">
                <a:ea typeface="+mn-lt"/>
                <a:cs typeface="+mn-lt"/>
              </a:rPr>
            </a:br>
            <a:r>
              <a:rPr lang="nl-NL" sz="2800">
                <a:ea typeface="+mn-lt"/>
                <a:cs typeface="+mn-lt"/>
              </a:rPr>
              <a:t>p.ex3 {display: block;}</a:t>
            </a:r>
            <a:br>
              <a:rPr lang="nl-NL" sz="2800" dirty="0">
                <a:ea typeface="+mn-lt"/>
                <a:cs typeface="+mn-lt"/>
              </a:rPr>
            </a:br>
            <a:r>
              <a:rPr lang="nl-NL" sz="2800">
                <a:ea typeface="+mn-lt"/>
                <a:cs typeface="+mn-lt"/>
              </a:rPr>
              <a:t>p.ex4 {display: inline-block;}</a:t>
            </a:r>
            <a:endParaRPr lang="nl-NL">
              <a:ea typeface="+mn-lt"/>
              <a:cs typeface="+mn-lt"/>
            </a:endParaRPr>
          </a:p>
          <a:p>
            <a:endParaRPr lang="nl-NL" sz="2800" dirty="0"/>
          </a:p>
          <a:p>
            <a:endParaRPr lang="nl-NL" sz="2800" dirty="0"/>
          </a:p>
          <a:p>
            <a:endParaRPr lang="nl-NL" sz="2800" dirty="0"/>
          </a:p>
          <a:p>
            <a:endParaRPr lang="nl-NL" sz="2800" dirty="0"/>
          </a:p>
          <a:p>
            <a:endParaRPr lang="nl-NL" sz="2800" dirty="0"/>
          </a:p>
          <a:p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140397440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</Words>
  <Application>Microsoft Office PowerPoint</Application>
  <PresentationFormat>Breedbeeld</PresentationFormat>
  <Paragraphs>1</Paragraphs>
  <Slides>9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Atlas</vt:lpstr>
      <vt:lpstr>Les A2 HTML/CSS</vt:lpstr>
      <vt:lpstr>internet</vt:lpstr>
      <vt:lpstr>Web -&gt; www -&gt; http-&gt; mvc</vt:lpstr>
      <vt:lpstr>HTML (Hypertext Markup Language)</vt:lpstr>
      <vt:lpstr>HTML (Hypertext Markup Language)</vt:lpstr>
      <vt:lpstr>Css </vt:lpstr>
      <vt:lpstr>Css </vt:lpstr>
      <vt:lpstr>Css </vt:lpstr>
      <vt:lpstr>Css controlling layout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/>
  <cp:revision>99</cp:revision>
  <dcterms:created xsi:type="dcterms:W3CDTF">2021-10-27T11:59:53Z</dcterms:created>
  <dcterms:modified xsi:type="dcterms:W3CDTF">2021-10-31T13:34:07Z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