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1" r:id="rId7"/>
    <p:sldId id="270" r:id="rId8"/>
    <p:sldId id="275" r:id="rId9"/>
    <p:sldId id="269" r:id="rId10"/>
    <p:sldId id="272" r:id="rId11"/>
    <p:sldId id="274" r:id="rId12"/>
    <p:sldId id="273" r:id="rId13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48290-DD77-3350-C792-208C7C89090F}" v="17" dt="2021-10-30T15:46:18.160"/>
    <p1510:client id="{CEDA8CCA-3177-4050-A558-05E2B0993F66}" v="406" dt="2021-10-30T14:34:23.961"/>
    <p1510:client id="{E2C21E73-317A-311D-F29D-4544BEC7CA75}" v="1" dt="2021-10-31T13:32:28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2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87845B-A967-422B-A1D9-0CF9D5A6CD84}" type="datetime1">
              <a:rPr lang="nl-NL" smtClean="0"/>
              <a:t>6-11-2021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2F51DF-C14A-4FF1-84AB-934C2B2B5233}" type="datetime1">
              <a:rPr lang="nl-NL" noProof="0" smtClean="0"/>
              <a:t>6-11-2021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ep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Vrije v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Vrije v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Vrije v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Vrije v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Vrije v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Vrije v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Vrije v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Vrije vorm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Vrije v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Vrije v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Vrije v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Vrije v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Vrije v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e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hthoek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Gelijkbenige driehoek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hthoek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 dirty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C06E2FDA-D462-43AD-B363-17C664A931D7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e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e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hthoek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hthoek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FE94C-9094-4D90-9671-7BDBC953E973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e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e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hthoek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hthoek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625A35B-851E-4400-A85C-41D53676AE03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e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e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hthoek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hthoek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A6D0D-E2A9-4C3B-BC2C-FC3B53FF159A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e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Vrije v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e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hthoek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Gelijkbenige driehoek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hthoek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EBB2F2E2-7E9E-461B-B255-9394C6E78B75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e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e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hthoek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hthoek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F5F62973-0C78-4713-8508-9637683E4129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e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hthoek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hthoek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46F96D8-2B3B-46C6-984A-03085F899C4E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e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e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hthoek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hthoek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C9381-C99E-4981-B18F-5CD371EB53AE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BFF67BA-B049-406F-862A-B782B3024449}" type="datetime1">
              <a:rPr lang="nl-NL" noProof="0" smtClean="0"/>
              <a:t>6-11-2021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e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Vrije v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Vrije v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Vrije v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Vrije v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Vrije v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Vrije v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Vrije v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e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hthoek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Gelijkbenige driehoek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hthoek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DA3D1-CD75-40AC-AF97-373FCB4BF176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e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Vrije v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Vrije v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Vrije v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Vrije v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Vrije v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Vrije v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Vrije v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Vrije v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Vrije v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Vrije v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Vrije v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Vrije v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Vrije v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Vrije v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Vrije v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Vrije v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Vrije v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Vrije v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Vrije v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e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hthoek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Gelijkbenige driehoek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hthoek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 dirty="0"/>
              <a:t>Klik op pictogram om afbeelding toe te 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FF82631-B55E-4694-B61E-4D792B0700BD}" type="datetime1">
              <a:rPr lang="nl-NL" noProof="0" smtClean="0"/>
              <a:t>6-11-2021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  <a:p>
            <a:pPr lvl="5" rtl="0"/>
            <a:r>
              <a:rPr lang="nl-NL" noProof="0" dirty="0"/>
              <a:t>6</a:t>
            </a:r>
          </a:p>
          <a:p>
            <a:pPr lvl="6" rtl="0"/>
            <a:r>
              <a:rPr lang="nl-NL" noProof="0" dirty="0"/>
              <a:t>7</a:t>
            </a:r>
          </a:p>
          <a:p>
            <a:pPr lvl="7" rtl="0"/>
            <a:r>
              <a:rPr lang="nl-NL" noProof="0" dirty="0"/>
              <a:t>8</a:t>
            </a:r>
          </a:p>
          <a:p>
            <a:pPr lvl="8" rtl="0"/>
            <a:r>
              <a:rPr lang="nl-NL" noProof="0" dirty="0"/>
              <a:t>9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143F1C-0E26-466C-850F-8506366A7F29}" type="datetime1">
              <a:rPr lang="nl-NL" noProof="0" smtClean="0"/>
              <a:t>6-11-2021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 rtlCol="0">
            <a:normAutofit/>
          </a:bodyPr>
          <a:lstStyle/>
          <a:p>
            <a:r>
              <a:rPr lang="nl-NL" sz="4800" dirty="0">
                <a:cs typeface="Calibri Light"/>
              </a:rPr>
              <a:t>Les A3 HTML/CSS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 vert="horz" lIns="91440" tIns="0" rIns="91440" bIns="45720" rtlCol="0">
            <a:normAutofit/>
          </a:bodyPr>
          <a:lstStyle/>
          <a:p>
            <a:r>
              <a:rPr lang="nl-NL" sz="2000">
                <a:ea typeface="+mn-lt"/>
                <a:cs typeface="+mn-lt"/>
              </a:rPr>
              <a:t>HTML (</a:t>
            </a:r>
            <a:r>
              <a:rPr lang="nl-NL" sz="2000" b="1">
                <a:ea typeface="+mn-lt"/>
                <a:cs typeface="+mn-lt"/>
              </a:rPr>
              <a:t>H</a:t>
            </a:r>
            <a:r>
              <a:rPr lang="nl-NL" sz="2000">
                <a:ea typeface="+mn-lt"/>
                <a:cs typeface="+mn-lt"/>
              </a:rPr>
              <a:t>yper</a:t>
            </a:r>
            <a:r>
              <a:rPr lang="nl-NL" sz="2000" b="1">
                <a:ea typeface="+mn-lt"/>
                <a:cs typeface="+mn-lt"/>
              </a:rPr>
              <a:t>t</a:t>
            </a:r>
            <a:r>
              <a:rPr lang="nl-NL" sz="2000">
                <a:ea typeface="+mn-lt"/>
                <a:cs typeface="+mn-lt"/>
              </a:rPr>
              <a:t>ext </a:t>
            </a:r>
            <a:r>
              <a:rPr lang="nl-NL" sz="2000" b="1">
                <a:ea typeface="+mn-lt"/>
                <a:cs typeface="+mn-lt"/>
              </a:rPr>
              <a:t>M</a:t>
            </a:r>
            <a:r>
              <a:rPr lang="nl-NL" sz="2000">
                <a:ea typeface="+mn-lt"/>
                <a:cs typeface="+mn-lt"/>
              </a:rPr>
              <a:t>arkup </a:t>
            </a:r>
            <a:r>
              <a:rPr lang="nl-NL" sz="2000" b="1">
                <a:ea typeface="+mn-lt"/>
                <a:cs typeface="+mn-lt"/>
              </a:rPr>
              <a:t>L</a:t>
            </a:r>
            <a:r>
              <a:rPr lang="nl-NL" sz="2000">
                <a:ea typeface="+mn-lt"/>
                <a:cs typeface="+mn-lt"/>
              </a:rPr>
              <a:t>anguage)</a:t>
            </a: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colors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4983164" y="960120"/>
            <a:ext cx="5511800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Background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Rgb</a:t>
            </a:r>
            <a:r>
              <a:rPr lang="en-US" dirty="0"/>
              <a:t>,#</a:t>
            </a:r>
            <a:r>
              <a:rPr lang="en-US" dirty="0" err="1"/>
              <a:t>ffffff,wight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rgba</a:t>
            </a:r>
            <a:endParaRPr lang="en-US" dirty="0">
              <a:solidFill>
                <a:srgbClr val="FF0000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gradiant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9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border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4983164" y="960120"/>
            <a:ext cx="5511800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Width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Style solid-dashed-dotted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Color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Radios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Font and text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4983164" y="960120"/>
            <a:ext cx="6413842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Color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Font-size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Font-family [web safe fonts]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Font-style: italics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Font-weight: 700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Text-transform: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uppercase, lowercase, capitalize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939" y="208280"/>
            <a:ext cx="3865581" cy="1325880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Font and text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4983164" y="960120"/>
            <a:ext cx="6413842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Some different text decorations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Overline text decoration</a:t>
            </a:r>
          </a:p>
          <a:p>
            <a:pPr algn="l"/>
            <a:r>
              <a:rPr lang="en-GB" b="1" i="0" strike="sng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Line-through text decoration</a:t>
            </a:r>
          </a:p>
          <a:p>
            <a:pPr algn="l"/>
            <a:r>
              <a:rPr lang="en-GB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Underline text decoration</a:t>
            </a:r>
          </a:p>
        </p:txBody>
      </p:sp>
      <p:sp>
        <p:nvSpPr>
          <p:cNvPr id="4" name="Tekstvak 31">
            <a:extLst>
              <a:ext uri="{FF2B5EF4-FFF2-40B4-BE49-F238E27FC236}">
                <a16:creationId xmlns:a16="http://schemas.microsoft.com/office/drawing/2014/main" id="{1F544CDB-F309-420E-AF27-C32830FC0129}"/>
              </a:ext>
            </a:extLst>
          </p:cNvPr>
          <p:cNvSpPr txBox="1"/>
          <p:nvPr/>
        </p:nvSpPr>
        <p:spPr>
          <a:xfrm>
            <a:off x="8339620" y="1169081"/>
            <a:ext cx="6413842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h2 {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text-decoration: overline;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pPr algn="l"/>
            <a:endParaRPr lang="en-GB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h3 {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text-decoration: line-through;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pPr algn="l"/>
            <a:endParaRPr lang="en-GB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h4 {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text-decoration: underline;</a:t>
            </a:r>
          </a:p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en-GB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kstvak 31">
            <a:extLst>
              <a:ext uri="{FF2B5EF4-FFF2-40B4-BE49-F238E27FC236}">
                <a16:creationId xmlns:a16="http://schemas.microsoft.com/office/drawing/2014/main" id="{3A3FC15E-81BA-4146-ADB2-802A00F61520}"/>
              </a:ext>
            </a:extLst>
          </p:cNvPr>
          <p:cNvSpPr txBox="1"/>
          <p:nvPr/>
        </p:nvSpPr>
        <p:spPr>
          <a:xfrm>
            <a:off x="2929376" y="2091179"/>
            <a:ext cx="1589126" cy="20943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text-decoration</a:t>
            </a:r>
            <a:endParaRPr lang="en-GB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0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position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4983164" y="960120"/>
            <a:ext cx="5511800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Static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Relative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Absolute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sticky</a:t>
            </a:r>
          </a:p>
        </p:txBody>
      </p:sp>
    </p:spTree>
    <p:extLst>
      <p:ext uri="{BB962C8B-B14F-4D97-AF65-F5344CB8AC3E}">
        <p14:creationId xmlns:p14="http://schemas.microsoft.com/office/powerpoint/2010/main" val="153926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 err="1"/>
              <a:t>github</a:t>
            </a:r>
            <a:endParaRPr lang="en-US" sz="4800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4983164" y="960120"/>
            <a:ext cx="5511800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2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1" y="1080007"/>
            <a:ext cx="6735763" cy="1478190"/>
          </a:xfrm>
        </p:spPr>
        <p:txBody>
          <a:bodyPr vert="horz" lIns="228600" tIns="228600" rIns="228600" bIns="0" rtlCol="0" anchor="t"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en-US" sz="8000" dirty="0">
                <a:solidFill>
                  <a:schemeClr val="accent1"/>
                </a:solidFill>
              </a:rPr>
              <a:t>Flexbox</a:t>
            </a:r>
            <a:br>
              <a:rPr lang="en-US" sz="8000" dirty="0">
                <a:solidFill>
                  <a:schemeClr val="accent1"/>
                </a:solidFill>
              </a:rPr>
            </a:b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4983164" y="960120"/>
            <a:ext cx="5511800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A36937-62C0-411C-81B1-37EF4DB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Examples</a:t>
            </a: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B3179740-5D45-4A2F-8174-4CAF06E861D6}"/>
              </a:ext>
            </a:extLst>
          </p:cNvPr>
          <p:cNvSpPr txBox="1"/>
          <p:nvPr/>
        </p:nvSpPr>
        <p:spPr>
          <a:xfrm>
            <a:off x="4983164" y="960120"/>
            <a:ext cx="5511800" cy="4171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1709</TotalTime>
  <Words>104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Consolas</vt:lpstr>
      <vt:lpstr>Rockwell</vt:lpstr>
      <vt:lpstr>Times New Roman</vt:lpstr>
      <vt:lpstr>Wingdings</vt:lpstr>
      <vt:lpstr>Atlas</vt:lpstr>
      <vt:lpstr>Les A3 HTML/CSS</vt:lpstr>
      <vt:lpstr>colors</vt:lpstr>
      <vt:lpstr>border</vt:lpstr>
      <vt:lpstr>Font and text</vt:lpstr>
      <vt:lpstr>Font and text </vt:lpstr>
      <vt:lpstr>position</vt:lpstr>
      <vt:lpstr>github</vt:lpstr>
      <vt:lpstr>Flexbox 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mike maree</dc:creator>
  <cp:lastModifiedBy>Mohamad Atwa</cp:lastModifiedBy>
  <cp:revision>107</cp:revision>
  <dcterms:created xsi:type="dcterms:W3CDTF">2021-10-27T11:59:53Z</dcterms:created>
  <dcterms:modified xsi:type="dcterms:W3CDTF">2021-11-07T16:05:41Z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