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K Grotesk Medium" charset="1" panose="00000600000000000000"/>
      <p:regular r:id="rId12"/>
    </p:embeddedFont>
    <p:embeddedFont>
      <p:font typeface="Roboto" charset="1" panose="02000000000000000000"/>
      <p:regular r:id="rId13"/>
    </p:embeddedFont>
    <p:embeddedFont>
      <p:font typeface="Roboto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4207100" cy="676444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273936" y="2852046"/>
            <a:ext cx="11985364" cy="5326863"/>
            <a:chOff x="0" y="0"/>
            <a:chExt cx="15980486" cy="710248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5250"/>
              <a:ext cx="15980486" cy="5863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40"/>
                </a:lnSpc>
              </a:pPr>
              <a:r>
                <a:rPr lang="en-US" sz="10400">
                  <a:solidFill>
                    <a:srgbClr val="FFCB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DIGITAL</a:t>
              </a:r>
              <a:r>
                <a:rPr lang="en-US" sz="10400">
                  <a:solidFill>
                    <a:srgbClr val="FFCB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 AUTOMATION CHALLENGES 2025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426932"/>
              <a:ext cx="10008532" cy="675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821846"/>
            <a:ext cx="16230600" cy="436454"/>
            <a:chOff x="0" y="0"/>
            <a:chExt cx="21640800" cy="58193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27135" cy="620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88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0255647" y="67106"/>
              <a:ext cx="1385153" cy="4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2"/>
                </a:lnSpc>
              </a:pPr>
              <a:r>
                <a:rPr lang="en-US" sz="2474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NEXT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1937463" y="290970"/>
              <a:ext cx="17765874" cy="3038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44952" y="1718643"/>
            <a:ext cx="2677928" cy="880369"/>
          </a:xfrm>
          <a:custGeom>
            <a:avLst/>
            <a:gdLst/>
            <a:ahLst/>
            <a:cxnLst/>
            <a:rect r="r" b="b" t="t" l="l"/>
            <a:pathLst>
              <a:path h="880369" w="2677928">
                <a:moveTo>
                  <a:pt x="0" y="0"/>
                </a:moveTo>
                <a:lnTo>
                  <a:pt x="2677929" y="0"/>
                </a:lnTo>
                <a:lnTo>
                  <a:pt x="2677929" y="880369"/>
                </a:lnTo>
                <a:lnTo>
                  <a:pt x="0" y="880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73936" y="1334106"/>
            <a:ext cx="1981685" cy="1264906"/>
          </a:xfrm>
          <a:custGeom>
            <a:avLst/>
            <a:gdLst/>
            <a:ahLst/>
            <a:cxnLst/>
            <a:rect r="r" b="b" t="t" l="l"/>
            <a:pathLst>
              <a:path h="1264906" w="1981685">
                <a:moveTo>
                  <a:pt x="0" y="0"/>
                </a:moveTo>
                <a:lnTo>
                  <a:pt x="1981685" y="0"/>
                </a:lnTo>
                <a:lnTo>
                  <a:pt x="1981685" y="1264906"/>
                </a:lnTo>
                <a:lnTo>
                  <a:pt x="0" y="126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44952" y="3423180"/>
            <a:ext cx="2917196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292828"/>
                </a:solidFill>
                <a:latin typeface="Roboto Bold"/>
                <a:ea typeface="Roboto Bold"/>
                <a:cs typeface="Roboto Bold"/>
                <a:sym typeface="Roboto Bold"/>
              </a:rPr>
              <a:t>MOHAMAD AZAFRI BIN ABD MAJID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42508" y="1028700"/>
            <a:ext cx="259026" cy="9522622"/>
            <a:chOff x="0" y="0"/>
            <a:chExt cx="345368" cy="12696829"/>
          </a:xfrm>
        </p:grpSpPr>
        <p:sp>
          <p:nvSpPr>
            <p:cNvPr name="AutoShape 3" id="3"/>
            <p:cNvSpPr/>
            <p:nvPr/>
          </p:nvSpPr>
          <p:spPr>
            <a:xfrm rot="5400000">
              <a:off x="-6183876" y="6332124"/>
              <a:ext cx="12696829" cy="32582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5400000">
              <a:off x="0" y="0"/>
              <a:ext cx="329077" cy="329077"/>
              <a:chOff x="1371600" y="6705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5400000">
              <a:off x="16291" y="5832208"/>
              <a:ext cx="329077" cy="329077"/>
              <a:chOff x="1371600" y="6705600"/>
              <a:chExt cx="10972800" cy="1097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028700" y="2565358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95375"/>
            <a:ext cx="6841293" cy="114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CB0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WHO AM I?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558759" y="4371975"/>
            <a:ext cx="6984361" cy="3889618"/>
            <a:chOff x="0" y="0"/>
            <a:chExt cx="9312481" cy="518615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932995"/>
              <a:ext cx="9312481" cy="686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3</a:t>
              </a:r>
              <a:r>
                <a:rPr lang="en-US" sz="3199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RD</a:t>
              </a:r>
              <a:r>
                <a:rPr lang="en-US" sz="3199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 YEAR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9312481" cy="2769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19"/>
                </a:lnSpc>
              </a:pPr>
              <a:r>
                <a:rPr lang="en-US" sz="6399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Software engineering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898464"/>
              <a:ext cx="9312481" cy="1287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Experience in web and mobile app development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558759" y="1436074"/>
            <a:ext cx="5578338" cy="218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7"/>
              </a:lnSpc>
            </a:pPr>
            <a:r>
              <a:rPr lang="en-US" sz="6659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MOHAMAD AZAFRI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7489918" cy="246808"/>
            <a:chOff x="0" y="0"/>
            <a:chExt cx="23319891" cy="329077"/>
          </a:xfrm>
        </p:grpSpPr>
        <p:sp>
          <p:nvSpPr>
            <p:cNvPr name="AutoShape 3" id="3"/>
            <p:cNvSpPr/>
            <p:nvPr/>
          </p:nvSpPr>
          <p:spPr>
            <a:xfrm rot="0">
              <a:off x="0" y="148248"/>
              <a:ext cx="23319891" cy="32582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329077" cy="329077"/>
              <a:chOff x="1371600" y="6705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11611054" y="0"/>
              <a:ext cx="329077" cy="329077"/>
              <a:chOff x="1371600" y="6705600"/>
              <a:chExt cx="10972800" cy="1097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1028700" y="1534137"/>
            <a:ext cx="12469445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CB0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EXPERIENCE LEARNING UIPATH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381341"/>
            <a:ext cx="17090430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Learned how to connect RPA with web technologies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Realized the power of end-to-end unattended automation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Improved skills in data parsing, automation logic, and system integration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Gained confidence in building scalable enterprise-grade solutions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13271"/>
            <a:ext cx="8250318" cy="30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CB0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EXPERIENCE IN PARTIPICATING</a:t>
            </a:r>
          </a:p>
          <a:p>
            <a:pPr algn="l">
              <a:lnSpc>
                <a:spcPts val="79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48979" y="2356121"/>
            <a:ext cx="8739021" cy="6902179"/>
          </a:xfrm>
          <a:custGeom>
            <a:avLst/>
            <a:gdLst/>
            <a:ahLst/>
            <a:cxnLst/>
            <a:rect r="r" b="b" t="t" l="l"/>
            <a:pathLst>
              <a:path h="6902179" w="8739021">
                <a:moveTo>
                  <a:pt x="0" y="0"/>
                </a:moveTo>
                <a:lnTo>
                  <a:pt x="8739021" y="0"/>
                </a:lnTo>
                <a:lnTo>
                  <a:pt x="8739021" y="6902179"/>
                </a:lnTo>
                <a:lnTo>
                  <a:pt x="0" y="6902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695" t="-1867" r="-10918" b="-915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17306"/>
            <a:ext cx="16230600" cy="436454"/>
            <a:chOff x="0" y="0"/>
            <a:chExt cx="21640800" cy="58193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727135" cy="620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0255647" y="67106"/>
              <a:ext cx="1385153" cy="4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2"/>
                </a:lnSpc>
              </a:pPr>
              <a:r>
                <a:rPr lang="en-US" sz="2474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NEXT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1937463" y="290970"/>
              <a:ext cx="17765874" cy="3038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4850242"/>
            <a:ext cx="7648442" cy="455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Joined the challenge to solve a real-world inefficiency in form submissions.</a:t>
            </a:r>
          </a:p>
          <a:p>
            <a:pPr algn="l">
              <a:lnSpc>
                <a:spcPts val="4559"/>
              </a:lnSpc>
            </a:pPr>
          </a:p>
          <a:p>
            <a:pPr algn="l" marL="647698" indent="-323849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Chose UiPath for its strength in automating repetitive, rule-based tasks.</a:t>
            </a:r>
          </a:p>
          <a:p>
            <a:pPr algn="l">
              <a:lnSpc>
                <a:spcPts val="4559"/>
              </a:lnSpc>
            </a:pPr>
          </a:p>
          <a:p>
            <a:pPr algn="l" marL="647698" indent="-323849" lvl="1">
              <a:lnSpc>
                <a:spcPts val="455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Combined it with a Django web solution for a seamless end-user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2241561" cy="2264943"/>
            <a:chOff x="0" y="0"/>
            <a:chExt cx="16322081" cy="30199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16322081" cy="2130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FFCB01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WHY DO I WANT TO ENROLL IN DHL INTERNSHIP PROGRAM?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5391"/>
              <a:ext cx="16322081" cy="634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821846"/>
            <a:ext cx="16230600" cy="436454"/>
            <a:chOff x="0" y="0"/>
            <a:chExt cx="21640800" cy="58193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727135" cy="620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88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0255647" y="67106"/>
              <a:ext cx="1385153" cy="4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2"/>
                </a:lnSpc>
              </a:pPr>
              <a:r>
                <a:rPr lang="en-US" sz="2474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NEXT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1937463" y="290970"/>
              <a:ext cx="17765874" cy="30384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3559597"/>
            <a:ext cx="11195734" cy="3525883"/>
            <a:chOff x="0" y="0"/>
            <a:chExt cx="14927646" cy="470117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14927646" cy="1465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80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Gained experience in a startup; now eager to learn how a global company operates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99558"/>
              <a:ext cx="14927646" cy="1465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80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Interest</a:t>
              </a:r>
              <a:r>
                <a:rPr lang="en-US"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 in understanding structured workflows and enterprise-scale operations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984607"/>
              <a:ext cx="14927646" cy="716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80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</a:t>
              </a:r>
              <a:r>
                <a:rPr lang="en-US"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ited to collaborate with diverse, international teams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-10800000">
            <a:off x="15341011" y="6011337"/>
            <a:ext cx="1918289" cy="180252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4" id="14"/>
          <p:cNvSpPr/>
          <p:nvPr/>
        </p:nvSpPr>
        <p:spPr>
          <a:xfrm rot="-10800000">
            <a:off x="15341011" y="3520018"/>
            <a:ext cx="1918289" cy="180252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-10800000">
            <a:off x="15341011" y="1028700"/>
            <a:ext cx="1918289" cy="180252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16" id="16"/>
          <p:cNvSpPr/>
          <p:nvPr/>
        </p:nvSpPr>
        <p:spPr>
          <a:xfrm flipH="false" flipV="false" rot="0">
            <a:off x="15377910" y="1007715"/>
            <a:ext cx="1844491" cy="1844491"/>
          </a:xfrm>
          <a:custGeom>
            <a:avLst/>
            <a:gdLst/>
            <a:ahLst/>
            <a:cxnLst/>
            <a:rect r="r" b="b" t="t" l="l"/>
            <a:pathLst>
              <a:path h="1844491" w="1844491">
                <a:moveTo>
                  <a:pt x="0" y="0"/>
                </a:moveTo>
                <a:lnTo>
                  <a:pt x="1844491" y="0"/>
                </a:lnTo>
                <a:lnTo>
                  <a:pt x="1844491" y="1844491"/>
                </a:lnTo>
                <a:lnTo>
                  <a:pt x="0" y="18444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68205" y="3806563"/>
            <a:ext cx="1263901" cy="1229431"/>
          </a:xfrm>
          <a:custGeom>
            <a:avLst/>
            <a:gdLst/>
            <a:ahLst/>
            <a:cxnLst/>
            <a:rect r="r" b="b" t="t" l="l"/>
            <a:pathLst>
              <a:path h="1229431" w="1263901">
                <a:moveTo>
                  <a:pt x="0" y="0"/>
                </a:moveTo>
                <a:lnTo>
                  <a:pt x="1263901" y="0"/>
                </a:lnTo>
                <a:lnTo>
                  <a:pt x="1263901" y="1229431"/>
                </a:lnTo>
                <a:lnTo>
                  <a:pt x="0" y="122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93813" y="6445162"/>
            <a:ext cx="1212684" cy="934869"/>
          </a:xfrm>
          <a:custGeom>
            <a:avLst/>
            <a:gdLst/>
            <a:ahLst/>
            <a:cxnLst/>
            <a:rect r="r" b="b" t="t" l="l"/>
            <a:pathLst>
              <a:path h="934869" w="1212684">
                <a:moveTo>
                  <a:pt x="0" y="0"/>
                </a:moveTo>
                <a:lnTo>
                  <a:pt x="1212684" y="0"/>
                </a:lnTo>
                <a:lnTo>
                  <a:pt x="1212684" y="934870"/>
                </a:lnTo>
                <a:lnTo>
                  <a:pt x="0" y="9348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13271"/>
            <a:ext cx="6514387" cy="103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57030" y="6894636"/>
            <a:ext cx="6386057" cy="1424438"/>
            <a:chOff x="0" y="0"/>
            <a:chExt cx="8514743" cy="1899251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8514743" cy="20679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0" y="1878517"/>
              <a:ext cx="8514743" cy="2073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548979" y="2356121"/>
            <a:ext cx="8739021" cy="6902179"/>
          </a:xfrm>
          <a:custGeom>
            <a:avLst/>
            <a:gdLst/>
            <a:ahLst/>
            <a:cxnLst/>
            <a:rect r="r" b="b" t="t" l="l"/>
            <a:pathLst>
              <a:path h="6902179" w="8739021">
                <a:moveTo>
                  <a:pt x="0" y="0"/>
                </a:moveTo>
                <a:lnTo>
                  <a:pt x="8739021" y="0"/>
                </a:lnTo>
                <a:lnTo>
                  <a:pt x="8739021" y="6902179"/>
                </a:lnTo>
                <a:lnTo>
                  <a:pt x="0" y="6902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43" t="0" r="-934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17306"/>
            <a:ext cx="16230600" cy="436454"/>
            <a:chOff x="0" y="0"/>
            <a:chExt cx="21640800" cy="5819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727135" cy="620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3"/>
                </a:lnSpc>
              </a:pPr>
              <a:r>
                <a:rPr lang="en-US" sz="288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0255647" y="67106"/>
              <a:ext cx="1385153" cy="46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22"/>
                </a:lnSpc>
              </a:pPr>
              <a:r>
                <a:rPr lang="en-US" sz="2474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NEXT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1937463" y="290970"/>
              <a:ext cx="17765874" cy="30384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DAGn_if2Gjo</dc:identifier>
  <dcterms:modified xsi:type="dcterms:W3CDTF">2011-08-01T06:04:30Z</dcterms:modified>
  <cp:revision>1</cp:revision>
  <dc:title>Your Company Name</dc:title>
</cp:coreProperties>
</file>