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19" y="-6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B012331-330D-4541-8BB4-1B263BB39232}" type="datetimeFigureOut">
              <a:rPr lang="en-US" smtClean="0"/>
              <a:t>31-Mar-24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7F758F4-647B-4310-BD42-AF6EDDB02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34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2331-330D-4541-8BB4-1B263BB39232}" type="datetimeFigureOut">
              <a:rPr lang="en-US" smtClean="0"/>
              <a:t>31-Mar-24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758F4-647B-4310-BD42-AF6EDDB02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29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012331-330D-4541-8BB4-1B263BB39232}" type="datetimeFigureOut">
              <a:rPr lang="en-US" smtClean="0"/>
              <a:t>31-Mar-24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7F758F4-647B-4310-BD42-AF6EDDB02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96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012331-330D-4541-8BB4-1B263BB39232}" type="datetimeFigureOut">
              <a:rPr lang="en-US" smtClean="0"/>
              <a:t>31-Mar-24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7F758F4-647B-4310-BD42-AF6EDDB022D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22987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012331-330D-4541-8BB4-1B263BB39232}" type="datetimeFigureOut">
              <a:rPr lang="en-US" smtClean="0"/>
              <a:t>31-Mar-24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7F758F4-647B-4310-BD42-AF6EDDB02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58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2331-330D-4541-8BB4-1B263BB39232}" type="datetimeFigureOut">
              <a:rPr lang="en-US" smtClean="0"/>
              <a:t>31-Mar-24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758F4-647B-4310-BD42-AF6EDDB02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616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2331-330D-4541-8BB4-1B263BB39232}" type="datetimeFigureOut">
              <a:rPr lang="en-US" smtClean="0"/>
              <a:t>31-Mar-24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758F4-647B-4310-BD42-AF6EDDB02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335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2331-330D-4541-8BB4-1B263BB39232}" type="datetimeFigureOut">
              <a:rPr lang="en-US" smtClean="0"/>
              <a:t>31-Mar-24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758F4-647B-4310-BD42-AF6EDDB02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12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012331-330D-4541-8BB4-1B263BB39232}" type="datetimeFigureOut">
              <a:rPr lang="en-US" smtClean="0"/>
              <a:t>31-Mar-24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7F758F4-647B-4310-BD42-AF6EDDB02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8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2331-330D-4541-8BB4-1B263BB39232}" type="datetimeFigureOut">
              <a:rPr lang="en-US" smtClean="0"/>
              <a:t>31-Mar-24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758F4-647B-4310-BD42-AF6EDDB02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B012331-330D-4541-8BB4-1B263BB39232}" type="datetimeFigureOut">
              <a:rPr lang="en-US" smtClean="0"/>
              <a:t>31-Mar-24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7F758F4-647B-4310-BD42-AF6EDDB02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51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2331-330D-4541-8BB4-1B263BB39232}" type="datetimeFigureOut">
              <a:rPr lang="en-US" smtClean="0"/>
              <a:t>31-Mar-24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758F4-647B-4310-BD42-AF6EDDB02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17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2331-330D-4541-8BB4-1B263BB39232}" type="datetimeFigureOut">
              <a:rPr lang="en-US" smtClean="0"/>
              <a:t>31-Mar-24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758F4-647B-4310-BD42-AF6EDDB02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72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2331-330D-4541-8BB4-1B263BB39232}" type="datetimeFigureOut">
              <a:rPr lang="en-US" smtClean="0"/>
              <a:t>31-Mar-24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758F4-647B-4310-BD42-AF6EDDB02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63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2331-330D-4541-8BB4-1B263BB39232}" type="datetimeFigureOut">
              <a:rPr lang="en-US" smtClean="0"/>
              <a:t>31-Mar-24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758F4-647B-4310-BD42-AF6EDDB02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20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2331-330D-4541-8BB4-1B263BB39232}" type="datetimeFigureOut">
              <a:rPr lang="en-US" smtClean="0"/>
              <a:t>31-Mar-24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758F4-647B-4310-BD42-AF6EDDB02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11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2331-330D-4541-8BB4-1B263BB39232}" type="datetimeFigureOut">
              <a:rPr lang="en-US" smtClean="0"/>
              <a:t>31-Mar-24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758F4-647B-4310-BD42-AF6EDDB02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15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12331-330D-4541-8BB4-1B263BB39232}" type="datetimeFigureOut">
              <a:rPr lang="en-US" smtClean="0"/>
              <a:t>31-Mar-24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758F4-647B-4310-BD42-AF6EDDB02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22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F608E-FAFC-4F53-B9A2-942E493031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ELECTRIC WATER HEATER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59571-4155-4EA7-BC2D-3098395D07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Using ATmega32</a:t>
            </a:r>
          </a:p>
          <a:p>
            <a:r>
              <a:rPr lang="en-US" dirty="0"/>
              <a:t>BY: Mohamed Wael Ahmed</a:t>
            </a:r>
          </a:p>
        </p:txBody>
      </p:sp>
    </p:spTree>
    <p:extLst>
      <p:ext uri="{BB962C8B-B14F-4D97-AF65-F5344CB8AC3E}">
        <p14:creationId xmlns:p14="http://schemas.microsoft.com/office/powerpoint/2010/main" val="2145308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AC253-3636-45D0-915A-CB46006BD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F4FD43F-D4E6-4431-AC68-75E64AB0B22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67" t="12365" r="15002" b="7859"/>
          <a:stretch/>
        </p:blipFill>
        <p:spPr>
          <a:xfrm>
            <a:off x="7861238" y="1170432"/>
            <a:ext cx="3644962" cy="436168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B4B43-C431-44E3-9DCA-64D5CF3E8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This project is an Electric Water Heater that operates using External EEPROM, UP Button, Down Button, ON/OFF Button ,Temperature Sensor(LM35), Heating Element LED, LCD, Heating Element (Oven) and Cooling Element (Fan).</a:t>
            </a:r>
          </a:p>
          <a:p>
            <a:endParaRPr lang="en-US" dirty="0"/>
          </a:p>
          <a:p>
            <a:r>
              <a:rPr lang="en-US" dirty="0"/>
              <a:t>External Interrupt, Timer and ADC were used in ATmeg32.</a:t>
            </a:r>
          </a:p>
          <a:p>
            <a:endParaRPr lang="en-US" dirty="0"/>
          </a:p>
          <a:p>
            <a:r>
              <a:rPr lang="en-US" dirty="0"/>
              <a:t>It is simulated on Proteus.</a:t>
            </a:r>
          </a:p>
        </p:txBody>
      </p:sp>
    </p:spTree>
    <p:extLst>
      <p:ext uri="{BB962C8B-B14F-4D97-AF65-F5344CB8AC3E}">
        <p14:creationId xmlns:p14="http://schemas.microsoft.com/office/powerpoint/2010/main" val="35718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A9EF6-4938-47E3-AF1C-333125F7A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EAF36E9-BFDA-46E7-AB77-9D988723C9A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485" t="19480" r="77985" b="32762"/>
          <a:stretch/>
        </p:blipFill>
        <p:spPr>
          <a:xfrm>
            <a:off x="4958073" y="1372364"/>
            <a:ext cx="6765173" cy="484632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88659-F138-46FF-818E-99044DD3E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TIMER0 and TIMER1 are used in CTC mode to accurately get the desired time.</a:t>
            </a:r>
          </a:p>
          <a:p>
            <a:endParaRPr lang="en-US" dirty="0"/>
          </a:p>
          <a:p>
            <a:r>
              <a:rPr lang="en-US" dirty="0"/>
              <a:t>TIMER0 is used to read the sensor(LM35) by ADC every 100 </a:t>
            </a:r>
            <a:r>
              <a:rPr lang="en-US" dirty="0" err="1"/>
              <a:t>ms.</a:t>
            </a:r>
            <a:endParaRPr lang="en-US" dirty="0"/>
          </a:p>
          <a:p>
            <a:endParaRPr lang="en-US" dirty="0"/>
          </a:p>
          <a:p>
            <a:r>
              <a:rPr lang="en-US" dirty="0"/>
              <a:t>TIMER1 is used to count 5 seconds after the first push on UP or DOWN buttons to exit Temperature Set Mode, and also used to toggle LED every 1 Second if HEATER is ON.</a:t>
            </a:r>
          </a:p>
        </p:txBody>
      </p:sp>
    </p:spTree>
    <p:extLst>
      <p:ext uri="{BB962C8B-B14F-4D97-AF65-F5344CB8AC3E}">
        <p14:creationId xmlns:p14="http://schemas.microsoft.com/office/powerpoint/2010/main" val="3808405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8DBCD-EBF9-4DAC-8221-2B7C9C420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INTERRUPT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733459F-EFF8-4BC4-AB29-DEA57F8553F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" t="25732" r="59370" b="38775"/>
          <a:stretch/>
        </p:blipFill>
        <p:spPr>
          <a:xfrm>
            <a:off x="7089077" y="2103120"/>
            <a:ext cx="4980811" cy="265176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4CB277-B476-46C8-8F39-ECA699B67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EXT0 is used as ON/OFF Button.</a:t>
            </a:r>
          </a:p>
          <a:p>
            <a:endParaRPr lang="en-US" dirty="0"/>
          </a:p>
          <a:p>
            <a:r>
              <a:rPr lang="en-US" dirty="0"/>
              <a:t>In ON state, Electric Water Heater operates Normally.</a:t>
            </a:r>
          </a:p>
          <a:p>
            <a:endParaRPr lang="en-US" dirty="0"/>
          </a:p>
          <a:p>
            <a:r>
              <a:rPr lang="en-US" dirty="0"/>
              <a:t>In OFF state, all displays are OFF.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072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8AA0C-83CD-4B04-A545-511002225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EEPROM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6A79B48-101B-4CC2-9260-4CB7B13E309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9" t="26956" r="59391" b="43776"/>
          <a:stretch/>
        </p:blipFill>
        <p:spPr>
          <a:xfrm>
            <a:off x="7345680" y="3968767"/>
            <a:ext cx="4846320" cy="212761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F9683-629F-4B51-8314-699D82C71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642361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If there was Data saved in EEPROM, then Desired Temperature will be this saved Number.</a:t>
            </a:r>
          </a:p>
          <a:p>
            <a:endParaRPr lang="en-US" dirty="0"/>
          </a:p>
          <a:p>
            <a:r>
              <a:rPr lang="en-US" dirty="0"/>
              <a:t>And if it was unused, then the initial set Temperature = 60° C.</a:t>
            </a:r>
          </a:p>
          <a:p>
            <a:endParaRPr lang="en-US" dirty="0"/>
          </a:p>
          <a:p>
            <a:r>
              <a:rPr lang="en-US" dirty="0"/>
              <a:t>After Temperature is set to a new value, it is saved instantaneously to the EEPROM.  </a:t>
            </a:r>
          </a:p>
          <a:p>
            <a:endParaRPr lang="en-US" dirty="0"/>
          </a:p>
          <a:p>
            <a:r>
              <a:rPr lang="en-US" dirty="0"/>
              <a:t>When Electric Water Heater is switched from OFF to ON, the Temperature is retrieved from EEPROM.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484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56DAA-85E1-46A3-AEB7-EAE27EDA4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LCD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4E5CB24-3D9F-42E6-9048-9D54D3B2846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0" t="11532" r="31250" b="7633"/>
          <a:stretch/>
        </p:blipFill>
        <p:spPr>
          <a:xfrm>
            <a:off x="7861238" y="1381760"/>
            <a:ext cx="3644962" cy="44196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B0FECE-3C41-47E4-9C70-2FC044B39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35788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LCD is used to show Actual Temperature and Desired Temperature.</a:t>
            </a:r>
          </a:p>
          <a:p>
            <a:endParaRPr lang="en-US" dirty="0"/>
          </a:p>
          <a:p>
            <a:r>
              <a:rPr lang="en-US" dirty="0"/>
              <a:t>If ON or OFF buttons were pressed for the first time, Electric Water Heater will enter Temperature Set Mode.</a:t>
            </a:r>
          </a:p>
          <a:p>
            <a:endParaRPr lang="en-US" dirty="0"/>
          </a:p>
          <a:p>
            <a:r>
              <a:rPr lang="en-US" dirty="0"/>
              <a:t>And if ON or OFF buttons were unpressed for 5 seconds, it returns to normal mode.</a:t>
            </a:r>
          </a:p>
          <a:p>
            <a:endParaRPr lang="en-US" dirty="0"/>
          </a:p>
          <a:p>
            <a:r>
              <a:rPr lang="en-US" dirty="0"/>
              <a:t>In OFF mode, LCD is shut down.</a:t>
            </a:r>
          </a:p>
        </p:txBody>
      </p:sp>
    </p:spTree>
    <p:extLst>
      <p:ext uri="{BB962C8B-B14F-4D97-AF65-F5344CB8AC3E}">
        <p14:creationId xmlns:p14="http://schemas.microsoft.com/office/powerpoint/2010/main" val="1317029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B9134-69AA-4EC2-9977-F4A1AAD7A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UP/DOWN Buttons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8D554DB-97BE-42DE-AE83-8BE57A39856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6" t="18222" r="69808" b="34392"/>
          <a:stretch/>
        </p:blipFill>
        <p:spPr>
          <a:xfrm>
            <a:off x="7508814" y="1676400"/>
            <a:ext cx="4683186" cy="429768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63B92-EFD6-4B62-A0C2-8B56C74DA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500121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First push on either buttons triggers Temperature Set Mode, Then we can adjust the temperature, also it starts TIMER1 so that if they remained unpressed for 5 seconds, Electric Water Heater Returns to Normal Condition.</a:t>
            </a:r>
          </a:p>
          <a:p>
            <a:endParaRPr lang="en-US" dirty="0"/>
          </a:p>
          <a:p>
            <a:r>
              <a:rPr lang="en-US" dirty="0"/>
              <a:t>After Temperature is set to a new value, it is saved instantaneously to the EEPROM.  </a:t>
            </a:r>
          </a:p>
          <a:p>
            <a:endParaRPr lang="en-US" dirty="0"/>
          </a:p>
          <a:p>
            <a:r>
              <a:rPr lang="en-US" dirty="0"/>
              <a:t>Maximum Desired Temperature is 75 ° C.</a:t>
            </a:r>
          </a:p>
          <a:p>
            <a:endParaRPr lang="en-US" dirty="0"/>
          </a:p>
          <a:p>
            <a:r>
              <a:rPr lang="en-US" dirty="0"/>
              <a:t>Minimum Desired Temperature is 35 ° C.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244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FD624-5F43-4395-ACF9-1306981DA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ADC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639AC5D-1033-4C07-8BDD-BBAC6F2552D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" t="27374" r="59315" b="53951"/>
          <a:stretch/>
        </p:blipFill>
        <p:spPr>
          <a:xfrm>
            <a:off x="7712648" y="2011679"/>
            <a:ext cx="4323142" cy="102108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A859C-A6F5-4D1D-80EE-8B312C940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ADC is used to read data from the Temperature sensor(LM35).</a:t>
            </a:r>
          </a:p>
          <a:p>
            <a:endParaRPr lang="en-US" dirty="0"/>
          </a:p>
          <a:p>
            <a:r>
              <a:rPr lang="en-US" dirty="0"/>
              <a:t>The acquired data is then transformed to analog value by using the equation : Analog Value = Digital Value * Step Voltage</a:t>
            </a:r>
          </a:p>
          <a:p>
            <a:r>
              <a:rPr lang="en-US" dirty="0"/>
              <a:t>Then from LM35 Data sheet, the output is 10mV / °C, So to get the result by °C, multiply by 100.</a:t>
            </a:r>
          </a:p>
          <a:p>
            <a:endParaRPr lang="en-US" dirty="0"/>
          </a:p>
          <a:p>
            <a:r>
              <a:rPr lang="en-US" dirty="0"/>
              <a:t>Then Get Average of 10 readings and display on LCD.</a:t>
            </a:r>
          </a:p>
        </p:txBody>
      </p:sp>
      <p:pic>
        <p:nvPicPr>
          <p:cNvPr id="9" name="Picture Placeholder 5">
            <a:extLst>
              <a:ext uri="{FF2B5EF4-FFF2-40B4-BE49-F238E27FC236}">
                <a16:creationId xmlns:a16="http://schemas.microsoft.com/office/drawing/2014/main" id="{488FE58A-115A-4574-8BF3-D96B080DA6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1" t="20171" r="26670" b="42995"/>
          <a:stretch/>
        </p:blipFill>
        <p:spPr>
          <a:xfrm>
            <a:off x="7712648" y="3223261"/>
            <a:ext cx="4323142" cy="1531620"/>
          </a:xfrm>
          <a:prstGeom prst="rect">
            <a:avLst/>
          </a:prstGeom>
        </p:spPr>
      </p:pic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2908DD06-80C9-4693-8C76-ED31D9AFBA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2" t="38700" r="45454" b="38739"/>
          <a:stretch/>
        </p:blipFill>
        <p:spPr>
          <a:xfrm>
            <a:off x="7712648" y="4831080"/>
            <a:ext cx="4323142" cy="127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585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CCC91-4E2B-4948-8BEC-10B1D5BD6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HEATER/FAN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8EF0E1A-22D6-4B51-B209-C742B3AA59B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6" t="17897" r="51019" b="8097"/>
          <a:stretch/>
        </p:blipFill>
        <p:spPr>
          <a:xfrm>
            <a:off x="7490460" y="1729740"/>
            <a:ext cx="3916680" cy="404622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54153-1E6C-4CE4-8FE0-4730772AB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The Heating Element(OVEN) is turned ON if the current water temperature is less than the set temperature by 5 degrees, and OFF if the current water temperature is greater than the set temperature by 5 degrees. LED toggles every 1 second when OVEN is ON.</a:t>
            </a:r>
          </a:p>
          <a:p>
            <a:endParaRPr lang="en-US" dirty="0"/>
          </a:p>
          <a:p>
            <a:r>
              <a:rPr lang="en-US" dirty="0"/>
              <a:t>The Cooling Element(FAN) is turned ON, if the current water temperature is greater than the set temperature by 5 degrees, and OFF if the current water temperature is less than the set temperature by 5 degrees. LED is ON when FAN is 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62022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78</TotalTime>
  <Words>555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Vapor Trail</vt:lpstr>
      <vt:lpstr>ELECTRIC WATER HEATER</vt:lpstr>
      <vt:lpstr>INTRODUCTION</vt:lpstr>
      <vt:lpstr>TIMERS</vt:lpstr>
      <vt:lpstr>EXTERNAL INTERRUPT</vt:lpstr>
      <vt:lpstr>EEPROM</vt:lpstr>
      <vt:lpstr>LCD</vt:lpstr>
      <vt:lpstr>UP/DOWN Buttons</vt:lpstr>
      <vt:lpstr>ADC</vt:lpstr>
      <vt:lpstr>HEATER/FAN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 WATER HEATER</dc:title>
  <dc:creator>muhammad wael</dc:creator>
  <cp:lastModifiedBy>muhammad wael</cp:lastModifiedBy>
  <cp:revision>9</cp:revision>
  <dcterms:created xsi:type="dcterms:W3CDTF">2024-03-31T20:01:17Z</dcterms:created>
  <dcterms:modified xsi:type="dcterms:W3CDTF">2024-03-31T21:19:42Z</dcterms:modified>
</cp:coreProperties>
</file>