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3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CFC65-DE8A-40F3-B552-5C39F392F96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8F8D-53D5-4080-A4F7-14753A484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6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E025-25F1-48ED-B051-DC06BE181F1C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30314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EFED-A11F-4526-AB26-EE7AE5658F2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15511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1FAA-0E52-4C23-ACC0-F57E02DDF4F4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9561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9-4AC4-4CF6-AEC0-0EC9A306E592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3264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6D2D-65F5-49D9-807E-62262D30FB0A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28799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6FA-063F-4D60-B3DA-9F1B4F93B24A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89666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C91-8B2E-45E5-BCED-D8F092CCE882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37287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42B-89B8-46CF-82B3-F95FC4041046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53983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6B21-8FBA-48CF-9BAB-E4D35B0B0FB3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043478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E4E2-3FAE-4C95-80A2-10BC165ADD16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08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53C3-1F0A-4FF1-9FCB-71AF2CA50859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9570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5">
                <a:lumMod val="60000"/>
                <a:lumOff val="40000"/>
              </a:schemeClr>
            </a:gs>
            <a:gs pos="34000">
              <a:schemeClr val="accent5">
                <a:lumMod val="60000"/>
                <a:lumOff val="40000"/>
              </a:schemeClr>
            </a:gs>
            <a:gs pos="68000">
              <a:schemeClr val="accent6">
                <a:lumMod val="40000"/>
                <a:lumOff val="60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78000">
              <a:schemeClr val="accent6">
                <a:lumMod val="40000"/>
                <a:lumOff val="60000"/>
              </a:schemeClr>
            </a:gs>
            <a:gs pos="9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E4A4-4B19-41EE-AE2B-A8150F1FC4A2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7F8F-9584-428C-B0D9-EDF89ED6E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66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file:///C:\Users\Asus\Downloads\2021-05-25-2134-34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ITMAN\Desktop\Senior%20Proposal\PyPen\Final\2021-05-25-2134-34.mp4" TargetMode="External"/><Relationship Id="rId6" Type="http://schemas.openxmlformats.org/officeDocument/2006/relationships/image" Target="../media/image1.gif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5465"/>
            <a:ext cx="9144000" cy="78125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PyPen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3755"/>
            <a:ext cx="9144000" cy="4155557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Arial" panose="020B0604020202020204" pitchFamily="34" charset="0"/>
              </a:rPr>
              <a:t>Mohamad </a:t>
            </a:r>
            <a:r>
              <a:rPr lang="en-US" sz="2800" dirty="0" err="1" smtClean="0">
                <a:cs typeface="Arial" panose="020B0604020202020204" pitchFamily="34" charset="0"/>
              </a:rPr>
              <a:t>Hashem,IEEE</a:t>
            </a:r>
            <a:r>
              <a:rPr lang="en-US" sz="2800" dirty="0" smtClean="0">
                <a:cs typeface="Arial" panose="020B0604020202020204" pitchFamily="34" charset="0"/>
              </a:rPr>
              <a:t>; </a:t>
            </a:r>
            <a:r>
              <a:rPr lang="en-US" sz="2800" dirty="0">
                <a:cs typeface="Arial" panose="020B0604020202020204" pitchFamily="34" charset="0"/>
              </a:rPr>
              <a:t>Oussama </a:t>
            </a:r>
            <a:r>
              <a:rPr lang="en-US" sz="2800" dirty="0" err="1">
                <a:cs typeface="Arial" panose="020B0604020202020204" pitchFamily="34" charset="0"/>
              </a:rPr>
              <a:t>Kheireddine,IEEE</a:t>
            </a:r>
            <a:r>
              <a:rPr lang="en-US" sz="2800" dirty="0">
                <a:cs typeface="Arial" panose="020B0604020202020204" pitchFamily="34" charset="0"/>
              </a:rPr>
              <a:t> Mohamad </a:t>
            </a:r>
            <a:r>
              <a:rPr lang="en-US" sz="2800" dirty="0" err="1" smtClean="0">
                <a:cs typeface="Arial" panose="020B0604020202020204" pitchFamily="34" charset="0"/>
              </a:rPr>
              <a:t>Hussam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Hodaifa,IEEE</a:t>
            </a:r>
            <a:r>
              <a:rPr lang="en-US" sz="2800" dirty="0" smtClean="0">
                <a:cs typeface="Arial" panose="020B0604020202020204" pitchFamily="34" charset="0"/>
              </a:rPr>
              <a:t>; </a:t>
            </a:r>
          </a:p>
          <a:p>
            <a:endParaRPr lang="en-US" sz="2800" dirty="0" smtClean="0">
              <a:cs typeface="Arial" panose="020B0604020202020204" pitchFamily="34" charset="0"/>
            </a:endParaRPr>
          </a:p>
          <a:p>
            <a:r>
              <a:rPr lang="en-US" sz="2800" dirty="0" smtClean="0">
                <a:cs typeface="Arial" panose="020B0604020202020204" pitchFamily="34" charset="0"/>
              </a:rPr>
              <a:t>Project Advisor: Dr. </a:t>
            </a:r>
            <a:r>
              <a:rPr lang="en-US" sz="2800" dirty="0" err="1" smtClean="0">
                <a:cs typeface="Arial" panose="020B0604020202020204" pitchFamily="34" charset="0"/>
              </a:rPr>
              <a:t>Charbel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Boustany</a:t>
            </a:r>
            <a:r>
              <a:rPr lang="en-US" sz="2800" dirty="0" smtClean="0">
                <a:cs typeface="Arial" panose="020B0604020202020204" pitchFamily="34" charset="0"/>
              </a:rPr>
              <a:t>, PhD</a:t>
            </a:r>
          </a:p>
          <a:p>
            <a:endParaRPr lang="en-US" sz="2800" dirty="0" smtClean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Department of Information and Communications </a:t>
            </a:r>
            <a:r>
              <a:rPr lang="en-US" sz="2800" dirty="0" smtClean="0">
                <a:cs typeface="Arial" panose="020B0604020202020204" pitchFamily="34" charset="0"/>
              </a:rPr>
              <a:t>Technology</a:t>
            </a:r>
          </a:p>
          <a:p>
            <a:endParaRPr lang="en-US" sz="2800" dirty="0" smtClean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Faculty of Arts and Sciences</a:t>
            </a:r>
            <a:r>
              <a:rPr lang="en-US" sz="2800" dirty="0" smtClean="0">
                <a:solidFill>
                  <a:srgbClr val="00587B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rgbClr val="00587B"/>
                </a:solidFill>
                <a:cs typeface="Arial" panose="020B0604020202020204" pitchFamily="34" charset="0"/>
              </a:rPr>
              <a:t>https://github.com/mohamadhachem/Senior-Project.git</a:t>
            </a:r>
            <a:endParaRPr lang="en-US" sz="2800" dirty="0" smtClean="0">
              <a:solidFill>
                <a:srgbClr val="00587B"/>
              </a:solidFill>
              <a:cs typeface="Arial" panose="020B0604020202020204" pitchFamily="34" charset="0"/>
            </a:endParaRPr>
          </a:p>
          <a:p>
            <a:endParaRPr lang="en-US" sz="2800" dirty="0" smtClean="0">
              <a:cs typeface="Arial" panose="020B0604020202020204" pitchFamily="34" charset="0"/>
            </a:endParaRPr>
          </a:p>
          <a:p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Copyright© 2021 American University of Science and Technology, Beirut - Lebanon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741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4110" y="0"/>
            <a:ext cx="887889" cy="947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16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698" y="1781810"/>
            <a:ext cx="10515600" cy="5076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PyQT</a:t>
            </a:r>
            <a:r>
              <a:rPr lang="en-US" b="1" dirty="0"/>
              <a:t> </a:t>
            </a:r>
            <a:r>
              <a:rPr lang="en-US" b="1" dirty="0" smtClean="0"/>
              <a:t>advantages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err="1"/>
              <a:t>Qt</a:t>
            </a:r>
            <a:r>
              <a:rPr lang="en-US" dirty="0"/>
              <a:t> offers several widgets, such as buttons or menus, </a:t>
            </a:r>
            <a:r>
              <a:rPr lang="en-US" dirty="0" smtClean="0"/>
              <a:t>across </a:t>
            </a:r>
            <a:r>
              <a:rPr lang="en-US" dirty="0"/>
              <a:t>all supported platforms.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Qt</a:t>
            </a:r>
            <a:r>
              <a:rPr lang="en-US" dirty="0"/>
              <a:t> also offers </a:t>
            </a:r>
            <a:r>
              <a:rPr lang="en-US" dirty="0" err="1"/>
              <a:t>Qt</a:t>
            </a:r>
            <a:r>
              <a:rPr lang="en-US" dirty="0"/>
              <a:t> designer which is less time consuming, and much </a:t>
            </a:r>
            <a:r>
              <a:rPr lang="en-US" dirty="0" smtClean="0"/>
              <a:t>easier to use.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Qt</a:t>
            </a:r>
            <a:r>
              <a:rPr lang="en-US" dirty="0"/>
              <a:t> uses a wide array of native platform APIs for the purpose of </a:t>
            </a:r>
            <a:r>
              <a:rPr lang="en-US" i="1" dirty="0"/>
              <a:t>networking, database creation, and many more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494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46"/>
            <a:ext cx="10515600" cy="103077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138"/>
            <a:ext cx="10515600" cy="4655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 smtClean="0"/>
              <a:t>Software Limitation</a:t>
            </a:r>
          </a:p>
          <a:p>
            <a:pPr marL="0" indent="0">
              <a:buNone/>
            </a:pPr>
            <a:endParaRPr lang="en-US" b="1" dirty="0" smtClean="0"/>
          </a:p>
          <a:p>
            <a:pPr lvl="0"/>
            <a:r>
              <a:rPr lang="en-US" sz="5100" dirty="0" smtClean="0"/>
              <a:t>Cannot run on many platforms </a:t>
            </a:r>
          </a:p>
          <a:p>
            <a:pPr marL="0" lvl="0" indent="0">
              <a:buNone/>
            </a:pPr>
            <a:endParaRPr lang="en-US" sz="5100" dirty="0" smtClean="0"/>
          </a:p>
          <a:p>
            <a:pPr lvl="0"/>
            <a:r>
              <a:rPr lang="en-US" sz="5100" dirty="0" smtClean="0"/>
              <a:t>Not readable for beginners </a:t>
            </a:r>
          </a:p>
          <a:p>
            <a:pPr marL="0" lvl="0" indent="0">
              <a:buNone/>
            </a:pPr>
            <a:endParaRPr lang="en-US" sz="5100" dirty="0" smtClean="0"/>
          </a:p>
          <a:p>
            <a:pPr lvl="0"/>
            <a:r>
              <a:rPr lang="en-US" sz="5100" dirty="0" smtClean="0"/>
              <a:t>No graphics </a:t>
            </a:r>
          </a:p>
          <a:p>
            <a:pPr marL="0" lvl="0" indent="0">
              <a:buNone/>
            </a:pPr>
            <a:endParaRPr lang="en-US" sz="5100" dirty="0" smtClean="0"/>
          </a:p>
          <a:p>
            <a:pPr lvl="0"/>
            <a:r>
              <a:rPr lang="en-US" sz="5100" dirty="0" smtClean="0"/>
              <a:t>Not easy to be modified </a:t>
            </a:r>
          </a:p>
          <a:p>
            <a:pPr marL="0" lvl="0" indent="0">
              <a:buNone/>
            </a:pPr>
            <a:endParaRPr lang="en-US" sz="5100" dirty="0" smtClean="0"/>
          </a:p>
          <a:p>
            <a:pPr lvl="0"/>
            <a:r>
              <a:rPr lang="en-US" sz="5100" dirty="0" smtClean="0"/>
              <a:t>Hard access for log files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637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TESTING AND VALIDATION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4738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 Interface 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65" y="1778923"/>
            <a:ext cx="7606312" cy="4297681"/>
          </a:xfrm>
          <a:prstGeom prst="rect">
            <a:avLst/>
          </a:prstGeom>
        </p:spPr>
      </p:pic>
      <p:pic>
        <p:nvPicPr>
          <p:cNvPr id="8" name="Picture 7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153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3456"/>
            <a:ext cx="10515600" cy="55535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Network scanner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6946" y="1081261"/>
            <a:ext cx="7007630" cy="5194847"/>
          </a:xfrm>
          <a:prstGeom prst="rect">
            <a:avLst/>
          </a:prstGeom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6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909" y="682115"/>
            <a:ext cx="10925695" cy="56948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Passwords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004" y="1222699"/>
            <a:ext cx="10058400" cy="5109441"/>
          </a:xfrm>
          <a:prstGeom prst="rect">
            <a:avLst/>
          </a:prstGeom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51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6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PyPen</a:t>
            </a:r>
            <a:r>
              <a:rPr lang="en-US" b="1" dirty="0" smtClean="0"/>
              <a:t> Live Demo.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2021-05-25-2134-34.mp4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xmlns="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102" y="1413653"/>
            <a:ext cx="11479795" cy="4942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C:\Users\User\Music\Presesntation\logo_aust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" y="0"/>
            <a:ext cx="1600200" cy="141365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Andalus" panose="02020603050405020304" pitchFamily="18" charset="-78"/>
                <a:cs typeface="Andalus" panose="02020603050405020304" pitchFamily="18" charset="-78"/>
              </a:rPr>
              <a:t>Thank you </a:t>
            </a:r>
            <a:r>
              <a:rPr lang="en-US" sz="8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!</a:t>
            </a:r>
          </a:p>
          <a:p>
            <a:pPr marL="0" indent="0" algn="ctr">
              <a:buNone/>
            </a:pPr>
            <a:endParaRPr lang="en-US" sz="8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587B"/>
                </a:solidFill>
                <a:cs typeface="Arial" panose="020B0604020202020204" pitchFamily="34" charset="0"/>
              </a:rPr>
              <a:t>GitHub link: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587B"/>
                </a:solidFill>
                <a:cs typeface="Arial" panose="020B0604020202020204" pitchFamily="34" charset="0"/>
              </a:rPr>
              <a:t>https</a:t>
            </a:r>
            <a:r>
              <a:rPr lang="en-US" sz="2400" dirty="0">
                <a:solidFill>
                  <a:srgbClr val="00587B"/>
                </a:solidFill>
                <a:cs typeface="Arial" panose="020B0604020202020204" pitchFamily="34" charset="0"/>
              </a:rPr>
              <a:t>://github.com/mohamadhachem/Senior-Project.git</a:t>
            </a:r>
          </a:p>
          <a:p>
            <a:pPr marL="0" indent="0" algn="ctr">
              <a:buNone/>
            </a:pPr>
            <a:endParaRPr lang="en-US" sz="8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810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65" y="643812"/>
            <a:ext cx="9133114" cy="90506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620"/>
            <a:ext cx="10515600" cy="33742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sz="2000" dirty="0" smtClean="0"/>
              <a:t>INTRODUCTION AND BACKGROUND</a:t>
            </a:r>
          </a:p>
          <a:p>
            <a:pPr>
              <a:buClr>
                <a:schemeClr val="tx1"/>
              </a:buClr>
              <a:defRPr/>
            </a:pPr>
            <a:r>
              <a:rPr lang="en-US" sz="2000" dirty="0" smtClean="0"/>
              <a:t>PROBLEM </a:t>
            </a:r>
            <a:r>
              <a:rPr lang="en-US" sz="2000" dirty="0"/>
              <a:t>STATEMENT</a:t>
            </a:r>
          </a:p>
          <a:p>
            <a:pPr>
              <a:buClr>
                <a:schemeClr val="tx1"/>
              </a:buClr>
              <a:defRPr/>
            </a:pPr>
            <a:r>
              <a:rPr lang="en-US" sz="2000" dirty="0" smtClean="0"/>
              <a:t>EXISTING SOLUTIONS</a:t>
            </a:r>
          </a:p>
          <a:p>
            <a:pPr>
              <a:buClr>
                <a:schemeClr val="tx1"/>
              </a:buClr>
              <a:defRPr/>
            </a:pPr>
            <a:r>
              <a:rPr lang="en-US" sz="2000" dirty="0" smtClean="0"/>
              <a:t>PROPOSED </a:t>
            </a:r>
            <a:r>
              <a:rPr lang="en-US" sz="2000" dirty="0"/>
              <a:t>SOLUTION</a:t>
            </a:r>
          </a:p>
          <a:p>
            <a:pPr>
              <a:buClr>
                <a:schemeClr val="tx1"/>
              </a:buClr>
              <a:defRPr/>
            </a:pPr>
            <a:r>
              <a:rPr lang="en-US" sz="2000" dirty="0"/>
              <a:t>DESIGN &amp; IMPLEMENTATION</a:t>
            </a:r>
          </a:p>
          <a:p>
            <a:pPr>
              <a:buClr>
                <a:schemeClr val="tx1"/>
              </a:buClr>
              <a:defRPr/>
            </a:pPr>
            <a:r>
              <a:rPr lang="en-US" sz="2000" dirty="0" smtClean="0"/>
              <a:t>LIMITATIONS</a:t>
            </a:r>
            <a:endParaRPr lang="en-US" sz="2000" dirty="0"/>
          </a:p>
          <a:p>
            <a:pPr>
              <a:buClr>
                <a:schemeClr val="tx1"/>
              </a:buClr>
              <a:defRPr/>
            </a:pPr>
            <a:r>
              <a:rPr lang="en-US" sz="2000" dirty="0"/>
              <a:t>TESTING AND VALIDATION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Copyright© 2021 American University of Science and Technology, Beirut - Lebanon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48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53800" y="0"/>
            <a:ext cx="838623" cy="779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167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367"/>
            <a:ext cx="10515600" cy="664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dirty="0" smtClean="0">
                <a:latin typeface="Century Gothic (Body)"/>
              </a:rPr>
              <a:t> STATEMENT</a:t>
            </a:r>
            <a:br>
              <a:rPr lang="en-US" dirty="0" smtClean="0"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3461658"/>
          </a:xfrm>
        </p:spPr>
        <p:txBody>
          <a:bodyPr>
            <a:noAutofit/>
          </a:bodyPr>
          <a:lstStyle/>
          <a:p>
            <a:r>
              <a:rPr lang="en-US" dirty="0" smtClean="0"/>
              <a:t>It can be really messy and tricky.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Mistake may happen which leads to loosing valuable assets.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consuming.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limitation.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Copyright© 2021 American University of Science and Technology, Beirut - Lebanon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090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2"/>
            <a:ext cx="10515600" cy="54864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Lazy Script</a:t>
            </a:r>
          </a:p>
          <a:p>
            <a:pPr lvl="1"/>
            <a:r>
              <a:rPr lang="en-US" dirty="0" smtClean="0"/>
              <a:t>Is a framework of penetration tools that offers variety of attacks</a:t>
            </a:r>
          </a:p>
          <a:p>
            <a:pPr lvl="1"/>
            <a:r>
              <a:rPr lang="en-US" dirty="0" smtClean="0"/>
              <a:t>Easy to navigate and install</a:t>
            </a:r>
          </a:p>
          <a:p>
            <a:pPr lvl="1"/>
            <a:r>
              <a:rPr lang="en-US" dirty="0" smtClean="0"/>
              <a:t>Automates process involved in </a:t>
            </a:r>
            <a:r>
              <a:rPr lang="en-US" dirty="0" err="1" smtClean="0"/>
              <a:t>Wifi</a:t>
            </a:r>
            <a:r>
              <a:rPr lang="en-US" dirty="0" smtClean="0"/>
              <a:t> Penetration Testing and Hacking</a:t>
            </a:r>
          </a:p>
          <a:p>
            <a:pPr lvl="1"/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Copyright© 2021 American University of Science and Technology, Beirut - Lebanon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9347" y="3901485"/>
            <a:ext cx="3933305" cy="1942362"/>
          </a:xfrm>
          <a:prstGeom prst="rect">
            <a:avLst/>
          </a:prstGeom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444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8022"/>
            <a:ext cx="10515600" cy="8926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215" y="1631751"/>
            <a:ext cx="5544589" cy="4438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Disadvantages: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Ambiguous for beginner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Operates on one platform only (kali Linux)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Dull looking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Copyright© 2021 American University of Science and Technology, Beirut - Lebanon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49005"/>
            <a:ext cx="4394661" cy="4735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Advantages: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r>
              <a:rPr lang="en-US" dirty="0" smtClean="0"/>
              <a:t>Easy to navigate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Offers variety of attacks and scripts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Executes the attack with a minimum of interaction from the user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Dedicated to Penetration testers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3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3905"/>
            <a:ext cx="10515600" cy="5767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551"/>
            <a:ext cx="10515600" cy="4281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 smtClean="0"/>
              <a:t>PyPen</a:t>
            </a:r>
            <a:endParaRPr lang="en-US" sz="3200" b="1" dirty="0" smtClean="0"/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a GUI application that runs on Linux, Mac, </a:t>
            </a:r>
            <a:r>
              <a:rPr lang="en-US" dirty="0" err="1" smtClean="0"/>
              <a:t>IoS</a:t>
            </a:r>
            <a:r>
              <a:rPr lang="en-US" dirty="0" smtClean="0"/>
              <a:t>, Android and windows using python’s </a:t>
            </a:r>
            <a:r>
              <a:rPr lang="en-US" dirty="0" err="1" smtClean="0"/>
              <a:t>PyQt</a:t>
            </a:r>
            <a:r>
              <a:rPr lang="en-US" dirty="0" smtClean="0"/>
              <a:t> framework, Which is a combination of python version 2 &amp;  version 3 bindings from </a:t>
            </a:r>
            <a:r>
              <a:rPr lang="en-US" dirty="0" err="1" smtClean="0"/>
              <a:t>Qt</a:t>
            </a:r>
            <a:r>
              <a:rPr lang="en-US" dirty="0" smtClean="0"/>
              <a:t> company. </a:t>
            </a:r>
          </a:p>
          <a:p>
            <a:endParaRPr lang="en-US" dirty="0" smtClean="0"/>
          </a:p>
          <a:p>
            <a:r>
              <a:rPr lang="en-US" dirty="0" err="1" smtClean="0"/>
              <a:t>PyPen</a:t>
            </a:r>
            <a:r>
              <a:rPr lang="en-US" dirty="0" smtClean="0"/>
              <a:t> contains a set of predefined scripts, that assist the user in his journey.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92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884"/>
            <a:ext cx="10515600" cy="1138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002"/>
            <a:ext cx="10515600" cy="4722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System Architecture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047504"/>
            <a:ext cx="10450484" cy="4344670"/>
          </a:xfrm>
          <a:prstGeom prst="rect">
            <a:avLst/>
          </a:prstGeom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6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7" y="1587124"/>
            <a:ext cx="10515600" cy="5270876"/>
          </a:xfrm>
        </p:spPr>
        <p:txBody>
          <a:bodyPr/>
          <a:lstStyle/>
          <a:p>
            <a:r>
              <a:rPr lang="en-US" dirty="0" smtClean="0"/>
              <a:t>DFD Diagram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338" y="2046029"/>
            <a:ext cx="10232967" cy="4231179"/>
          </a:xfrm>
          <a:prstGeom prst="rect">
            <a:avLst/>
          </a:prstGeom>
        </p:spPr>
      </p:pic>
      <p:pic>
        <p:nvPicPr>
          <p:cNvPr id="6" name="Picture 5" descr="C:\Users\User\Music\Presesntation\logo_au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058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order to achieve a very friendly user interaction, with GUI buttons, </a:t>
            </a:r>
            <a:r>
              <a:rPr lang="en-US" dirty="0" err="1"/>
              <a:t>PyQT</a:t>
            </a:r>
            <a:r>
              <a:rPr lang="en-US" dirty="0"/>
              <a:t> framework is one of many good ways to do so. the amount of interaction between the user and the app will be increased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software modules that can generate GUI interfaces for example </a:t>
            </a:r>
            <a:r>
              <a:rPr lang="en-US" dirty="0" err="1"/>
              <a:t>Tkinter</a:t>
            </a:r>
            <a:r>
              <a:rPr lang="en-US" dirty="0"/>
              <a:t> but not all modules achieve advanced programming results like </a:t>
            </a:r>
            <a:r>
              <a:rPr lang="en-US" dirty="0" err="1"/>
              <a:t>PyQT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 2021 American University of Science and Technology, Beirut - Lebanon</a:t>
            </a:r>
            <a:endParaRPr lang="en-US"/>
          </a:p>
        </p:txBody>
      </p:sp>
      <p:pic>
        <p:nvPicPr>
          <p:cNvPr id="5" name="Picture 4" descr="C:\Users\User\Music\Presesntation\logo_au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1600200" cy="1600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870" y="0"/>
            <a:ext cx="684130" cy="73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F8F-9584-428C-B0D9-EDF89ED6E9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128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558</Words>
  <Application>Microsoft Office PowerPoint</Application>
  <PresentationFormat>Custom</PresentationFormat>
  <Paragraphs>127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PyPen</vt:lpstr>
      <vt:lpstr>Presentation Overview</vt:lpstr>
      <vt:lpstr>PROBLEM STATEMENT </vt:lpstr>
      <vt:lpstr>EXISTING SOLUTIONS </vt:lpstr>
      <vt:lpstr> </vt:lpstr>
      <vt:lpstr>PROPOSED SOLUTION </vt:lpstr>
      <vt:lpstr>DESIGN &amp; IMPLEMENTATION </vt:lpstr>
      <vt:lpstr>Slide 8</vt:lpstr>
      <vt:lpstr>IMPLEMENTATION</vt:lpstr>
      <vt:lpstr>Slide 10</vt:lpstr>
      <vt:lpstr>LIMITATIONS </vt:lpstr>
      <vt:lpstr>TESTING AND VALIDATION  </vt:lpstr>
      <vt:lpstr>Slide 13</vt:lpstr>
      <vt:lpstr>Slide 14</vt:lpstr>
      <vt:lpstr>PyPen Live Demo.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PyPen</dc:title>
  <dc:creator>oussama kheirddine</dc:creator>
  <cp:lastModifiedBy>HITMAN</cp:lastModifiedBy>
  <cp:revision>19</cp:revision>
  <dcterms:created xsi:type="dcterms:W3CDTF">2021-05-19T09:54:50Z</dcterms:created>
  <dcterms:modified xsi:type="dcterms:W3CDTF">2021-06-10T21:02:51Z</dcterms:modified>
</cp:coreProperties>
</file>