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64" r:id="rId5"/>
    <p:sldId id="265" r:id="rId6"/>
    <p:sldId id="266" r:id="rId7"/>
    <p:sldId id="267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81" d="100"/>
          <a:sy n="81" d="100"/>
        </p:scale>
        <p:origin x="-258" y="-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r" defTabSz="914400" rtl="1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r" defTabSz="914400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r" defTabSz="914400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r" defTabSz="914400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r" defTabSz="914400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r" defTabSz="914400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r" defTabSz="914400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r" defTabSz="914400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789040"/>
            <a:ext cx="12192000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r"/>
            <a:r>
              <a:rPr lang="he-IL" sz="4800" dirty="0" smtClean="0"/>
              <a:t>עמותת </a:t>
            </a:r>
            <a:r>
              <a:rPr lang="he-IL" sz="4800" dirty="0" smtClean="0"/>
              <a:t>חיבורים</a:t>
            </a:r>
          </a:p>
          <a:p>
            <a:pPr algn="r"/>
            <a:r>
              <a:rPr lang="he-IL" dirty="0" smtClean="0"/>
              <a:t>מתחברים לאנשים שנזקקים</a:t>
            </a:r>
            <a:endParaRPr lang="he-IL" dirty="0"/>
          </a:p>
          <a:p>
            <a:pPr algn="r"/>
            <a:endParaRPr lang="he-IL" dirty="0" smtClean="0"/>
          </a:p>
          <a:p>
            <a:pPr algn="r"/>
            <a:endParaRPr lang="he-IL" dirty="0"/>
          </a:p>
          <a:p>
            <a:pPr algn="r"/>
            <a:endParaRPr lang="he-IL" dirty="0" smtClean="0"/>
          </a:p>
          <a:p>
            <a:pPr algn="r"/>
            <a:endParaRPr lang="he-IL" dirty="0"/>
          </a:p>
          <a:p>
            <a:pPr algn="r"/>
            <a:endParaRPr lang="he-IL" dirty="0" smtClean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60" y="4138939"/>
            <a:ext cx="5231904" cy="175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>
                <a:solidFill>
                  <a:schemeClr val="accent5">
                    <a:lumMod val="75000"/>
                  </a:schemeClr>
                </a:solidFill>
              </a:rPr>
              <a:t>על </a:t>
            </a:r>
            <a:r>
              <a:rPr lang="he-IL" dirty="0" smtClean="0">
                <a:solidFill>
                  <a:schemeClr val="accent5">
                    <a:lumMod val="75000"/>
                  </a:schemeClr>
                </a:solidFill>
              </a:rPr>
              <a:t>העמותה </a:t>
            </a:r>
            <a:r>
              <a:rPr lang="he-IL" dirty="0" smtClean="0">
                <a:solidFill>
                  <a:schemeClr val="accent5">
                    <a:lumMod val="75000"/>
                  </a:schemeClr>
                </a:solidFill>
              </a:rPr>
              <a:t>?..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he-IL" sz="3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he-IL" sz="4000" dirty="0" smtClean="0">
                <a:solidFill>
                  <a:schemeClr val="accent2">
                    <a:lumMod val="75000"/>
                  </a:schemeClr>
                </a:solidFill>
              </a:rPr>
              <a:t>חיבורים היא עמותה המחברת </a:t>
            </a:r>
            <a:r>
              <a:rPr lang="he-IL" sz="4000" dirty="0">
                <a:solidFill>
                  <a:schemeClr val="accent2">
                    <a:lumMod val="75000"/>
                  </a:schemeClr>
                </a:solidFill>
              </a:rPr>
              <a:t>בין נזקקים לבין אתרי מסירת חפצים (כמו אגורה) </a:t>
            </a:r>
            <a:r>
              <a:rPr lang="he-IL" sz="4000" dirty="0" smtClean="0">
                <a:solidFill>
                  <a:schemeClr val="accent2">
                    <a:lumMod val="75000"/>
                  </a:schemeClr>
                </a:solidFill>
              </a:rPr>
              <a:t>או תורמים פרטיים, ומספקת הובלה </a:t>
            </a:r>
            <a:r>
              <a:rPr lang="he-IL" sz="4000" dirty="0">
                <a:solidFill>
                  <a:schemeClr val="accent2">
                    <a:lumMod val="75000"/>
                  </a:schemeClr>
                </a:solidFill>
              </a:rPr>
              <a:t>במטרה </a:t>
            </a:r>
            <a:r>
              <a:rPr lang="he-IL" sz="4000" dirty="0" smtClean="0">
                <a:solidFill>
                  <a:schemeClr val="accent2">
                    <a:lumMod val="75000"/>
                  </a:schemeClr>
                </a:solidFill>
              </a:rPr>
              <a:t>להעביר לנזקקים </a:t>
            </a:r>
            <a:r>
              <a:rPr lang="he-IL" sz="4000" dirty="0">
                <a:solidFill>
                  <a:schemeClr val="accent2">
                    <a:lumMod val="75000"/>
                  </a:schemeClr>
                </a:solidFill>
              </a:rPr>
              <a:t>רהיטים ומוצרי חשמל שונים </a:t>
            </a:r>
            <a:r>
              <a:rPr lang="he-IL" sz="4000" dirty="0" smtClean="0">
                <a:solidFill>
                  <a:schemeClr val="accent2">
                    <a:lumMod val="75000"/>
                  </a:schemeClr>
                </a:solidFill>
              </a:rPr>
              <a:t>החסרים להם ללא עלות.</a:t>
            </a:r>
            <a:r>
              <a:rPr lang="he-IL" sz="4000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he-IL" sz="3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כיום העמותה מתבססת </a:t>
            </a:r>
            <a:r>
              <a:rPr lang="he-IL" sz="3600" dirty="0">
                <a:solidFill>
                  <a:schemeClr val="accent2">
                    <a:lumMod val="75000"/>
                  </a:schemeClr>
                </a:solidFill>
              </a:rPr>
              <a:t>על התנדבות של מובילים </a:t>
            </a: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חברתיים תמורת פרסום.</a:t>
            </a:r>
          </a:p>
          <a:p>
            <a:pPr marL="0" indent="0">
              <a:buNone/>
            </a:pP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פרסום זה מתבטא ב</a:t>
            </a: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פוסט </a:t>
            </a:r>
            <a:r>
              <a:rPr lang="he-IL" sz="3600" dirty="0" err="1" smtClean="0">
                <a:solidFill>
                  <a:schemeClr val="accent2">
                    <a:lumMod val="75000"/>
                  </a:schemeClr>
                </a:solidFill>
              </a:rPr>
              <a:t>בפייסבוק</a:t>
            </a: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 של המיזם </a:t>
            </a: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ופרסום בתוכנית שלאורלי וגיא.</a:t>
            </a:r>
          </a:p>
          <a:p>
            <a:pPr marL="0" indent="0">
              <a:buNone/>
            </a:pP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בנוסף שמו של המוביל החברתי מתפרסם ברשימת המובילים החברתיים.</a:t>
            </a:r>
            <a:endParaRPr lang="he-IL" sz="3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ניתן להיכנס לאתר העמותה, לתרום מוצרים שונים, לתרום כסף או להתנדב.</a:t>
            </a:r>
            <a:endParaRPr lang="he-IL" sz="3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he-IL" sz="36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he-IL" sz="3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he-IL" sz="36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>
                <a:solidFill>
                  <a:schemeClr val="accent5">
                    <a:lumMod val="75000"/>
                  </a:schemeClr>
                </a:solidFill>
              </a:rPr>
              <a:t>מה צריך הארגון ?..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לארגון יש צרכים </a:t>
            </a: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טכנולוגיים היכולים להגדיל את העברת הציוד לנזקקים:</a:t>
            </a:r>
            <a:endParaRPr lang="he-IL" sz="3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742950" indent="-742950">
              <a:buAutoNum type="arabicPeriod"/>
            </a:pP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מערכת ששומרת את המובילים ברשימה .(מאגר מובילים)</a:t>
            </a:r>
          </a:p>
          <a:p>
            <a:pPr marL="742950" indent="-742950">
              <a:buAutoNum type="arabicPeriod"/>
            </a:pP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מאגר של </a:t>
            </a: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נזקקים והציוד לו הם זקוקים ומיקומם.</a:t>
            </a:r>
          </a:p>
          <a:p>
            <a:pPr marL="742950" indent="-742950">
              <a:buAutoNum type="arabicPeriod"/>
            </a:pP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מאגר של תורמים והציוד אותו הם רוצים לתרום ומיקומם.</a:t>
            </a:r>
            <a:endParaRPr lang="he-IL" sz="3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742950" indent="-742950">
              <a:buAutoNum type="arabicPeriod"/>
            </a:pP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מערכת </a:t>
            </a: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בקשות משלוחים המבוססת </a:t>
            </a: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על </a:t>
            </a: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זמינותו של מוביל חברתי ספציפי וקרבתו לתורם פוטנציאלי על מנת לקחת את הציוד ולהעביר לנזקק המתאים.</a:t>
            </a:r>
            <a:endParaRPr lang="he-IL" sz="3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742950" indent="-742950">
              <a:buAutoNum type="arabicPeriod"/>
            </a:pP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מערכת </a:t>
            </a: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תיאום </a:t>
            </a: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בין </a:t>
            </a: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התורמים, המובילים</a:t>
            </a:r>
            <a:r>
              <a:rPr lang="he-IL" sz="3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והנזקקים. </a:t>
            </a:r>
            <a:endParaRPr lang="he-IL" sz="3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742950" indent="-742950">
              <a:buAutoNum type="arabicPeriod"/>
            </a:pP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מערכת תגמול ( חלק כספי וחלק בעוד הובלות חברתיות).</a:t>
            </a:r>
            <a:endParaRPr lang="he-IL" sz="3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he-IL" sz="36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33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87688" y="548680"/>
            <a:ext cx="4394920" cy="1145224"/>
          </a:xfrm>
        </p:spPr>
        <p:txBody>
          <a:bodyPr/>
          <a:lstStyle/>
          <a:p>
            <a:pPr algn="r"/>
            <a:r>
              <a:rPr lang="he-IL" dirty="0" smtClean="0">
                <a:solidFill>
                  <a:schemeClr val="accent5">
                    <a:lumMod val="75000"/>
                  </a:schemeClr>
                </a:solidFill>
              </a:rPr>
              <a:t>ניהול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DB 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תרשים זרימה: דיסק מגנטי 4"/>
          <p:cNvSpPr/>
          <p:nvPr/>
        </p:nvSpPr>
        <p:spPr>
          <a:xfrm>
            <a:off x="9696400" y="2276872"/>
            <a:ext cx="1008112" cy="23762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8904312" y="1196752"/>
            <a:ext cx="22958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he-IL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נזקקים</a:t>
            </a:r>
            <a:endParaRPr lang="he-IL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857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87688" y="548680"/>
            <a:ext cx="4394920" cy="1145224"/>
          </a:xfrm>
        </p:spPr>
        <p:txBody>
          <a:bodyPr/>
          <a:lstStyle/>
          <a:p>
            <a:pPr algn="r"/>
            <a:r>
              <a:rPr lang="he-IL" dirty="0" smtClean="0">
                <a:solidFill>
                  <a:schemeClr val="accent5">
                    <a:lumMod val="75000"/>
                  </a:schemeClr>
                </a:solidFill>
              </a:rPr>
              <a:t>ניהול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DB 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תרשים זרימה: דיסק מגנטי 4"/>
          <p:cNvSpPr/>
          <p:nvPr/>
        </p:nvSpPr>
        <p:spPr>
          <a:xfrm>
            <a:off x="9696400" y="2276872"/>
            <a:ext cx="1008112" cy="23762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8904312" y="1196752"/>
            <a:ext cx="22958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he-IL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נזקקים</a:t>
            </a:r>
            <a:endParaRPr lang="he-IL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תרשים זרימה: דיסק מגנטי 6"/>
          <p:cNvSpPr/>
          <p:nvPr/>
        </p:nvSpPr>
        <p:spPr>
          <a:xfrm>
            <a:off x="6312024" y="2956249"/>
            <a:ext cx="1008112" cy="23762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/>
          <p:cNvSpPr/>
          <p:nvPr/>
        </p:nvSpPr>
        <p:spPr>
          <a:xfrm>
            <a:off x="5419749" y="1876129"/>
            <a:ext cx="24961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he-IL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תורמים</a:t>
            </a:r>
          </a:p>
        </p:txBody>
      </p:sp>
    </p:spTree>
    <p:extLst>
      <p:ext uri="{BB962C8B-B14F-4D97-AF65-F5344CB8AC3E}">
        <p14:creationId xmlns:p14="http://schemas.microsoft.com/office/powerpoint/2010/main" val="49636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87688" y="548680"/>
            <a:ext cx="4394920" cy="1145224"/>
          </a:xfrm>
        </p:spPr>
        <p:txBody>
          <a:bodyPr/>
          <a:lstStyle/>
          <a:p>
            <a:pPr algn="r"/>
            <a:r>
              <a:rPr lang="he-IL" dirty="0" smtClean="0">
                <a:solidFill>
                  <a:schemeClr val="accent5">
                    <a:lumMod val="75000"/>
                  </a:schemeClr>
                </a:solidFill>
              </a:rPr>
              <a:t>ניהול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DB 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תרשים זרימה: דיסק מגנטי 4"/>
          <p:cNvSpPr/>
          <p:nvPr/>
        </p:nvSpPr>
        <p:spPr>
          <a:xfrm>
            <a:off x="9696400" y="2276872"/>
            <a:ext cx="1008112" cy="23762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8904312" y="1196752"/>
            <a:ext cx="22958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he-IL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נזקקים</a:t>
            </a:r>
            <a:endParaRPr lang="he-IL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תרשים זרימה: דיסק מגנטי 6"/>
          <p:cNvSpPr/>
          <p:nvPr/>
        </p:nvSpPr>
        <p:spPr>
          <a:xfrm>
            <a:off x="6312024" y="2956249"/>
            <a:ext cx="1008112" cy="23762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/>
          <p:cNvSpPr/>
          <p:nvPr/>
        </p:nvSpPr>
        <p:spPr>
          <a:xfrm>
            <a:off x="5419749" y="1876129"/>
            <a:ext cx="24961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he-IL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תורמים</a:t>
            </a:r>
          </a:p>
        </p:txBody>
      </p:sp>
      <p:sp>
        <p:nvSpPr>
          <p:cNvPr id="9" name="תרשים זרימה: דיסק מגנטי 8"/>
          <p:cNvSpPr/>
          <p:nvPr/>
        </p:nvSpPr>
        <p:spPr>
          <a:xfrm>
            <a:off x="2783632" y="2492896"/>
            <a:ext cx="1008112" cy="23762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/>
          <p:cNvSpPr/>
          <p:nvPr/>
        </p:nvSpPr>
        <p:spPr>
          <a:xfrm>
            <a:off x="1828841" y="1412776"/>
            <a:ext cx="26212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he-IL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מובילים</a:t>
            </a:r>
          </a:p>
        </p:txBody>
      </p:sp>
    </p:spTree>
    <p:extLst>
      <p:ext uri="{BB962C8B-B14F-4D97-AF65-F5344CB8AC3E}">
        <p14:creationId xmlns:p14="http://schemas.microsoft.com/office/powerpoint/2010/main" val="96723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87688" y="548680"/>
            <a:ext cx="4394920" cy="1145224"/>
          </a:xfrm>
        </p:spPr>
        <p:txBody>
          <a:bodyPr/>
          <a:lstStyle/>
          <a:p>
            <a:pPr algn="r"/>
            <a:r>
              <a:rPr lang="he-IL" dirty="0" smtClean="0">
                <a:solidFill>
                  <a:schemeClr val="accent5">
                    <a:lumMod val="75000"/>
                  </a:schemeClr>
                </a:solidFill>
              </a:rPr>
              <a:t>ניהול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DB 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תרשים זרימה: דיסק מגנטי 4"/>
          <p:cNvSpPr/>
          <p:nvPr/>
        </p:nvSpPr>
        <p:spPr>
          <a:xfrm>
            <a:off x="9696400" y="2276872"/>
            <a:ext cx="1008112" cy="23762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8904312" y="1196752"/>
            <a:ext cx="22958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he-IL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נזקקים</a:t>
            </a:r>
            <a:endParaRPr lang="he-IL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תרשים זרימה: דיסק מגנטי 6"/>
          <p:cNvSpPr/>
          <p:nvPr/>
        </p:nvSpPr>
        <p:spPr>
          <a:xfrm>
            <a:off x="6312024" y="2956249"/>
            <a:ext cx="1008112" cy="23762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/>
          <p:cNvSpPr/>
          <p:nvPr/>
        </p:nvSpPr>
        <p:spPr>
          <a:xfrm>
            <a:off x="5419749" y="1876129"/>
            <a:ext cx="24961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he-IL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תורמים</a:t>
            </a:r>
          </a:p>
        </p:txBody>
      </p:sp>
      <p:sp>
        <p:nvSpPr>
          <p:cNvPr id="9" name="תרשים זרימה: דיסק מגנטי 8"/>
          <p:cNvSpPr/>
          <p:nvPr/>
        </p:nvSpPr>
        <p:spPr>
          <a:xfrm>
            <a:off x="2783632" y="2492896"/>
            <a:ext cx="1008112" cy="23762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/>
          <p:cNvSpPr/>
          <p:nvPr/>
        </p:nvSpPr>
        <p:spPr>
          <a:xfrm>
            <a:off x="1828841" y="1412776"/>
            <a:ext cx="26212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he-IL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מובילים</a:t>
            </a:r>
          </a:p>
        </p:txBody>
      </p:sp>
      <p:sp>
        <p:nvSpPr>
          <p:cNvPr id="2" name="כפל 1"/>
          <p:cNvSpPr/>
          <p:nvPr/>
        </p:nvSpPr>
        <p:spPr>
          <a:xfrm>
            <a:off x="4295800" y="3676001"/>
            <a:ext cx="1213880" cy="100811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כפל 10"/>
          <p:cNvSpPr/>
          <p:nvPr/>
        </p:nvSpPr>
        <p:spPr>
          <a:xfrm>
            <a:off x="7690432" y="3695201"/>
            <a:ext cx="1213880" cy="100811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115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87688" y="0"/>
            <a:ext cx="4394920" cy="1145224"/>
          </a:xfrm>
        </p:spPr>
        <p:txBody>
          <a:bodyPr/>
          <a:lstStyle/>
          <a:p>
            <a:pPr algn="r"/>
            <a:r>
              <a:rPr lang="he-IL" dirty="0" smtClean="0">
                <a:solidFill>
                  <a:schemeClr val="accent5">
                    <a:lumMod val="75000"/>
                  </a:schemeClr>
                </a:solidFill>
              </a:rPr>
              <a:t>ניהול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DB 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תרשים זרימה: דיסק מגנטי 4"/>
          <p:cNvSpPr/>
          <p:nvPr/>
        </p:nvSpPr>
        <p:spPr>
          <a:xfrm>
            <a:off x="9696400" y="2276872"/>
            <a:ext cx="1008112" cy="23762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8904312" y="1196752"/>
            <a:ext cx="22958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he-IL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נזקקים</a:t>
            </a:r>
            <a:endParaRPr lang="he-IL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תרשים זרימה: דיסק מגנטי 6"/>
          <p:cNvSpPr/>
          <p:nvPr/>
        </p:nvSpPr>
        <p:spPr>
          <a:xfrm>
            <a:off x="6312024" y="2956249"/>
            <a:ext cx="1008112" cy="23762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/>
          <p:cNvSpPr/>
          <p:nvPr/>
        </p:nvSpPr>
        <p:spPr>
          <a:xfrm>
            <a:off x="5419749" y="1876129"/>
            <a:ext cx="24961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he-IL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תורמים</a:t>
            </a:r>
          </a:p>
        </p:txBody>
      </p:sp>
      <p:sp>
        <p:nvSpPr>
          <p:cNvPr id="9" name="תרשים זרימה: דיסק מגנטי 8"/>
          <p:cNvSpPr/>
          <p:nvPr/>
        </p:nvSpPr>
        <p:spPr>
          <a:xfrm>
            <a:off x="2783632" y="2492896"/>
            <a:ext cx="1008112" cy="23762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/>
          <p:cNvSpPr/>
          <p:nvPr/>
        </p:nvSpPr>
        <p:spPr>
          <a:xfrm>
            <a:off x="1828841" y="1412776"/>
            <a:ext cx="26212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he-IL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מובילים</a:t>
            </a:r>
          </a:p>
        </p:txBody>
      </p:sp>
      <p:sp>
        <p:nvSpPr>
          <p:cNvPr id="2" name="כפל 1"/>
          <p:cNvSpPr/>
          <p:nvPr/>
        </p:nvSpPr>
        <p:spPr>
          <a:xfrm>
            <a:off x="4295800" y="3676001"/>
            <a:ext cx="1213880" cy="100811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2783632" y="3465004"/>
            <a:ext cx="100811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 smtClean="0">
                <a:solidFill>
                  <a:schemeClr val="bg1"/>
                </a:solidFill>
              </a:rPr>
              <a:t>מיקום</a:t>
            </a:r>
          </a:p>
          <a:p>
            <a:pPr algn="ctr"/>
            <a:r>
              <a:rPr lang="he-IL" b="1" dirty="0" smtClean="0">
                <a:solidFill>
                  <a:schemeClr val="bg1"/>
                </a:solidFill>
              </a:rPr>
              <a:t>זמן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12024" y="4021032"/>
            <a:ext cx="100811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 smtClean="0">
                <a:solidFill>
                  <a:schemeClr val="bg1"/>
                </a:solidFill>
              </a:rPr>
              <a:t>מיקום</a:t>
            </a:r>
          </a:p>
          <a:p>
            <a:pPr algn="ctr"/>
            <a:r>
              <a:rPr lang="he-IL" b="1" dirty="0" smtClean="0">
                <a:solidFill>
                  <a:schemeClr val="bg1"/>
                </a:solidFill>
              </a:rPr>
              <a:t>זמן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06381" y="3352835"/>
            <a:ext cx="100811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 smtClean="0">
                <a:solidFill>
                  <a:schemeClr val="bg1"/>
                </a:solidFill>
              </a:rPr>
              <a:t>מיקום</a:t>
            </a:r>
          </a:p>
          <a:p>
            <a:pPr algn="ctr"/>
            <a:r>
              <a:rPr lang="he-IL" b="1" dirty="0" smtClean="0">
                <a:solidFill>
                  <a:schemeClr val="bg1"/>
                </a:solidFill>
              </a:rPr>
              <a:t>זמן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14" name="כפל 13"/>
          <p:cNvSpPr/>
          <p:nvPr/>
        </p:nvSpPr>
        <p:spPr>
          <a:xfrm>
            <a:off x="7690432" y="3695201"/>
            <a:ext cx="1213880" cy="100811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68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9827B5-A90F-45DE-9A48-E01BF3AFCC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0</TotalTime>
  <Words>152</Words>
  <Application>Microsoft Office PowerPoint</Application>
  <PresentationFormat>מותאם אישית</PresentationFormat>
  <Paragraphs>47</Paragraphs>
  <Slides>8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9" baseType="lpstr">
      <vt:lpstr>CITY SKETCH 16X9</vt:lpstr>
      <vt:lpstr>מצגת של PowerPoint</vt:lpstr>
      <vt:lpstr>על העמותה ?..</vt:lpstr>
      <vt:lpstr>מה צריך הארגון ?..</vt:lpstr>
      <vt:lpstr>ניהול DB </vt:lpstr>
      <vt:lpstr>ניהול DB </vt:lpstr>
      <vt:lpstr>ניהול DB </vt:lpstr>
      <vt:lpstr>ניהול DB </vt:lpstr>
      <vt:lpstr>ניהול DB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2016-03-05T16:32:21Z</dcterms:created>
  <dcterms:modified xsi:type="dcterms:W3CDTF">2016-03-07T08:40:24Z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