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1BFAEB-484E-464E-A292-6309F9B198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9DA120-94F9-40A5-AC41-A73D711362DF}" type="datetimeFigureOut">
              <a:rPr lang="en-US" smtClean="0"/>
              <a:t>06/03/2016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העצמאות שלהם – המחוויבות שלנו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dirty="0" smtClean="0"/>
              <a:t>פרוייקט 'כתף אל כתף'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73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he-IL" sz="4000" dirty="0" smtClean="0"/>
              <a:t>מהו הארגון וצורכו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828800"/>
            <a:ext cx="647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000" dirty="0" smtClean="0"/>
              <a:t>1.מטרת הארגון היא לפתח תוכניות שונות לקידום משפחות  	   נזקקות בתהליכי שינוי ממצבים של משבר,  עוני ותלות    לעצמאות כלכלית, חברתית וצמיחה.</a:t>
            </a:r>
            <a:endParaRPr lang="he-IL" sz="2000" dirty="0"/>
          </a:p>
          <a:p>
            <a:pPr algn="r"/>
            <a:endParaRPr lang="he-IL" sz="2000" dirty="0" smtClean="0"/>
          </a:p>
          <a:p>
            <a:pPr algn="r"/>
            <a:r>
              <a:rPr lang="he-IL" sz="2000" dirty="0" smtClean="0"/>
              <a:t>2. מטרת הפרוייקט הוא לפתח פלטפורמה טכנולוגית אשר תסייע     ותקל על ניהול מאגר נתונים והמעקב הכלכלי של כל משפחה.   </a:t>
            </a:r>
          </a:p>
          <a:p>
            <a:pPr algn="r"/>
            <a:r>
              <a:rPr lang="he-IL" sz="2000" dirty="0" smtClean="0"/>
              <a:t>3. חשיבות הפרוייקט היא כיוון שכיום הניהול והמעקב מתבצעים       ע"י קבצי אקסל, ודרוש קידום טכנולוגי לצורך שיפור התקשורת     בין הגורמים, וניהול המידע בצורה יעילה ונוחה. </a:t>
            </a:r>
          </a:p>
          <a:p>
            <a:pPr algn="r"/>
            <a:endParaRPr lang="he-IL" sz="2000" dirty="0" smtClean="0"/>
          </a:p>
          <a:p>
            <a:pPr algn="r"/>
            <a:r>
              <a:rPr lang="he-IL" sz="2000" dirty="0" smtClean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9124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6705600" cy="990600"/>
          </a:xfrm>
        </p:spPr>
        <p:txBody>
          <a:bodyPr>
            <a:normAutofit/>
          </a:bodyPr>
          <a:lstStyle/>
          <a:p>
            <a:pPr algn="ctr"/>
            <a:r>
              <a:rPr lang="he-IL" sz="4000" dirty="0" smtClean="0"/>
              <a:t>סיכונים אפשריים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940" y="1548452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1. אי עמידה בזמנים: כיוון שמוקצה לנו סמסטר אחד לתכנון ופיתוח, </a:t>
            </a:r>
          </a:p>
          <a:p>
            <a:pPr algn="r"/>
            <a:r>
              <a:rPr lang="he-IL" dirty="0" smtClean="0"/>
              <a:t>    ולרשותינו ארבעה סטודנטים.</a:t>
            </a:r>
          </a:p>
          <a:p>
            <a:pPr algn="r"/>
            <a:endParaRPr lang="he-IL" dirty="0"/>
          </a:p>
          <a:p>
            <a:pPr algn="r"/>
            <a:r>
              <a:rPr lang="he-IL" dirty="0" smtClean="0"/>
              <a:t>2. מאחר ונדרש ניהול כלכלי משפחתי, גישה למאגרי המידע רגישים     של הבנקים אינה אפשרית עקב אבטחת נתונים. </a:t>
            </a:r>
          </a:p>
          <a:p>
            <a:pPr algn="r"/>
            <a:endParaRPr lang="he-IL" dirty="0"/>
          </a:p>
          <a:p>
            <a:pPr algn="r"/>
            <a:r>
              <a:rPr lang="he-IL" dirty="0" smtClean="0"/>
              <a:t>3. שירות לא יציב מבחינת השרת  עלול לגרום לאיבוד נתונים             ובעיקר לחוסר רציפות במהלך התוכנית המשפחתית.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10400" cy="838200"/>
          </a:xfrm>
        </p:spPr>
        <p:txBody>
          <a:bodyPr/>
          <a:lstStyle/>
          <a:p>
            <a:pPr algn="ctr"/>
            <a:r>
              <a:rPr lang="he-IL" dirty="0" smtClean="0"/>
              <a:t>תיכון הפרוייקט</a:t>
            </a:r>
            <a:endParaRPr lang="en-US" dirty="0"/>
          </a:p>
        </p:txBody>
      </p:sp>
      <p:pic>
        <p:nvPicPr>
          <p:cNvPr id="1026" name="Picture 2" descr="C:\Users\Katia\Desktop\SWE_PROJ2016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477125" cy="34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2399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193</TotalTime>
  <Words>82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פרוייקט 'כתף אל כתף'</vt:lpstr>
      <vt:lpstr>מהו הארגון וצורכו</vt:lpstr>
      <vt:lpstr>סיכונים אפשריים</vt:lpstr>
      <vt:lpstr>תיכון הפרוייקט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'כתף אל כתף'</dc:title>
  <dc:creator>Katia</dc:creator>
  <cp:lastModifiedBy>Katia</cp:lastModifiedBy>
  <cp:revision>11</cp:revision>
  <dcterms:created xsi:type="dcterms:W3CDTF">2016-03-06T14:05:52Z</dcterms:created>
  <dcterms:modified xsi:type="dcterms:W3CDTF">2016-03-06T17:19:02Z</dcterms:modified>
</cp:coreProperties>
</file>