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81" d="100"/>
          <a:sy n="81" d="100"/>
        </p:scale>
        <p:origin x="-25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789040"/>
            <a:ext cx="12192000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r"/>
            <a:r>
              <a:rPr lang="he-IL" sz="4800" dirty="0" smtClean="0"/>
              <a:t>פרויקט חיבורים</a:t>
            </a:r>
          </a:p>
          <a:p>
            <a:pPr algn="r"/>
            <a:r>
              <a:rPr lang="he-IL" dirty="0" smtClean="0"/>
              <a:t>מתחברים לאנשים שנזקקים</a:t>
            </a:r>
            <a:endParaRPr lang="he-IL" dirty="0"/>
          </a:p>
          <a:p>
            <a:pPr algn="r"/>
            <a:endParaRPr lang="he-IL" dirty="0" smtClean="0"/>
          </a:p>
          <a:p>
            <a:pPr algn="r"/>
            <a:endParaRPr lang="he-IL" dirty="0"/>
          </a:p>
          <a:p>
            <a:pPr algn="r"/>
            <a:endParaRPr lang="he-IL" dirty="0" smtClean="0"/>
          </a:p>
          <a:p>
            <a:pPr algn="r"/>
            <a:endParaRPr lang="he-IL" dirty="0"/>
          </a:p>
          <a:p>
            <a:pPr algn="r"/>
            <a:endParaRPr lang="he-IL" dirty="0" smtClean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60" y="4138939"/>
            <a:ext cx="5231904" cy="175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>
                <a:solidFill>
                  <a:schemeClr val="accent5">
                    <a:lumMod val="75000"/>
                  </a:schemeClr>
                </a:solidFill>
              </a:rPr>
              <a:t>על הארגון ?..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המטרה המרכזית של הארגון הינה חיבור ריהוט יד 2 לנזקקים . </a:t>
            </a:r>
          </a:p>
          <a:p>
            <a:pPr marL="0" indent="0">
              <a:buNone/>
            </a:pPr>
            <a:r>
              <a:rPr lang="he-IL" sz="3600" dirty="0">
                <a:solidFill>
                  <a:schemeClr val="accent2">
                    <a:lumMod val="75000"/>
                  </a:schemeClr>
                </a:solidFill>
              </a:rPr>
              <a:t>"חיבורים" ,ארגון </a:t>
            </a: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שעוזר לאנשים </a:t>
            </a:r>
            <a:r>
              <a:rPr lang="he-IL" sz="3600" dirty="0">
                <a:solidFill>
                  <a:schemeClr val="accent2">
                    <a:lumMod val="75000"/>
                  </a:schemeClr>
                </a:solidFill>
              </a:rPr>
              <a:t>שנזקקים לקבל ריהוט וציוד ביתי בסיסי בחינם</a:t>
            </a: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he-IL" sz="3600" dirty="0">
                <a:solidFill>
                  <a:schemeClr val="accent2">
                    <a:lumMod val="75000"/>
                  </a:schemeClr>
                </a:solidFill>
              </a:rPr>
              <a:t>הארגון מתבסס על התנדבות של מובילים תמורת פרסום.</a:t>
            </a:r>
          </a:p>
          <a:p>
            <a:pPr marL="0" indent="0">
              <a:buNone/>
            </a:pP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על כל הובלה חברתית  מקבלים פוסט </a:t>
            </a:r>
            <a:r>
              <a:rPr lang="he-IL" sz="3600" dirty="0" err="1" smtClean="0">
                <a:solidFill>
                  <a:schemeClr val="accent2">
                    <a:lumMod val="75000"/>
                  </a:schemeClr>
                </a:solidFill>
              </a:rPr>
              <a:t>בפייסבוק</a:t>
            </a: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 של המיזם ואצל (אורלי וגיא) .</a:t>
            </a:r>
            <a:endParaRPr lang="he-IL" sz="36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he-IL" sz="3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he-IL" sz="36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>
                <a:solidFill>
                  <a:schemeClr val="accent5">
                    <a:lumMod val="75000"/>
                  </a:schemeClr>
                </a:solidFill>
              </a:rPr>
              <a:t>מה צריך הארגון ?..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לארגון יש צרכים שהטכנולוגיה יכולה לעזור לקידום המיזם :</a:t>
            </a:r>
          </a:p>
          <a:p>
            <a:pPr marL="742950" indent="-742950">
              <a:buAutoNum type="arabicPeriod"/>
            </a:pP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מערכת ששומרת את המובילים ברשימה .(מאגר מובילים)</a:t>
            </a:r>
          </a:p>
          <a:p>
            <a:pPr marL="742950" indent="-742950">
              <a:buAutoNum type="arabicPeriod"/>
            </a:pP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מאגר של נזקקים .</a:t>
            </a:r>
          </a:p>
          <a:p>
            <a:pPr marL="742950" indent="-742950">
              <a:buAutoNum type="arabicPeriod"/>
            </a:pP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מערכת </a:t>
            </a:r>
            <a:r>
              <a:rPr lang="he-IL" sz="3600" dirty="0" err="1" smtClean="0">
                <a:solidFill>
                  <a:schemeClr val="accent2">
                    <a:lumMod val="75000"/>
                  </a:schemeClr>
                </a:solidFill>
              </a:rPr>
              <a:t>לידים</a:t>
            </a: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 מבוססת על מיקום וזמן פנוי (על ידי ניהול לוז של מובילים )</a:t>
            </a:r>
          </a:p>
          <a:p>
            <a:pPr marL="742950" indent="-742950">
              <a:buAutoNum type="arabicPeriod"/>
            </a:pP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מערכת התאמה בין התורם לבין המובילים.</a:t>
            </a:r>
          </a:p>
          <a:p>
            <a:pPr marL="0" indent="0">
              <a:buNone/>
            </a:pP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he-IL" sz="36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33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9827B5-A90F-45DE-9A48-E01BF3AFCC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0</TotalTime>
  <Words>108</Words>
  <Application>Microsoft Office PowerPoint</Application>
  <PresentationFormat>מותאם אישית</PresentationFormat>
  <Paragraphs>19</Paragraphs>
  <Slides>3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4" baseType="lpstr">
      <vt:lpstr>CITY SKETCH 16X9</vt:lpstr>
      <vt:lpstr>מצגת של PowerPoint</vt:lpstr>
      <vt:lpstr>על הארגון ?..</vt:lpstr>
      <vt:lpstr>מה צריך הארגון ?..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2016-03-05T16:32:21Z</dcterms:created>
  <dcterms:modified xsi:type="dcterms:W3CDTF">2016-03-06T15:45:34Z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