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789040"/>
            <a:ext cx="12192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r"/>
            <a:r>
              <a:rPr lang="he-IL" sz="4800" dirty="0" smtClean="0"/>
              <a:t>פרויקט חיבורים</a:t>
            </a:r>
          </a:p>
          <a:p>
            <a:pPr algn="r"/>
            <a:r>
              <a:rPr lang="he-IL" dirty="0" smtClean="0"/>
              <a:t>מתחברים לאנשים שנזקקים</a:t>
            </a:r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  <a:p>
            <a:pPr algn="r"/>
            <a:endParaRPr lang="he-IL" dirty="0"/>
          </a:p>
          <a:p>
            <a:pPr algn="r"/>
            <a:endParaRPr lang="he-IL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0" y="4138939"/>
            <a:ext cx="5231904" cy="17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על הארגון 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 חיבורים מחבר בין נזקקים לבין אתרי מסירת חפצים (כמו אגורה) ומספק הובלה, במטרה לעזור לנזקקים למצוא ולקבל רהיטים ומוצרי חשמל שונים בחינם. 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הארגון </a:t>
            </a:r>
            <a:r>
              <a:rPr lang="he-IL" sz="3600" dirty="0">
                <a:solidFill>
                  <a:schemeClr val="accent2">
                    <a:lumMod val="75000"/>
                  </a:schemeClr>
                </a:solidFill>
              </a:rPr>
              <a:t>מתבסס על התנדבות של מובילים תמורת פרסום.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על כל הובלה חברתית  מקבלים פוסט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בפייסבוק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של המיזם ואצל (אורלי וגיא) 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והתשלום הינו חלק כספי וחלק בעוד הצעות להובלות.</a:t>
            </a:r>
            <a:endParaRPr lang="he-IL" sz="3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accent5">
                    <a:lumMod val="75000"/>
                  </a:schemeClr>
                </a:solidFill>
              </a:rPr>
              <a:t>מה צריך הארגון ?..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לארגון יש צרכים שהטכנולוגיה יכולה לעזור לקידום המיזם :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ששומרת את המובילים ברשימה .(מאגר מובילים)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מאגר של נזקקים .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</a:t>
            </a:r>
            <a:r>
              <a:rPr lang="he-IL" sz="3600" dirty="0" err="1" smtClean="0">
                <a:solidFill>
                  <a:schemeClr val="accent2">
                    <a:lumMod val="75000"/>
                  </a:schemeClr>
                </a:solidFill>
              </a:rPr>
              <a:t>לידים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מבוססת על מיקום וזמן פנוי (על ידי ניהול לוז של מובילים )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התאמה בין התורם לבין המובילים</a:t>
            </a: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742950" indent="-742950">
              <a:buAutoNum type="arabicPeriod"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מערכת תגמול ( חלק כספי וחלק בעוד הובלות)</a:t>
            </a: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he-IL" sz="3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66</Words>
  <Application>Microsoft Office PowerPoint</Application>
  <PresentationFormat>מותאם אישית</PresentationFormat>
  <Paragraphs>21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CITY SKETCH 16X9</vt:lpstr>
      <vt:lpstr>מצגת של PowerPoint</vt:lpstr>
      <vt:lpstr>על הארגון ?..</vt:lpstr>
      <vt:lpstr>מה צריך הארגון ?..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2016-03-05T16:32:21Z</dcterms:created>
  <dcterms:modified xsi:type="dcterms:W3CDTF">2016-03-06T17:41:53Z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