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7657" y="2236763"/>
            <a:ext cx="6568208" cy="1133849"/>
          </a:xfrm>
        </p:spPr>
        <p:txBody>
          <a:bodyPr/>
          <a:lstStyle/>
          <a:p>
            <a:r>
              <a:rPr lang="en-US" sz="6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CLOUD VISUALS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9706" y="3975522"/>
            <a:ext cx="8825658" cy="22724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353744"/>
                </a:solidFill>
                <a:latin typeface="Proxima Nova"/>
              </a:rPr>
              <a:t>Team : Think Tank </a:t>
            </a:r>
            <a:endParaRPr lang="en-US" sz="1800" dirty="0"/>
          </a:p>
          <a:p>
            <a:pPr marL="457200" fontAlgn="base"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Kusuma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Sri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Chunduru</a:t>
            </a:r>
            <a:endParaRPr lang="en-US" sz="1600" dirty="0">
              <a:solidFill>
                <a:srgbClr val="353744"/>
              </a:solidFill>
              <a:latin typeface="Proxima Nova"/>
            </a:endParaRPr>
          </a:p>
          <a:p>
            <a:pPr marL="457200" fontAlgn="base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Mohammad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Shafaat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Ali Khan</a:t>
            </a:r>
            <a:endParaRPr lang="en-US" sz="1600" dirty="0">
              <a:solidFill>
                <a:srgbClr val="353744"/>
              </a:solidFill>
              <a:latin typeface="Proxima Nova"/>
            </a:endParaRPr>
          </a:p>
          <a:p>
            <a:pPr marL="457200" fontAlgn="base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Praveen Kumar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Elagudri</a:t>
            </a:r>
            <a:endParaRPr lang="en-US" sz="1600" dirty="0">
              <a:solidFill>
                <a:srgbClr val="353744"/>
              </a:solidFill>
              <a:latin typeface="Proxima Nova"/>
            </a:endParaRPr>
          </a:p>
          <a:p>
            <a:pPr marL="457200" fontAlgn="base"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Preeti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Srinivasan</a:t>
            </a:r>
            <a:endParaRPr lang="en-US" sz="1600" dirty="0">
              <a:solidFill>
                <a:srgbClr val="353744"/>
              </a:solidFill>
              <a:latin typeface="Proxima Nova"/>
            </a:endParaRPr>
          </a:p>
          <a:p>
            <a:pPr marL="457200" fontAlgn="base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Suma Khursheed</a:t>
            </a:r>
            <a:endParaRPr lang="en-US" sz="1600" b="0" i="0" u="none" strike="noStrike" dirty="0">
              <a:solidFill>
                <a:srgbClr val="353744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105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437" y="1859340"/>
            <a:ext cx="110712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“Cloud Visuals”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focuses on creating a dashboard for the Stakeholders of a Company.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The dashboard consists of different visualizations like sales Charts, etc.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Our goal is to provide secure access to the stakeholders by implementing Single Sign On Authentication.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Creating Real time Scenarios - Customers buying products and simultaneously displaying the shift of data on dashboard.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6437" y="815925"/>
            <a:ext cx="56974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Introduction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078" y="875441"/>
            <a:ext cx="56974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Architecture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51" y="1506383"/>
            <a:ext cx="7087203" cy="5566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1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078" y="875441"/>
            <a:ext cx="56974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Technologies Used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9077" y="1856935"/>
            <a:ext cx="9391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Amazon Web Service (AWS)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- Creating EC2 Instances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Amazon Redshift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- Database </a:t>
            </a:r>
          </a:p>
          <a:p>
            <a:pPr fontAlgn="base"/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Node JS and Express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– Backend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Angular JS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- Frontend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Microsoft Azure Active Directory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 - Centralized Domain Management/SSO</a:t>
            </a:r>
          </a:p>
        </p:txBody>
      </p:sp>
    </p:spTree>
    <p:extLst>
      <p:ext uri="{BB962C8B-B14F-4D97-AF65-F5344CB8AC3E}">
        <p14:creationId xmlns:p14="http://schemas.microsoft.com/office/powerpoint/2010/main" val="287525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078" y="875441"/>
            <a:ext cx="77064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Integration &amp; Deployment Tools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9077" y="1856935"/>
            <a:ext cx="93911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CICD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Jenkins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GitHub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Heroku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7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7701" y="2788647"/>
            <a:ext cx="445342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DEMO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128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Proxima Nova</vt:lpstr>
      <vt:lpstr>Wingdings</vt:lpstr>
      <vt:lpstr>Wingdings 3</vt:lpstr>
      <vt:lpstr>Ion</vt:lpstr>
      <vt:lpstr>CLOUD VISUALS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 khursheed</dc:creator>
  <cp:lastModifiedBy>suma khursheed</cp:lastModifiedBy>
  <cp:revision>7</cp:revision>
  <dcterms:created xsi:type="dcterms:W3CDTF">2017-05-13T00:06:30Z</dcterms:created>
  <dcterms:modified xsi:type="dcterms:W3CDTF">2017-05-13T01:56:22Z</dcterms:modified>
</cp:coreProperties>
</file>