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188925"/>
            <a:ext cx="5783400" cy="732900"/>
          </a:xfrm>
          <a:prstGeom prst="rect">
            <a:avLst/>
          </a:prstGeom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4FFF7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3000">
                <a:solidFill>
                  <a:srgbClr val="F4FFF7"/>
                </a:solidFill>
              </a:rPr>
              <a:t>iOS Personal Assistant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4FFF7"/>
                </a:solidFill>
              </a:rPr>
              <a:t>Mohamad Shafaat Ali Khan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4FFF7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F4FFF7"/>
                </a:solidFill>
              </a:rPr>
              <a:t>Nisha Raghu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4FFF7"/>
                </a:solidFill>
              </a:rPr>
              <a:t> Priyanka Veluru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4FFF7"/>
                </a:solidFill>
              </a:rPr>
              <a:t>Suma Khursheed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025" y="1274325"/>
            <a:ext cx="2077161" cy="36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Health Dashboard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CoreMotion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4310325" y="1277550"/>
            <a:ext cx="4465800" cy="35772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if(CMPedometer.isStepCountingAvailable()){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HeatlhDashboardHomeVC.pedoMeter.queryPedometerData(from: fromDateMidnight, to: toDateMidnight) { (data : CMPedometerData!, error) -&gt; Void in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//Display the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Fall Detection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CoreMotion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49725" y="1144275"/>
            <a:ext cx="8368200" cy="351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Detects the fall of a person (device)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Makes use of </a:t>
            </a: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Core Motion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CMMotionManager is a class from Core motion 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Alerts the user for a fall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Fall Detection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CoreMotion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49725" y="1144275"/>
            <a:ext cx="8368200" cy="351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CoreMotion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CMMotionManager()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CMAccelerometerData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650" y="1229900"/>
            <a:ext cx="2077161" cy="36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Fall Detection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CoreMotion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0" name="Shape 140"/>
          <p:cNvSpPr txBox="1"/>
          <p:nvPr/>
        </p:nvSpPr>
        <p:spPr>
          <a:xfrm>
            <a:off x="4607875" y="1455300"/>
            <a:ext cx="4465800" cy="33549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let acceleration = accelerometerData!.acceleration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let a = pow(acceleration.x, 2) + pow(acceleration.y, 2) + pow(acceleration.z, 2)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if (a &lt; 0.1)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    //phone dropped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                                           self.motionManager.stopAccelerometerUpdates()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} else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    //phone not drop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Image Recognition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 uses CoreML and </a:t>
            </a:r>
            <a:r>
              <a:rPr lang="en"/>
              <a:t>learned</a:t>
            </a:r>
            <a:r>
              <a:rPr lang="en"/>
              <a:t> models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SqueezeNet Machine Learning Model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PA uses AV foundation class to invoke audio and camera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Image Recognition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AVFoundation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AVCaptureSession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AVCapturePhotoOutput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AVSpeechSynthesizer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VNCoreMLModel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VNCoreMLRequest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VNCoreImageRequestHandler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CoreML</a:t>
            </a:r>
            <a:r>
              <a:rPr lang="en"/>
              <a:t>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SqueezeNet.mlmodel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Image Recognition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950" y="1263200"/>
            <a:ext cx="2077161" cy="36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Image Recognition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9" name="Shape 159"/>
          <p:cNvSpPr txBox="1"/>
          <p:nvPr/>
        </p:nvSpPr>
        <p:spPr>
          <a:xfrm>
            <a:off x="4310325" y="1277550"/>
            <a:ext cx="4465800" cy="35772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do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let model = try VNCoreMLModel(for: SqueezeNet().model)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let request = VNCoreMLRequest(model: model, completionHandler: resultsMethod)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let handler = VNImageRequestHandler(data: photoData!)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try handler.perform([request])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} catch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debugPrint(error)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447675" y="2326500"/>
            <a:ext cx="2676900" cy="92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61375" y="15551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of iphone and iOS platform.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saver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 one platform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Extensible app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Responsive 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49725" y="1570500"/>
            <a:ext cx="8368200" cy="30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personalized diary to save user notes on the phone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Secured with fingerprint authentication to allow authorized users only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archiving is performed using NSKeyedArchiver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App uses fingerprint authentication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Personal Diary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NSFileManager and LocalAuthentication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50" y="1229875"/>
            <a:ext cx="2077161" cy="36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Personal Diary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NSFileManager and LocalAuthentication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/>
        </p:nvSpPr>
        <p:spPr>
          <a:xfrm>
            <a:off x="4290300" y="1033113"/>
            <a:ext cx="4465800" cy="4088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 to save a file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let DocumentDirURL = try! FileManager.default.url(for: .documentDirectory, in: .userDomainMask, appropriateFor: nil, create: true)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let fileURL = DocumentDirURL.appendingPathComponent(fileName).appendingPathExtension("txt")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NSKeyedArchiver.archiveRootObject(data, toFile: fileURL.path)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//to retrieve a file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let dict2 = String(describing: NSKeyedUnarchiver.unarchiveObject(withFile: fileURL.path))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139325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Nearby Location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Mapkit and CoreLocation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49725" y="1208425"/>
            <a:ext cx="8368200" cy="38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Suggest Nearby place of </a:t>
            </a:r>
            <a:r>
              <a:rPr lang="en" sz="2400"/>
              <a:t>interest</a:t>
            </a:r>
            <a:r>
              <a:rPr lang="en" sz="2400"/>
              <a:t> based on user input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Mapkit and Core Location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</a:t>
            </a:r>
            <a:r>
              <a:rPr lang="en" sz="2400"/>
              <a:t>CLLocationManager - a  class part of Core Location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MKLocalSearchRequest - Using this we will provide parameters to use when searching for points of </a:t>
            </a:r>
            <a:r>
              <a:rPr lang="en" sz="2400"/>
              <a:t>interest</a:t>
            </a:r>
            <a:r>
              <a:rPr lang="en" sz="2400"/>
              <a:t> on the map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naturalLanguageQuery (variable ) - 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MKPointAnnotation() - Used for getting title and co-ordinates to pin the location on the map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139325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Nearby Location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Mapkit and CoreLocation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49725" y="1208425"/>
            <a:ext cx="8368200" cy="38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CoreLocation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CLLocationManager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Mapkit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MKMapView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MKPlacemark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MKAnnotation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MKLocalSearchRequest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450" y="1241000"/>
            <a:ext cx="2077161" cy="36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87900" y="139325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Nearby Location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Mapkit </a:t>
            </a:r>
            <a:r>
              <a:rPr lang="en" sz="1800"/>
              <a:t>and CoreLocation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" name="Shape 102"/>
          <p:cNvSpPr txBox="1"/>
          <p:nvPr/>
        </p:nvSpPr>
        <p:spPr>
          <a:xfrm>
            <a:off x="4310325" y="1777450"/>
            <a:ext cx="4465800" cy="3077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localSearchRequest = MKLocalSearchRequest()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localSearchRequest.naturalLanguageQuery = searchBar.text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localSearch.start { [weak self] (localSearchResponse, error) -&gt; Void in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for item in (localSearchResponse?.mapItems)!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// Put a placemark on the Map for each result in LocalSearchResponse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Health Dashboard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CoreMotion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49725" y="1208425"/>
            <a:ext cx="8368200" cy="344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Provides the number of steps you have treaded per day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Helps the user to  keep an account of the </a:t>
            </a:r>
            <a:r>
              <a:rPr lang="en" sz="2400"/>
              <a:t>daily</a:t>
            </a:r>
            <a:r>
              <a:rPr lang="en" sz="2400"/>
              <a:t> activity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/>
              <a:t>The App uses CoreMotion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140150"/>
            <a:ext cx="8368200" cy="124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Health Dashboard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CoreMotion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49725" y="1208425"/>
            <a:ext cx="8368200" cy="344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CoreMotion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CMMotionManager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CMPedometer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CMMotionActivityManager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