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9" r:id="rId3"/>
    <p:sldId id="285" r:id="rId4"/>
    <p:sldId id="294" r:id="rId5"/>
    <p:sldId id="288" r:id="rId6"/>
    <p:sldId id="293" r:id="rId7"/>
    <p:sldId id="308" r:id="rId8"/>
    <p:sldId id="298" r:id="rId9"/>
    <p:sldId id="31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1F9FF-1902-4852-804C-062A7642BC00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24F1A-0A48-42C6-9C44-794EF8142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9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2BBBB-A728-46BD-AE31-45B01CB4B9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4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60D9-00A1-7324-E800-F6E4BCD2E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9867E-14A8-7717-27BE-B49FF0CF9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7261B-A04B-A633-C4B3-EB3DF684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671A-5B30-4B8C-BF83-6D6C0017CA1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BA76B-47C9-4640-6752-A7162E8B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79B74-B741-80DF-48BE-F8A48A80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5357-09E9-4B64-B1FE-F9F0B6A7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0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6620-E8AE-C946-B499-B22C3025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F416D-9B7C-E03F-D53F-B35E9A134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104EA-4C9E-6FA2-655E-C2D33709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671A-5B30-4B8C-BF83-6D6C0017CA1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83D2-1C45-9BEB-893C-950CEB12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91D3D-8437-B38E-2F06-C230A418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5357-09E9-4B64-B1FE-F9F0B6A7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4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B3333-0519-EAA1-6180-C6A29C701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37D57-3E6C-D3A0-BAC6-1B531F1BD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9E1F1-86F1-8E0C-FBE6-366FC5FA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671A-5B30-4B8C-BF83-6D6C0017CA1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61993-C08C-30B3-BA36-FDAE1462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65275-544B-A2C3-D0D3-34B9886B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5357-09E9-4B64-B1FE-F9F0B6A7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1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3BA4-A78C-C5BB-873E-459A99AB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3110-2F7A-710E-4406-ECBE3BAC9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B8008-608C-6C88-0946-6EE42146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671A-5B30-4B8C-BF83-6D6C0017CA1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212EE-B689-2CCF-F6AF-1E218992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7F934-B3B7-E7C6-9470-9694345F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5357-09E9-4B64-B1FE-F9F0B6A7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3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7181-8DC1-0929-C5DA-A9D77744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C5990-6C23-8461-D530-481D246F1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5098F-9B20-C210-1724-536EEB42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671A-5B30-4B8C-BF83-6D6C0017CA1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44F90-1E9C-DA8B-1818-7F14A195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B06B7-1E00-9399-8822-17563543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5357-09E9-4B64-B1FE-F9F0B6A7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0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8720-A659-E107-248C-A6AE94B5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825D-93CC-E71B-CF95-F7E044691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FAC72-20DB-9CC6-908E-180899AB3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B0F51-C854-C0B5-B55B-E973720D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671A-5B30-4B8C-BF83-6D6C0017CA1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A34A0-472F-A951-E549-E37F3705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D81D9-CCEF-BFBD-F901-212F3C36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5357-09E9-4B64-B1FE-F9F0B6A7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1D14-41D0-7034-2F56-83662F04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3B1BC-BC21-B895-095E-47A3478B5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ED6DB-EF51-1F90-98BF-9EACF2C84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8C07A-7E47-C03F-FB1B-8464847B3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9E62E-A3ED-0534-BBC0-21B8E13D8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08D46-64E5-E49B-F879-183522AF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671A-5B30-4B8C-BF83-6D6C0017CA1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7A469-490A-C660-41F8-EC3520FA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2D240-6576-CA54-6D1C-5CF4B148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5357-09E9-4B64-B1FE-F9F0B6A7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6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DDA6-9791-F501-4E89-F0A47551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7D255-740B-D646-709F-49329F25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671A-5B30-4B8C-BF83-6D6C0017CA1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E2C84-4A03-B5AB-68D2-F270333C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BF763-6A7A-5AA6-4D68-9BDD6304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5357-09E9-4B64-B1FE-F9F0B6A7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7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01561-8FA6-E3F2-81E9-5A87ECAA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671A-5B30-4B8C-BF83-6D6C0017CA1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EE86B-6469-5E07-26A1-E52486E7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3DE20-D5F5-DB06-B234-6CD485C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5357-09E9-4B64-B1FE-F9F0B6A7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5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4C18-9661-8D88-D90E-70143F991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22C3-EBFF-EF83-B522-184D8A07C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ADB7F-1758-E13A-9F82-971E98D8B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D10CE-F258-540C-2D76-8AA58605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671A-5B30-4B8C-BF83-6D6C0017CA1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32B6E-3423-4CAC-E28C-5CAEF901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2D11D-AF39-1E35-3146-58EB4755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5357-09E9-4B64-B1FE-F9F0B6A7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7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0A39-7150-15C3-C203-03909DEE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90484-4174-0E22-8A9F-6AB477D33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5E569-7DC5-68DE-70D3-44B70C05A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D4457-870D-7612-FE7A-9113F74B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671A-5B30-4B8C-BF83-6D6C0017CA1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0F538-DDFA-F81D-628F-783BAF61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CA597-B997-599B-9AA7-D6324580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5357-09E9-4B64-B1FE-F9F0B6A7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9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C4A9E-9F64-12AD-2D47-2AB1CDE2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A7240-49DC-82DC-7DC1-C9DD0FB5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69C7F-1700-6099-C5A4-E66281BDA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3671A-5B30-4B8C-BF83-6D6C0017CA1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AEEA2-4DC4-ED20-A886-9781FD833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8C5F1-BC65-5E7A-3591-06D2F2940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15357-09E9-4B64-B1FE-F9F0B6A7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0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CAA5-BEFB-32A8-AC2F-049AC4DB1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Attack Implementations</a:t>
            </a:r>
            <a:br>
              <a:rPr lang="en-US" dirty="0"/>
            </a:br>
            <a:r>
              <a:rPr lang="en-US" dirty="0" err="1"/>
              <a:t>HyperLedger</a:t>
            </a:r>
            <a:r>
              <a:rPr lang="en-US" dirty="0"/>
              <a:t> Fabric</a:t>
            </a:r>
            <a:br>
              <a:rPr lang="en-US" dirty="0"/>
            </a:br>
            <a:r>
              <a:rPr lang="en-US" dirty="0"/>
              <a:t>DOS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72A1E-B0A4-3928-BCD2-53CC7316C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Mohammad </a:t>
            </a:r>
            <a:r>
              <a:rPr lang="en-US" dirty="0" err="1"/>
              <a:t>Pishdar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1722D4-07C0-5779-EAE1-EAF9CF189817}"/>
              </a:ext>
            </a:extLst>
          </p:cNvPr>
          <p:cNvSpPr/>
          <p:nvPr/>
        </p:nvSpPr>
        <p:spPr>
          <a:xfrm>
            <a:off x="7553456" y="3496546"/>
            <a:ext cx="1600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Peer node </a:t>
            </a:r>
            <a:r>
              <a:rPr lang="fa-IR" dirty="0"/>
              <a:t>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6A6AF9-5441-87C2-6F4E-65FB407092E9}"/>
              </a:ext>
            </a:extLst>
          </p:cNvPr>
          <p:cNvSpPr/>
          <p:nvPr/>
        </p:nvSpPr>
        <p:spPr>
          <a:xfrm>
            <a:off x="7154034" y="2722554"/>
            <a:ext cx="2564660" cy="279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90F3B-6E29-F59E-C317-B59771EF02AF}"/>
              </a:ext>
            </a:extLst>
          </p:cNvPr>
          <p:cNvSpPr txBox="1"/>
          <p:nvPr/>
        </p:nvSpPr>
        <p:spPr>
          <a:xfrm>
            <a:off x="7767275" y="5599494"/>
            <a:ext cx="222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Organization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2DD87-B6CA-A371-7527-66069AC4BE41}"/>
              </a:ext>
            </a:extLst>
          </p:cNvPr>
          <p:cNvSpPr/>
          <p:nvPr/>
        </p:nvSpPr>
        <p:spPr>
          <a:xfrm>
            <a:off x="1944342" y="2701925"/>
            <a:ext cx="2357207" cy="2801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8F8D2E-05F3-DF53-11CB-7389689A71E0}"/>
              </a:ext>
            </a:extLst>
          </p:cNvPr>
          <p:cNvSpPr txBox="1"/>
          <p:nvPr/>
        </p:nvSpPr>
        <p:spPr>
          <a:xfrm>
            <a:off x="2450844" y="5592367"/>
            <a:ext cx="222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Organization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43739D-3B9B-BD12-BEAC-0526C0821F9B}"/>
              </a:ext>
            </a:extLst>
          </p:cNvPr>
          <p:cNvSpPr/>
          <p:nvPr/>
        </p:nvSpPr>
        <p:spPr>
          <a:xfrm>
            <a:off x="5013901" y="3854732"/>
            <a:ext cx="1600200" cy="546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Ordering node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A1EC3B-F382-1E76-38CB-24AE76EA7F58}"/>
              </a:ext>
            </a:extLst>
          </p:cNvPr>
          <p:cNvSpPr/>
          <p:nvPr/>
        </p:nvSpPr>
        <p:spPr>
          <a:xfrm>
            <a:off x="229678" y="3816692"/>
            <a:ext cx="1308255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Application org </a:t>
            </a:r>
            <a:r>
              <a:rPr lang="fa-IR" dirty="0"/>
              <a:t>2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0A1C51-602B-59EC-A168-82794FD435A1}"/>
              </a:ext>
            </a:extLst>
          </p:cNvPr>
          <p:cNvSpPr/>
          <p:nvPr/>
        </p:nvSpPr>
        <p:spPr>
          <a:xfrm>
            <a:off x="1522020" y="3834252"/>
            <a:ext cx="28575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sdk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4DCC00-C6A4-00E5-9278-65CD93CD0597}"/>
              </a:ext>
            </a:extLst>
          </p:cNvPr>
          <p:cNvSpPr/>
          <p:nvPr/>
        </p:nvSpPr>
        <p:spPr>
          <a:xfrm>
            <a:off x="10292106" y="3546604"/>
            <a:ext cx="1379443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Application org </a:t>
            </a:r>
            <a:r>
              <a:rPr lang="fa-IR" dirty="0"/>
              <a:t>1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9959A-E619-AD91-323E-3A86F0C170A5}"/>
              </a:ext>
            </a:extLst>
          </p:cNvPr>
          <p:cNvSpPr/>
          <p:nvPr/>
        </p:nvSpPr>
        <p:spPr>
          <a:xfrm>
            <a:off x="9989367" y="3546604"/>
            <a:ext cx="28575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sdk</a:t>
            </a:r>
            <a:endParaRPr lang="en-US" sz="1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0DFC15D-401B-46FF-D62D-CF5D52764336}"/>
              </a:ext>
            </a:extLst>
          </p:cNvPr>
          <p:cNvSpPr/>
          <p:nvPr/>
        </p:nvSpPr>
        <p:spPr>
          <a:xfrm>
            <a:off x="4909737" y="1154984"/>
            <a:ext cx="1905000" cy="546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MSP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CA62AA-EE59-9CE8-FE17-D9086D148141}"/>
              </a:ext>
            </a:extLst>
          </p:cNvPr>
          <p:cNvSpPr/>
          <p:nvPr/>
        </p:nvSpPr>
        <p:spPr>
          <a:xfrm>
            <a:off x="7307480" y="2766185"/>
            <a:ext cx="876300" cy="6540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Fabric-CA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53D049-D2E4-3957-9193-399C443F2836}"/>
              </a:ext>
            </a:extLst>
          </p:cNvPr>
          <p:cNvSpPr/>
          <p:nvPr/>
        </p:nvSpPr>
        <p:spPr>
          <a:xfrm>
            <a:off x="3291069" y="2706421"/>
            <a:ext cx="876300" cy="6540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Fabric-CA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11E3CF-D850-9B4F-F7CC-B27EE60840E1}"/>
              </a:ext>
            </a:extLst>
          </p:cNvPr>
          <p:cNvCxnSpPr>
            <a:stCxn id="25" idx="3"/>
            <a:endCxn id="23" idx="2"/>
          </p:cNvCxnSpPr>
          <p:nvPr/>
        </p:nvCxnSpPr>
        <p:spPr>
          <a:xfrm flipV="1">
            <a:off x="4167369" y="1428034"/>
            <a:ext cx="742368" cy="160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0BCC02-AE40-F609-0C00-8AEF4B32C733}"/>
              </a:ext>
            </a:extLst>
          </p:cNvPr>
          <p:cNvCxnSpPr>
            <a:stCxn id="24" idx="1"/>
            <a:endCxn id="23" idx="6"/>
          </p:cNvCxnSpPr>
          <p:nvPr/>
        </p:nvCxnSpPr>
        <p:spPr>
          <a:xfrm flipH="1" flipV="1">
            <a:off x="6814737" y="1428034"/>
            <a:ext cx="492743" cy="166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7E4688D7-EED2-E9BC-0BD6-BE8134D65686}"/>
              </a:ext>
            </a:extLst>
          </p:cNvPr>
          <p:cNvSpPr/>
          <p:nvPr/>
        </p:nvSpPr>
        <p:spPr>
          <a:xfrm>
            <a:off x="5013901" y="4478716"/>
            <a:ext cx="1600200" cy="532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Ordering node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7F791B-8B63-2351-997C-A79A3166A8E4}"/>
              </a:ext>
            </a:extLst>
          </p:cNvPr>
          <p:cNvSpPr/>
          <p:nvPr/>
        </p:nvSpPr>
        <p:spPr>
          <a:xfrm>
            <a:off x="7553456" y="4437361"/>
            <a:ext cx="1600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Peer node </a:t>
            </a:r>
            <a:r>
              <a:rPr lang="fa-IR" dirty="0"/>
              <a:t>3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02A2A2-BED7-69D7-BD33-3BEA8EE4738D}"/>
              </a:ext>
            </a:extLst>
          </p:cNvPr>
          <p:cNvSpPr/>
          <p:nvPr/>
        </p:nvSpPr>
        <p:spPr>
          <a:xfrm>
            <a:off x="2338033" y="3834252"/>
            <a:ext cx="1600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Peer node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ACD36A-E211-9848-9203-99A6086D88E8}"/>
              </a:ext>
            </a:extLst>
          </p:cNvPr>
          <p:cNvSpPr/>
          <p:nvPr/>
        </p:nvSpPr>
        <p:spPr>
          <a:xfrm>
            <a:off x="5427266" y="1869395"/>
            <a:ext cx="876300" cy="6540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Shared-CA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5285241-CE92-D1BF-D43F-15DBC93D2EE6}"/>
              </a:ext>
            </a:extLst>
          </p:cNvPr>
          <p:cNvSpPr/>
          <p:nvPr/>
        </p:nvSpPr>
        <p:spPr>
          <a:xfrm>
            <a:off x="5013901" y="5062480"/>
            <a:ext cx="1600200" cy="532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Ordering node 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9C8489D-A512-07C1-0B57-012FB1C5AC82}"/>
              </a:ext>
            </a:extLst>
          </p:cNvPr>
          <p:cNvSpPr/>
          <p:nvPr/>
        </p:nvSpPr>
        <p:spPr>
          <a:xfrm>
            <a:off x="5036074" y="5646244"/>
            <a:ext cx="1600200" cy="532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Ordering node 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9B8DA8-AEA0-B825-EA8D-06B3CCF39A19}"/>
              </a:ext>
            </a:extLst>
          </p:cNvPr>
          <p:cNvSpPr/>
          <p:nvPr/>
        </p:nvSpPr>
        <p:spPr>
          <a:xfrm>
            <a:off x="5020603" y="3226936"/>
            <a:ext cx="1600200" cy="532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Ordering node 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110FD73-FA46-43EE-3563-69890AE1E37C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9153656" y="3960958"/>
            <a:ext cx="835711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E2E3BF4-685C-698A-7B83-075444D68FE3}"/>
              </a:ext>
            </a:extLst>
          </p:cNvPr>
          <p:cNvCxnSpPr>
            <a:cxnSpLocks/>
            <a:stCxn id="20" idx="3"/>
            <a:endCxn id="3" idx="1"/>
          </p:cNvCxnSpPr>
          <p:nvPr/>
        </p:nvCxnSpPr>
        <p:spPr>
          <a:xfrm>
            <a:off x="1807770" y="4253352"/>
            <a:ext cx="530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DFA5C88-F8EE-63E0-66BE-C1C894F34795}"/>
              </a:ext>
            </a:extLst>
          </p:cNvPr>
          <p:cNvCxnSpPr>
            <a:stCxn id="3" idx="3"/>
          </p:cNvCxnSpPr>
          <p:nvPr/>
        </p:nvCxnSpPr>
        <p:spPr>
          <a:xfrm>
            <a:off x="3938233" y="4253352"/>
            <a:ext cx="616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ADEA1B-D3A2-48AC-D26F-067FD1DAE79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953398" y="3915646"/>
            <a:ext cx="600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C66936B-857D-ED51-C4F7-BE0DE609BEC3}"/>
              </a:ext>
            </a:extLst>
          </p:cNvPr>
          <p:cNvCxnSpPr>
            <a:cxnSpLocks/>
          </p:cNvCxnSpPr>
          <p:nvPr/>
        </p:nvCxnSpPr>
        <p:spPr>
          <a:xfrm flipH="1">
            <a:off x="6953398" y="4893956"/>
            <a:ext cx="600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A23FF9B2-998E-0564-8DE9-4DFDCF80AF4A}"/>
              </a:ext>
            </a:extLst>
          </p:cNvPr>
          <p:cNvSpPr/>
          <p:nvPr/>
        </p:nvSpPr>
        <p:spPr>
          <a:xfrm>
            <a:off x="4613109" y="3065660"/>
            <a:ext cx="2340289" cy="3290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4E5D5A-1A12-2B62-160B-04D5D9EAA84B}"/>
              </a:ext>
            </a:extLst>
          </p:cNvPr>
          <p:cNvSpPr txBox="1"/>
          <p:nvPr/>
        </p:nvSpPr>
        <p:spPr>
          <a:xfrm>
            <a:off x="4879740" y="2691757"/>
            <a:ext cx="222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Ordering Service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DD7E752-C4BC-97AB-DA54-A00631958266}"/>
              </a:ext>
            </a:extLst>
          </p:cNvPr>
          <p:cNvCxnSpPr>
            <a:stCxn id="37" idx="0"/>
            <a:endCxn id="23" idx="4"/>
          </p:cNvCxnSpPr>
          <p:nvPr/>
        </p:nvCxnSpPr>
        <p:spPr>
          <a:xfrm flipH="1" flipV="1">
            <a:off x="5862237" y="1701084"/>
            <a:ext cx="3179" cy="16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peech Bubble: Oval 72">
            <a:extLst>
              <a:ext uri="{FF2B5EF4-FFF2-40B4-BE49-F238E27FC236}">
                <a16:creationId xmlns:a16="http://schemas.microsoft.com/office/drawing/2014/main" id="{A506BCE3-BEBD-8043-4D02-FDB3274D04A1}"/>
              </a:ext>
            </a:extLst>
          </p:cNvPr>
          <p:cNvSpPr/>
          <p:nvPr/>
        </p:nvSpPr>
        <p:spPr>
          <a:xfrm>
            <a:off x="8137648" y="635646"/>
            <a:ext cx="3404988" cy="2628694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1B6F967-A4D2-D342-7D3B-E70BD0B068BE}"/>
              </a:ext>
            </a:extLst>
          </p:cNvPr>
          <p:cNvSpPr/>
          <p:nvPr/>
        </p:nvSpPr>
        <p:spPr>
          <a:xfrm>
            <a:off x="9090085" y="913591"/>
            <a:ext cx="1441894" cy="668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Endorser</a:t>
            </a:r>
          </a:p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44C9306-FEE3-3D56-5564-59F5534E4615}"/>
              </a:ext>
            </a:extLst>
          </p:cNvPr>
          <p:cNvSpPr/>
          <p:nvPr/>
        </p:nvSpPr>
        <p:spPr>
          <a:xfrm>
            <a:off x="9119050" y="1643779"/>
            <a:ext cx="1257218" cy="638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Commiter</a:t>
            </a:r>
            <a:endParaRPr lang="en-US" dirty="0"/>
          </a:p>
        </p:txBody>
      </p:sp>
      <p:sp>
        <p:nvSpPr>
          <p:cNvPr id="76" name="Flowchart: Magnetic Disk 75">
            <a:extLst>
              <a:ext uri="{FF2B5EF4-FFF2-40B4-BE49-F238E27FC236}">
                <a16:creationId xmlns:a16="http://schemas.microsoft.com/office/drawing/2014/main" id="{1B0A8FA8-C0DC-F258-BF5F-274F96CDB3CC}"/>
              </a:ext>
            </a:extLst>
          </p:cNvPr>
          <p:cNvSpPr/>
          <p:nvPr/>
        </p:nvSpPr>
        <p:spPr>
          <a:xfrm>
            <a:off x="10200055" y="2257172"/>
            <a:ext cx="881853" cy="582493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Ledger</a:t>
            </a:r>
          </a:p>
        </p:txBody>
      </p:sp>
      <p:sp>
        <p:nvSpPr>
          <p:cNvPr id="77" name="Rounded Rectangle 10">
            <a:extLst>
              <a:ext uri="{FF2B5EF4-FFF2-40B4-BE49-F238E27FC236}">
                <a16:creationId xmlns:a16="http://schemas.microsoft.com/office/drawing/2014/main" id="{41B68F7F-A172-2E8D-2B35-EE287D063B1C}"/>
              </a:ext>
            </a:extLst>
          </p:cNvPr>
          <p:cNvSpPr/>
          <p:nvPr/>
        </p:nvSpPr>
        <p:spPr>
          <a:xfrm>
            <a:off x="9289048" y="2239662"/>
            <a:ext cx="901189" cy="5824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Chaincode</a:t>
            </a:r>
            <a:endParaRPr lang="en-US" sz="1200" dirty="0"/>
          </a:p>
        </p:txBody>
      </p:sp>
      <p:sp>
        <p:nvSpPr>
          <p:cNvPr id="78" name="Flowchart: Magnetic Disk 77">
            <a:extLst>
              <a:ext uri="{FF2B5EF4-FFF2-40B4-BE49-F238E27FC236}">
                <a16:creationId xmlns:a16="http://schemas.microsoft.com/office/drawing/2014/main" id="{07F37816-4A7A-38AF-60C4-538239B7FDFB}"/>
              </a:ext>
            </a:extLst>
          </p:cNvPr>
          <p:cNvSpPr/>
          <p:nvPr/>
        </p:nvSpPr>
        <p:spPr>
          <a:xfrm>
            <a:off x="8656515" y="2216405"/>
            <a:ext cx="622715" cy="664026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WORLDSTATE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73AD40-56AB-BB18-7610-24C2A731B2C9}"/>
              </a:ext>
            </a:extLst>
          </p:cNvPr>
          <p:cNvSpPr txBox="1"/>
          <p:nvPr/>
        </p:nvSpPr>
        <p:spPr>
          <a:xfrm>
            <a:off x="8967872" y="237082"/>
            <a:ext cx="222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peer node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90A5A5E4-93F7-397D-3BD5-44FD6A2CA23E}"/>
              </a:ext>
            </a:extLst>
          </p:cNvPr>
          <p:cNvSpPr/>
          <p:nvPr/>
        </p:nvSpPr>
        <p:spPr>
          <a:xfrm rot="10800000">
            <a:off x="2647393" y="6175748"/>
            <a:ext cx="2920148" cy="664878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28F6A3-71D6-BE8E-9E9E-1EFCEFCB7C53}"/>
              </a:ext>
            </a:extLst>
          </p:cNvPr>
          <p:cNvSpPr txBox="1"/>
          <p:nvPr/>
        </p:nvSpPr>
        <p:spPr>
          <a:xfrm>
            <a:off x="3428859" y="6374002"/>
            <a:ext cx="399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Consensus Protocol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B89FF0-5A11-CF43-DA38-8A9120AF0167}"/>
              </a:ext>
            </a:extLst>
          </p:cNvPr>
          <p:cNvSpPr/>
          <p:nvPr/>
        </p:nvSpPr>
        <p:spPr>
          <a:xfrm>
            <a:off x="9182423" y="1254676"/>
            <a:ext cx="1257218" cy="249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ChainCode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0A5D51-D6CA-797D-23CD-3A2F38EC1E8B}"/>
              </a:ext>
            </a:extLst>
          </p:cNvPr>
          <p:cNvSpPr/>
          <p:nvPr/>
        </p:nvSpPr>
        <p:spPr>
          <a:xfrm>
            <a:off x="2078444" y="3217308"/>
            <a:ext cx="7419518" cy="30050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60DEDD-812E-8EE2-B512-9A59E6230507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9511740" y="5777033"/>
            <a:ext cx="601816" cy="303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1F5F941-0062-C334-722A-1871CCCF0349}"/>
              </a:ext>
            </a:extLst>
          </p:cNvPr>
          <p:cNvSpPr txBox="1"/>
          <p:nvPr/>
        </p:nvSpPr>
        <p:spPr>
          <a:xfrm>
            <a:off x="10113556" y="5896338"/>
            <a:ext cx="182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val="385338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6911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Batch Time-Out</a:t>
            </a:r>
          </a:p>
        </p:txBody>
      </p:sp>
      <p:sp>
        <p:nvSpPr>
          <p:cNvPr id="6" name="Rectangle 5"/>
          <p:cNvSpPr/>
          <p:nvPr/>
        </p:nvSpPr>
        <p:spPr>
          <a:xfrm>
            <a:off x="2228850" y="3270250"/>
            <a:ext cx="1600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353300" y="2851150"/>
            <a:ext cx="1600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Endorser (N </a:t>
            </a:r>
            <a:r>
              <a:rPr lang="en-US" dirty="0" err="1"/>
              <a:t>iTEMS</a:t>
            </a:r>
            <a:r>
              <a:rPr lang="en-US" dirty="0"/>
              <a:t>) 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0600" y="462915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Ordering Service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7353300" y="3917950"/>
            <a:ext cx="1600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Commiter</a:t>
            </a:r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8724900" y="4667250"/>
            <a:ext cx="914400" cy="7620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Ledger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715250" y="4756150"/>
            <a:ext cx="952500" cy="673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Chaincode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5111959" y="1914525"/>
            <a:ext cx="1905000" cy="546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MSP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15250" y="1593850"/>
            <a:ext cx="876300" cy="6540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Fabric-CA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94154" y="1606550"/>
            <a:ext cx="876300" cy="6540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External-CA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0" y="1600200"/>
            <a:ext cx="55626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29050" y="3270250"/>
            <a:ext cx="28575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sdk</a:t>
            </a:r>
            <a:endParaRPr lang="en-US" sz="1400" dirty="0"/>
          </a:p>
        </p:txBody>
      </p:sp>
      <p:pic>
        <p:nvPicPr>
          <p:cNvPr id="1026" name="Picture 2" descr="C:\Users\Administrator\Desktop\1f60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0" y="3846606"/>
            <a:ext cx="1028700" cy="96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" name="Straight Arrow Connector 1023"/>
          <p:cNvCxnSpPr>
            <a:stCxn id="12" idx="2"/>
            <a:endCxn id="6" idx="0"/>
          </p:cNvCxnSpPr>
          <p:nvPr/>
        </p:nvCxnSpPr>
        <p:spPr>
          <a:xfrm flipH="1">
            <a:off x="3028951" y="2187576"/>
            <a:ext cx="2083009" cy="10826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>
            <a:stCxn id="12" idx="6"/>
            <a:endCxn id="7" idx="0"/>
          </p:cNvCxnSpPr>
          <p:nvPr/>
        </p:nvCxnSpPr>
        <p:spPr>
          <a:xfrm>
            <a:off x="7016960" y="2187576"/>
            <a:ext cx="1136441" cy="6635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Elbow Connector 1029"/>
          <p:cNvCxnSpPr>
            <a:stCxn id="8" idx="1"/>
            <a:endCxn id="6" idx="2"/>
          </p:cNvCxnSpPr>
          <p:nvPr/>
        </p:nvCxnSpPr>
        <p:spPr>
          <a:xfrm rot="10800000">
            <a:off x="3028950" y="4108450"/>
            <a:ext cx="1771650" cy="9398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12" idx="1"/>
            <a:endCxn id="15" idx="3"/>
          </p:cNvCxnSpPr>
          <p:nvPr/>
        </p:nvCxnSpPr>
        <p:spPr>
          <a:xfrm flipH="1" flipV="1">
            <a:off x="4070454" y="1933575"/>
            <a:ext cx="1320486" cy="609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>
            <a:stCxn id="12" idx="7"/>
            <a:endCxn id="14" idx="1"/>
          </p:cNvCxnSpPr>
          <p:nvPr/>
        </p:nvCxnSpPr>
        <p:spPr>
          <a:xfrm flipV="1">
            <a:off x="6737978" y="1920875"/>
            <a:ext cx="977272" cy="736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61628" y="5530335"/>
            <a:ext cx="340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Attacker Increased/decreased the block size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77791" y="4578350"/>
            <a:ext cx="322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submit a new </a:t>
            </a:r>
            <a:r>
              <a:rPr lang="en-US" dirty="0" err="1"/>
              <a:t>tx</a:t>
            </a:r>
            <a:endParaRPr lang="en-US" dirty="0"/>
          </a:p>
        </p:txBody>
      </p:sp>
      <p:pic>
        <p:nvPicPr>
          <p:cNvPr id="3074" name="Picture 2" descr="C:\Users\Administrator\Downloads\SCP_Image_4dd5519c-0ee8-468a-bf6c-e185289ba234_103004_2600-600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610" y="3575260"/>
            <a:ext cx="1091991" cy="109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686248" y="2899091"/>
            <a:ext cx="3149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filling time of a block increases or decreases drastically</a:t>
            </a:r>
          </a:p>
          <a:p>
            <a:r>
              <a:rPr lang="en-US" dirty="0"/>
              <a:t>​</a:t>
            </a:r>
          </a:p>
          <a:p>
            <a:endParaRPr lang="en-US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7016960" y="4763016"/>
            <a:ext cx="698291" cy="767318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WORLDSTATE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522078" y="5257800"/>
            <a:ext cx="431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cxnSpLocks/>
            <a:stCxn id="8" idx="3"/>
          </p:cNvCxnSpPr>
          <p:nvPr/>
        </p:nvCxnSpPr>
        <p:spPr>
          <a:xfrm flipV="1">
            <a:off x="6400800" y="4409134"/>
            <a:ext cx="946229" cy="639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953878" y="2728912"/>
            <a:ext cx="2875922" cy="2801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391840" y="2406134"/>
            <a:ext cx="105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peer</a:t>
            </a:r>
          </a:p>
        </p:txBody>
      </p:sp>
    </p:spTree>
    <p:extLst>
      <p:ext uri="{BB962C8B-B14F-4D97-AF65-F5344CB8AC3E}">
        <p14:creationId xmlns:p14="http://schemas.microsoft.com/office/powerpoint/2010/main" val="380354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33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Boycott Attack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7050" y="3252856"/>
            <a:ext cx="1600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353300" y="2851150"/>
            <a:ext cx="1600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Endorser </a:t>
            </a:r>
          </a:p>
        </p:txBody>
      </p:sp>
      <p:sp>
        <p:nvSpPr>
          <p:cNvPr id="8" name="Rectangle 7"/>
          <p:cNvSpPr/>
          <p:nvPr/>
        </p:nvSpPr>
        <p:spPr>
          <a:xfrm>
            <a:off x="4991100" y="4629150"/>
            <a:ext cx="1600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Ordering Service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7353300" y="3917950"/>
            <a:ext cx="1600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Commiter</a:t>
            </a:r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7823200" y="4667250"/>
            <a:ext cx="914400" cy="7620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Ledger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915150" y="4762500"/>
            <a:ext cx="952500" cy="673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Chaincode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4991100" y="2305050"/>
            <a:ext cx="1905000" cy="546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MSP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91400" y="1771650"/>
            <a:ext cx="876300" cy="6540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Fabric-CA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59100" y="1444625"/>
            <a:ext cx="876300" cy="6540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External-CA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0" y="1600200"/>
            <a:ext cx="55626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97250" y="3252856"/>
            <a:ext cx="28575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sdk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17" idx="3"/>
            <a:endCxn id="7" idx="1"/>
          </p:cNvCxnSpPr>
          <p:nvPr/>
        </p:nvCxnSpPr>
        <p:spPr>
          <a:xfrm flipV="1">
            <a:off x="3683000" y="3270250"/>
            <a:ext cx="3670300" cy="401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Desktop\1f6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1475068"/>
            <a:ext cx="1028700" cy="96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 flipH="1">
            <a:off x="3693943" y="3696324"/>
            <a:ext cx="3697459" cy="221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>
            <a:stCxn id="12" idx="6"/>
            <a:endCxn id="7" idx="0"/>
          </p:cNvCxnSpPr>
          <p:nvPr/>
        </p:nvCxnSpPr>
        <p:spPr>
          <a:xfrm>
            <a:off x="6896100" y="2578100"/>
            <a:ext cx="1257300" cy="2730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12" idx="1"/>
            <a:endCxn id="15" idx="3"/>
          </p:cNvCxnSpPr>
          <p:nvPr/>
        </p:nvCxnSpPr>
        <p:spPr>
          <a:xfrm flipH="1" flipV="1">
            <a:off x="3835401" y="1771650"/>
            <a:ext cx="1434681" cy="6133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>
            <a:stCxn id="12" idx="7"/>
            <a:endCxn id="14" idx="1"/>
          </p:cNvCxnSpPr>
          <p:nvPr/>
        </p:nvCxnSpPr>
        <p:spPr>
          <a:xfrm flipV="1">
            <a:off x="6617120" y="2098676"/>
            <a:ext cx="774281" cy="2863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0"/>
            <a:endCxn id="12" idx="2"/>
          </p:cNvCxnSpPr>
          <p:nvPr/>
        </p:nvCxnSpPr>
        <p:spPr>
          <a:xfrm flipV="1">
            <a:off x="2597150" y="2578100"/>
            <a:ext cx="2393950" cy="674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7" idx="3"/>
          </p:cNvCxnSpPr>
          <p:nvPr/>
        </p:nvCxnSpPr>
        <p:spPr>
          <a:xfrm flipH="1">
            <a:off x="3683001" y="2771176"/>
            <a:ext cx="1587081" cy="9007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20220" y="2443256"/>
            <a:ext cx="214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Certificate request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83001" y="2945476"/>
            <a:ext cx="301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Certificate without </a:t>
            </a:r>
            <a:r>
              <a:rPr lang="en-US" dirty="0" err="1"/>
              <a:t>privilage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68570" y="3302624"/>
            <a:ext cx="207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Request to access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48616" y="4007990"/>
            <a:ext cx="213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4. </a:t>
            </a:r>
            <a:r>
              <a:rPr lang="en-US" dirty="0"/>
              <a:t>The request failed</a:t>
            </a:r>
          </a:p>
        </p:txBody>
      </p:sp>
      <p:cxnSp>
        <p:nvCxnSpPr>
          <p:cNvPr id="26" name="Straight Arrow Connector 25"/>
          <p:cNvCxnSpPr>
            <a:stCxn id="6" idx="2"/>
            <a:endCxn id="8" idx="1"/>
          </p:cNvCxnSpPr>
          <p:nvPr/>
        </p:nvCxnSpPr>
        <p:spPr>
          <a:xfrm>
            <a:off x="2597150" y="4091056"/>
            <a:ext cx="2393950" cy="957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Administrator\Downloads\ضربدر-قرمز-png-full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96" y="3569948"/>
            <a:ext cx="783008" cy="60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Administrator\Downloads\ضربدر-قرمز-png-full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58" y="4265304"/>
            <a:ext cx="783008" cy="60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96100" y="2771176"/>
            <a:ext cx="2552700" cy="3020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975600" y="24257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peer</a:t>
            </a:r>
          </a:p>
        </p:txBody>
      </p:sp>
      <p:sp>
        <p:nvSpPr>
          <p:cNvPr id="33" name="Flowchart: Magnetic Disk 32"/>
          <p:cNvSpPr/>
          <p:nvPr/>
        </p:nvSpPr>
        <p:spPr>
          <a:xfrm>
            <a:off x="8636000" y="4758581"/>
            <a:ext cx="825500" cy="601762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worldstate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898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Collusion Attack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2228850" y="3270250"/>
            <a:ext cx="1600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244681" y="4591050"/>
            <a:ext cx="1600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Ordering Service</a:t>
            </a:r>
          </a:p>
        </p:txBody>
      </p:sp>
      <p:sp>
        <p:nvSpPr>
          <p:cNvPr id="12" name="Oval 11"/>
          <p:cNvSpPr/>
          <p:nvPr/>
        </p:nvSpPr>
        <p:spPr>
          <a:xfrm>
            <a:off x="5032165" y="1968500"/>
            <a:ext cx="1905000" cy="546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MSP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91400" y="1771650"/>
            <a:ext cx="876300" cy="6540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Fabric-CA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52750" y="1860550"/>
            <a:ext cx="876300" cy="6540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External-CA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0" y="1600200"/>
            <a:ext cx="55626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29050" y="3270250"/>
            <a:ext cx="28575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sdk</a:t>
            </a:r>
            <a:endParaRPr lang="en-US" sz="1400" dirty="0"/>
          </a:p>
        </p:txBody>
      </p:sp>
      <p:cxnSp>
        <p:nvCxnSpPr>
          <p:cNvPr id="1024" name="Straight Arrow Connector 1023"/>
          <p:cNvCxnSpPr>
            <a:stCxn id="12" idx="2"/>
            <a:endCxn id="6" idx="0"/>
          </p:cNvCxnSpPr>
          <p:nvPr/>
        </p:nvCxnSpPr>
        <p:spPr>
          <a:xfrm flipH="1">
            <a:off x="3028951" y="2241550"/>
            <a:ext cx="2003215" cy="1028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Elbow Connector 1029"/>
          <p:cNvCxnSpPr>
            <a:stCxn id="8" idx="1"/>
            <a:endCxn id="6" idx="2"/>
          </p:cNvCxnSpPr>
          <p:nvPr/>
        </p:nvCxnSpPr>
        <p:spPr>
          <a:xfrm rot="10800000">
            <a:off x="3028952" y="4108450"/>
            <a:ext cx="2215731" cy="9017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12" idx="1"/>
            <a:endCxn id="15" idx="3"/>
          </p:cNvCxnSpPr>
          <p:nvPr/>
        </p:nvCxnSpPr>
        <p:spPr>
          <a:xfrm flipH="1">
            <a:off x="3829050" y="2048475"/>
            <a:ext cx="1482096" cy="1391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>
            <a:stCxn id="12" idx="7"/>
            <a:endCxn id="14" idx="1"/>
          </p:cNvCxnSpPr>
          <p:nvPr/>
        </p:nvCxnSpPr>
        <p:spPr>
          <a:xfrm>
            <a:off x="6658184" y="2048475"/>
            <a:ext cx="733216" cy="502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C:\Users\Administrator\Desktop\1f6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557" y="2436559"/>
            <a:ext cx="965340" cy="90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>
            <a:off x="6597232" y="3630612"/>
            <a:ext cx="19889" cy="9286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0"/>
          </p:cNvCxnSpPr>
          <p:nvPr/>
        </p:nvCxnSpPr>
        <p:spPr>
          <a:xfrm>
            <a:off x="4823993" y="3403600"/>
            <a:ext cx="1220788" cy="118745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286625" y="3100387"/>
            <a:ext cx="1085850" cy="57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  <a:r>
              <a:rPr lang="en-US" sz="1800" dirty="0" err="1"/>
              <a:t>Orderer</a:t>
            </a:r>
            <a:r>
              <a:rPr lang="en-US" sz="1800" dirty="0"/>
              <a:t> Node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562975" y="3760787"/>
            <a:ext cx="1168400" cy="577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  <a:r>
              <a:rPr lang="en-US" sz="1800" dirty="0" err="1"/>
              <a:t>Orderer</a:t>
            </a:r>
            <a:r>
              <a:rPr lang="en-US" sz="1800" dirty="0"/>
              <a:t> Node</a:t>
            </a:r>
          </a:p>
        </p:txBody>
      </p:sp>
      <p:cxnSp>
        <p:nvCxnSpPr>
          <p:cNvPr id="49" name="Straight Arrow Connector 48"/>
          <p:cNvCxnSpPr>
            <a:stCxn id="44" idx="2"/>
          </p:cNvCxnSpPr>
          <p:nvPr/>
        </p:nvCxnSpPr>
        <p:spPr>
          <a:xfrm flipH="1">
            <a:off x="6896102" y="3678238"/>
            <a:ext cx="933449" cy="9318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845721" y="4151312"/>
            <a:ext cx="1626767" cy="8080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TextBox 1047"/>
          <p:cNvSpPr txBox="1"/>
          <p:nvPr/>
        </p:nvSpPr>
        <p:spPr>
          <a:xfrm>
            <a:off x="8448675" y="3323193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8375C2-2DF4-F954-57B5-C2ECBC6E3DC5}"/>
              </a:ext>
            </a:extLst>
          </p:cNvPr>
          <p:cNvSpPr/>
          <p:nvPr/>
        </p:nvSpPr>
        <p:spPr>
          <a:xfrm>
            <a:off x="8474074" y="5140325"/>
            <a:ext cx="1168400" cy="577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  <a:r>
              <a:rPr lang="en-US" sz="1800" dirty="0" err="1"/>
              <a:t>Orderer</a:t>
            </a:r>
            <a:r>
              <a:rPr lang="en-US" sz="1800" dirty="0"/>
              <a:t> Node</a:t>
            </a:r>
          </a:p>
        </p:txBody>
      </p:sp>
      <p:pic>
        <p:nvPicPr>
          <p:cNvPr id="9" name="Picture 2" descr="C:\Users\Administrator\Desktop\1f608.png">
            <a:extLst>
              <a:ext uri="{FF2B5EF4-FFF2-40B4-BE49-F238E27FC236}">
                <a16:creationId xmlns:a16="http://schemas.microsoft.com/office/drawing/2014/main" id="{F94ECFDD-FDCA-91B6-5D49-B1B02F9CB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428" y="2438886"/>
            <a:ext cx="965340" cy="90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F63D9F-4830-F8F6-5718-EF6CC26673B9}"/>
              </a:ext>
            </a:extLst>
          </p:cNvPr>
          <p:cNvSpPr/>
          <p:nvPr/>
        </p:nvSpPr>
        <p:spPr>
          <a:xfrm>
            <a:off x="4728428" y="3102714"/>
            <a:ext cx="1036918" cy="57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Orderer</a:t>
            </a:r>
            <a:r>
              <a:rPr lang="en-US" dirty="0"/>
              <a:t> Node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DC483E-C0B4-BFC0-4EA8-5FF7E7E61692}"/>
              </a:ext>
            </a:extLst>
          </p:cNvPr>
          <p:cNvCxnSpPr>
            <a:stCxn id="3" idx="1"/>
            <a:endCxn id="8" idx="3"/>
          </p:cNvCxnSpPr>
          <p:nvPr/>
        </p:nvCxnSpPr>
        <p:spPr>
          <a:xfrm flipH="1" flipV="1">
            <a:off x="6844881" y="5010150"/>
            <a:ext cx="1629193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0C2846-C8D3-56CB-ED8C-06CE4CE7908D}"/>
              </a:ext>
            </a:extLst>
          </p:cNvPr>
          <p:cNvSpPr txBox="1"/>
          <p:nvPr/>
        </p:nvSpPr>
        <p:spPr>
          <a:xfrm>
            <a:off x="7579790" y="4260438"/>
            <a:ext cx="112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5329DB-0EE4-4E5D-A6F0-DAB9C19B13AD}"/>
              </a:ext>
            </a:extLst>
          </p:cNvPr>
          <p:cNvSpPr txBox="1"/>
          <p:nvPr/>
        </p:nvSpPr>
        <p:spPr>
          <a:xfrm>
            <a:off x="7037202" y="3897891"/>
            <a:ext cx="112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3657B6-CD5C-7479-ABC1-0136344EC555}"/>
              </a:ext>
            </a:extLst>
          </p:cNvPr>
          <p:cNvSpPr txBox="1"/>
          <p:nvPr/>
        </p:nvSpPr>
        <p:spPr>
          <a:xfrm>
            <a:off x="5056168" y="3935594"/>
            <a:ext cx="112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pic>
        <p:nvPicPr>
          <p:cNvPr id="5" name="Picture 2" descr="C:\Users\Administrator\Desktop\1f608.png">
            <a:extLst>
              <a:ext uri="{FF2B5EF4-FFF2-40B4-BE49-F238E27FC236}">
                <a16:creationId xmlns:a16="http://schemas.microsoft.com/office/drawing/2014/main" id="{A5C1B65F-115A-CC90-8C94-2EA9DC8CC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410" y="2367923"/>
            <a:ext cx="965340" cy="90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2BA731-95F6-F8BA-7689-8B121DD5436F}"/>
              </a:ext>
            </a:extLst>
          </p:cNvPr>
          <p:cNvSpPr/>
          <p:nvPr/>
        </p:nvSpPr>
        <p:spPr>
          <a:xfrm>
            <a:off x="5982478" y="3031751"/>
            <a:ext cx="1085850" cy="57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  <a:r>
              <a:rPr lang="en-US" sz="1800" dirty="0" err="1"/>
              <a:t>Orderer</a:t>
            </a:r>
            <a:r>
              <a:rPr lang="en-US" sz="1800" dirty="0"/>
              <a:t>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FBD709-75BE-FF16-6244-8562DF49472E}"/>
              </a:ext>
            </a:extLst>
          </p:cNvPr>
          <p:cNvSpPr txBox="1"/>
          <p:nvPr/>
        </p:nvSpPr>
        <p:spPr>
          <a:xfrm>
            <a:off x="6140513" y="3872491"/>
            <a:ext cx="112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3768DB-0040-6393-9AA5-9A5E00AA0BC8}"/>
              </a:ext>
            </a:extLst>
          </p:cNvPr>
          <p:cNvSpPr txBox="1"/>
          <p:nvPr/>
        </p:nvSpPr>
        <p:spPr>
          <a:xfrm>
            <a:off x="7541257" y="4883810"/>
            <a:ext cx="112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56538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959" y="-26876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Block Discarding Attack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3270250"/>
            <a:ext cx="1600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Application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432800" y="3200400"/>
            <a:ext cx="1028700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991100" y="462915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Ordering Service</a:t>
            </a:r>
          </a:p>
        </p:txBody>
      </p:sp>
      <p:sp>
        <p:nvSpPr>
          <p:cNvPr id="12" name="Oval 11"/>
          <p:cNvSpPr/>
          <p:nvPr/>
        </p:nvSpPr>
        <p:spPr>
          <a:xfrm>
            <a:off x="5353259" y="1550298"/>
            <a:ext cx="1905000" cy="546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MSP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09000" y="1531614"/>
            <a:ext cx="876300" cy="6540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Fabric-CA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38450" y="1344289"/>
            <a:ext cx="876300" cy="6540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External-CA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97400" y="1416050"/>
            <a:ext cx="55626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76600" y="3270250"/>
            <a:ext cx="28575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sdk</a:t>
            </a:r>
            <a:endParaRPr lang="en-US" sz="1400" dirty="0"/>
          </a:p>
        </p:txBody>
      </p:sp>
      <p:pic>
        <p:nvPicPr>
          <p:cNvPr id="1026" name="Picture 2" descr="C:\Users\Administrator\Desktop\1f6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799" y="3917950"/>
            <a:ext cx="1028700" cy="96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0" name="Elbow Connector 1029"/>
          <p:cNvCxnSpPr>
            <a:stCxn id="8" idx="1"/>
            <a:endCxn id="6" idx="2"/>
          </p:cNvCxnSpPr>
          <p:nvPr/>
        </p:nvCxnSpPr>
        <p:spPr>
          <a:xfrm rot="10800000">
            <a:off x="2476500" y="4108450"/>
            <a:ext cx="2514600" cy="9398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12" idx="2"/>
            <a:endCxn id="15" idx="3"/>
          </p:cNvCxnSpPr>
          <p:nvPr/>
        </p:nvCxnSpPr>
        <p:spPr>
          <a:xfrm flipH="1" flipV="1">
            <a:off x="3714751" y="1671314"/>
            <a:ext cx="1638509" cy="15203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>
            <a:endCxn id="14" idx="1"/>
          </p:cNvCxnSpPr>
          <p:nvPr/>
        </p:nvCxnSpPr>
        <p:spPr>
          <a:xfrm>
            <a:off x="7207250" y="1828501"/>
            <a:ext cx="1301750" cy="301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991978" y="2943225"/>
            <a:ext cx="1028700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peer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391359" y="2921000"/>
            <a:ext cx="1028700" cy="44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76401" y="5098018"/>
            <a:ext cx="316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to submit a transaction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28375" y="5568338"/>
            <a:ext cx="2129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the </a:t>
            </a:r>
            <a:r>
              <a:rPr lang="en-US" sz="1200" dirty="0" err="1"/>
              <a:t>orderer</a:t>
            </a:r>
            <a:r>
              <a:rPr lang="en-US" sz="1200" dirty="0"/>
              <a:t> will discard  blocks</a:t>
            </a:r>
          </a:p>
        </p:txBody>
      </p:sp>
      <p:pic>
        <p:nvPicPr>
          <p:cNvPr id="86" name="Picture 2" descr="C:\Users\Administrator\Downloads\ضربدر-قرمز-png-full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273" y="4978335"/>
            <a:ext cx="783008" cy="60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16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Malicious Client attack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5672" y="2811462"/>
            <a:ext cx="1085850" cy="577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  <a:r>
              <a:rPr lang="en-US" sz="1800" dirty="0" err="1"/>
              <a:t>Orderer</a:t>
            </a:r>
            <a:r>
              <a:rPr lang="en-US" sz="1800" dirty="0"/>
              <a:t> Node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5686425" y="5029200"/>
            <a:ext cx="1600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Ordering Service</a:t>
            </a:r>
          </a:p>
        </p:txBody>
      </p:sp>
      <p:sp>
        <p:nvSpPr>
          <p:cNvPr id="12" name="Oval 11"/>
          <p:cNvSpPr/>
          <p:nvPr/>
        </p:nvSpPr>
        <p:spPr>
          <a:xfrm>
            <a:off x="8535989" y="2501499"/>
            <a:ext cx="1342815" cy="2944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MSP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46576" y="2286000"/>
            <a:ext cx="55626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 descr="C:\Users\Administrator\Desktop\1f6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4295796"/>
            <a:ext cx="1028700" cy="96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43" idx="2"/>
          </p:cNvCxnSpPr>
          <p:nvPr/>
        </p:nvCxnSpPr>
        <p:spPr>
          <a:xfrm>
            <a:off x="6584952" y="3373830"/>
            <a:ext cx="19889" cy="15855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8" idx="0"/>
          </p:cNvCxnSpPr>
          <p:nvPr/>
        </p:nvCxnSpPr>
        <p:spPr>
          <a:xfrm>
            <a:off x="5268597" y="3389312"/>
            <a:ext cx="1217928" cy="16398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042026" y="2795980"/>
            <a:ext cx="1085850" cy="577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  <a:r>
              <a:rPr lang="en-US" sz="1800" dirty="0" err="1"/>
              <a:t>Orderer</a:t>
            </a:r>
            <a:r>
              <a:rPr lang="en-US" sz="1800" dirty="0"/>
              <a:t> Node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353300" y="2811462"/>
            <a:ext cx="1085850" cy="577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  <a:r>
              <a:rPr lang="en-US" sz="1800" dirty="0" err="1"/>
              <a:t>Orderer</a:t>
            </a:r>
            <a:r>
              <a:rPr lang="en-US" sz="1800" dirty="0"/>
              <a:t> Node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562975" y="3760787"/>
            <a:ext cx="1168400" cy="577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 </a:t>
            </a:r>
            <a:r>
              <a:rPr lang="en-US" sz="1800" dirty="0" err="1"/>
              <a:t>Orderer</a:t>
            </a:r>
            <a:r>
              <a:rPr lang="en-US" sz="1800" dirty="0"/>
              <a:t> Node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695282" y="3424237"/>
            <a:ext cx="1182687" cy="15700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845720" y="4151312"/>
            <a:ext cx="1626768" cy="8778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TextBox 1047"/>
          <p:cNvSpPr txBox="1"/>
          <p:nvPr/>
        </p:nvSpPr>
        <p:spPr>
          <a:xfrm>
            <a:off x="8448675" y="3323193"/>
            <a:ext cx="35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15809" y="5048316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Application 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16009" y="5048316"/>
            <a:ext cx="28575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sdk</a:t>
            </a:r>
            <a:endParaRPr lang="en-US" sz="1400" dirty="0"/>
          </a:p>
        </p:txBody>
      </p:sp>
      <p:cxnSp>
        <p:nvCxnSpPr>
          <p:cNvPr id="4" name="Straight Arrow Connector 3"/>
          <p:cNvCxnSpPr>
            <a:cxnSpLocks/>
            <a:stCxn id="35" idx="3"/>
            <a:endCxn id="8" idx="1"/>
          </p:cNvCxnSpPr>
          <p:nvPr/>
        </p:nvCxnSpPr>
        <p:spPr>
          <a:xfrm flipV="1">
            <a:off x="3501759" y="5448300"/>
            <a:ext cx="2184666" cy="19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685274" y="4821085"/>
            <a:ext cx="204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Many unendorsed transactions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48400" y="4400622"/>
            <a:ext cx="1219200" cy="379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Validating</a:t>
            </a:r>
          </a:p>
        </p:txBody>
      </p:sp>
    </p:spTree>
    <p:extLst>
      <p:ext uri="{BB962C8B-B14F-4D97-AF65-F5344CB8AC3E}">
        <p14:creationId xmlns:p14="http://schemas.microsoft.com/office/powerpoint/2010/main" val="124667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941B5-44C6-4768-5CD4-9DD357A0C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34E4A-5246-721A-B8E2-244D7A54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Raft Attack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7E43EA-18B2-8668-1353-D294A5BBDC3F}"/>
              </a:ext>
            </a:extLst>
          </p:cNvPr>
          <p:cNvSpPr/>
          <p:nvPr/>
        </p:nvSpPr>
        <p:spPr>
          <a:xfrm>
            <a:off x="2228850" y="3270250"/>
            <a:ext cx="1600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DC2969-D3C9-639F-A633-F19FECBF1D7A}"/>
              </a:ext>
            </a:extLst>
          </p:cNvPr>
          <p:cNvSpPr/>
          <p:nvPr/>
        </p:nvSpPr>
        <p:spPr>
          <a:xfrm>
            <a:off x="6658184" y="5437775"/>
            <a:ext cx="1600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Raft Ordering Service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E52F7F-E25A-E85B-DCC5-9471CD2F1C2F}"/>
              </a:ext>
            </a:extLst>
          </p:cNvPr>
          <p:cNvSpPr/>
          <p:nvPr/>
        </p:nvSpPr>
        <p:spPr>
          <a:xfrm>
            <a:off x="5032165" y="1968500"/>
            <a:ext cx="1905000" cy="546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MSP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FF0693-2A2A-9CED-4E77-7DBE95907745}"/>
              </a:ext>
            </a:extLst>
          </p:cNvPr>
          <p:cNvSpPr/>
          <p:nvPr/>
        </p:nvSpPr>
        <p:spPr>
          <a:xfrm>
            <a:off x="7533821" y="1596424"/>
            <a:ext cx="1132688" cy="44576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Fabric-CA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CEE3CA-F3F2-D9A5-B9B6-C7E44E712152}"/>
              </a:ext>
            </a:extLst>
          </p:cNvPr>
          <p:cNvSpPr/>
          <p:nvPr/>
        </p:nvSpPr>
        <p:spPr>
          <a:xfrm>
            <a:off x="2952750" y="1860550"/>
            <a:ext cx="876300" cy="6540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External-CA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DDC7C5-24C1-3A0E-1A7F-CA6CC97162C0}"/>
              </a:ext>
            </a:extLst>
          </p:cNvPr>
          <p:cNvSpPr/>
          <p:nvPr/>
        </p:nvSpPr>
        <p:spPr>
          <a:xfrm>
            <a:off x="4572000" y="1600200"/>
            <a:ext cx="55626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BA0E7F-B500-67A5-2CCF-017652ED8613}"/>
              </a:ext>
            </a:extLst>
          </p:cNvPr>
          <p:cNvSpPr/>
          <p:nvPr/>
        </p:nvSpPr>
        <p:spPr>
          <a:xfrm>
            <a:off x="3829050" y="3270250"/>
            <a:ext cx="28575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sdk</a:t>
            </a:r>
            <a:endParaRPr lang="en-US" sz="1400" dirty="0"/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59EC430E-6968-4315-88B7-BE197C6C41BA}"/>
              </a:ext>
            </a:extLst>
          </p:cNvPr>
          <p:cNvCxnSpPr>
            <a:stCxn id="12" idx="2"/>
            <a:endCxn id="6" idx="0"/>
          </p:cNvCxnSpPr>
          <p:nvPr/>
        </p:nvCxnSpPr>
        <p:spPr>
          <a:xfrm flipH="1">
            <a:off x="3028951" y="2241550"/>
            <a:ext cx="2003215" cy="1028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EEC44AB2-0667-3452-6A78-C03F186A604E}"/>
              </a:ext>
            </a:extLst>
          </p:cNvPr>
          <p:cNvCxnSpPr>
            <a:stCxn id="12" idx="1"/>
            <a:endCxn id="15" idx="3"/>
          </p:cNvCxnSpPr>
          <p:nvPr/>
        </p:nvCxnSpPr>
        <p:spPr>
          <a:xfrm flipH="1">
            <a:off x="3829050" y="2048475"/>
            <a:ext cx="1482096" cy="1391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45A5C620-0BCE-3535-D6D1-2DA1AD80D7FE}"/>
              </a:ext>
            </a:extLst>
          </p:cNvPr>
          <p:cNvCxnSpPr>
            <a:cxnSpLocks/>
            <a:stCxn id="12" idx="7"/>
            <a:endCxn id="14" idx="1"/>
          </p:cNvCxnSpPr>
          <p:nvPr/>
        </p:nvCxnSpPr>
        <p:spPr>
          <a:xfrm flipV="1">
            <a:off x="6658184" y="1819307"/>
            <a:ext cx="875637" cy="2291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7F5176C-6BD7-BD79-2E4F-E2C5FD10B275}"/>
              </a:ext>
            </a:extLst>
          </p:cNvPr>
          <p:cNvSpPr/>
          <p:nvPr/>
        </p:nvSpPr>
        <p:spPr>
          <a:xfrm>
            <a:off x="6989867" y="3118516"/>
            <a:ext cx="1085850" cy="577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B7AA03-088B-7C1D-D078-0B3DA0D9BD5E}"/>
              </a:ext>
            </a:extLst>
          </p:cNvPr>
          <p:cNvSpPr/>
          <p:nvPr/>
        </p:nvSpPr>
        <p:spPr>
          <a:xfrm>
            <a:off x="8532917" y="3140075"/>
            <a:ext cx="1085850" cy="577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Peer</a:t>
            </a:r>
          </a:p>
        </p:txBody>
      </p:sp>
      <p:pic>
        <p:nvPicPr>
          <p:cNvPr id="9" name="Picture 2" descr="C:\Users\Administrator\Desktop\1f608.png">
            <a:extLst>
              <a:ext uri="{FF2B5EF4-FFF2-40B4-BE49-F238E27FC236}">
                <a16:creationId xmlns:a16="http://schemas.microsoft.com/office/drawing/2014/main" id="{4933445E-E645-AD09-AFCF-1C7BFD959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657" y="867064"/>
            <a:ext cx="965340" cy="90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6F6A37-CA59-4DDE-F5AD-A9A5FACFB5F1}"/>
              </a:ext>
            </a:extLst>
          </p:cNvPr>
          <p:cNvSpPr/>
          <p:nvPr/>
        </p:nvSpPr>
        <p:spPr>
          <a:xfrm>
            <a:off x="5269083" y="3103150"/>
            <a:ext cx="1085850" cy="577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8C7931-2AE4-839C-D4BA-E939BE5EE9D5}"/>
              </a:ext>
            </a:extLst>
          </p:cNvPr>
          <p:cNvSpPr/>
          <p:nvPr/>
        </p:nvSpPr>
        <p:spPr>
          <a:xfrm>
            <a:off x="4987327" y="5461117"/>
            <a:ext cx="1600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Raft Ordering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471F1B-CFBF-DBBF-2336-7A9D05F5137F}"/>
              </a:ext>
            </a:extLst>
          </p:cNvPr>
          <p:cNvSpPr/>
          <p:nvPr/>
        </p:nvSpPr>
        <p:spPr>
          <a:xfrm>
            <a:off x="8338751" y="5444253"/>
            <a:ext cx="1600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Raft Ordering Service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24C9EC-02B7-ED85-7AB4-647271F7E876}"/>
              </a:ext>
            </a:extLst>
          </p:cNvPr>
          <p:cNvSpPr/>
          <p:nvPr/>
        </p:nvSpPr>
        <p:spPr>
          <a:xfrm>
            <a:off x="5011908" y="4539558"/>
            <a:ext cx="1600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Raft Ordering Service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DEAE41-C96A-96FA-4F6A-1E8C72483A3E}"/>
              </a:ext>
            </a:extLst>
          </p:cNvPr>
          <p:cNvSpPr/>
          <p:nvPr/>
        </p:nvSpPr>
        <p:spPr>
          <a:xfrm>
            <a:off x="8275742" y="4533900"/>
            <a:ext cx="1600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Raft Ordering Service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CF5B097-7999-ACD3-849D-AC066EDE2A25}"/>
              </a:ext>
            </a:extLst>
          </p:cNvPr>
          <p:cNvCxnSpPr>
            <a:cxnSpLocks/>
            <a:stCxn id="6" idx="2"/>
            <a:endCxn id="27" idx="1"/>
          </p:cNvCxnSpPr>
          <p:nvPr/>
        </p:nvCxnSpPr>
        <p:spPr>
          <a:xfrm rot="16200000" flipH="1">
            <a:off x="3122255" y="4015144"/>
            <a:ext cx="1771767" cy="19583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loud 38">
            <a:extLst>
              <a:ext uri="{FF2B5EF4-FFF2-40B4-BE49-F238E27FC236}">
                <a16:creationId xmlns:a16="http://schemas.microsoft.com/office/drawing/2014/main" id="{2BF1C1E0-B74F-277D-DEF9-87ACE863E8F7}"/>
              </a:ext>
            </a:extLst>
          </p:cNvPr>
          <p:cNvSpPr/>
          <p:nvPr/>
        </p:nvSpPr>
        <p:spPr>
          <a:xfrm>
            <a:off x="6623922" y="4432301"/>
            <a:ext cx="1658357" cy="992775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Consensus Failed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1363F46-070E-B015-B2A5-D09FD0F1F969}"/>
              </a:ext>
            </a:extLst>
          </p:cNvPr>
          <p:cNvCxnSpPr>
            <a:stCxn id="12" idx="4"/>
            <a:endCxn id="10" idx="0"/>
          </p:cNvCxnSpPr>
          <p:nvPr/>
        </p:nvCxnSpPr>
        <p:spPr>
          <a:xfrm rot="5400000">
            <a:off x="5604062" y="2722547"/>
            <a:ext cx="588550" cy="1726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62D604C-06E7-55A9-0B46-7D6A64240E51}"/>
              </a:ext>
            </a:extLst>
          </p:cNvPr>
          <p:cNvCxnSpPr>
            <a:stCxn id="12" idx="5"/>
            <a:endCxn id="43" idx="0"/>
          </p:cNvCxnSpPr>
          <p:nvPr/>
        </p:nvCxnSpPr>
        <p:spPr>
          <a:xfrm rot="16200000" flipH="1">
            <a:off x="6753543" y="2339267"/>
            <a:ext cx="683890" cy="8746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95681CF-F544-A8D0-B98A-3CAB012FDECC}"/>
              </a:ext>
            </a:extLst>
          </p:cNvPr>
          <p:cNvCxnSpPr>
            <a:cxnSpLocks/>
          </p:cNvCxnSpPr>
          <p:nvPr/>
        </p:nvCxnSpPr>
        <p:spPr>
          <a:xfrm>
            <a:off x="6854195" y="2167015"/>
            <a:ext cx="2138677" cy="8985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C42B43-EBB8-1B74-ADE6-8D48724CE86B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7772400" y="3717925"/>
            <a:ext cx="1303442" cy="81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B6A090-0EA3-A543-65AF-1A38EB7D12EE}"/>
              </a:ext>
            </a:extLst>
          </p:cNvPr>
          <p:cNvCxnSpPr>
            <a:stCxn id="39" idx="2"/>
            <a:endCxn id="43" idx="2"/>
          </p:cNvCxnSpPr>
          <p:nvPr/>
        </p:nvCxnSpPr>
        <p:spPr>
          <a:xfrm flipV="1">
            <a:off x="6629066" y="3696366"/>
            <a:ext cx="903726" cy="1232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C:\Users\Administrator\Downloads\ضربدر-قرمز-png-full-removebg-preview.png">
            <a:extLst>
              <a:ext uri="{FF2B5EF4-FFF2-40B4-BE49-F238E27FC236}">
                <a16:creationId xmlns:a16="http://schemas.microsoft.com/office/drawing/2014/main" id="{C5908C5C-2E0B-6E93-EB2E-6E02D79D6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000" y="3868645"/>
            <a:ext cx="590792" cy="45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C:\Users\Administrator\Downloads\ضربدر-قرمز-png-full-removebg-preview.png">
            <a:extLst>
              <a:ext uri="{FF2B5EF4-FFF2-40B4-BE49-F238E27FC236}">
                <a16:creationId xmlns:a16="http://schemas.microsoft.com/office/drawing/2014/main" id="{CDEBAF0F-C9E0-BECA-ED8D-7DF59A2C7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717" y="3816107"/>
            <a:ext cx="590792" cy="45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E995F3D9-49C3-26A4-3C7C-C24EB5C31544}"/>
              </a:ext>
            </a:extLst>
          </p:cNvPr>
          <p:cNvSpPr/>
          <p:nvPr/>
        </p:nvSpPr>
        <p:spPr>
          <a:xfrm>
            <a:off x="4114800" y="276709"/>
            <a:ext cx="3879213" cy="749392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Sending malicious raft </a:t>
            </a:r>
            <a:r>
              <a:rPr lang="en-US" dirty="0" err="1"/>
              <a:t>orderer</a:t>
            </a:r>
            <a:r>
              <a:rPr lang="en-US" dirty="0"/>
              <a:t> config to the </a:t>
            </a:r>
            <a:r>
              <a:rPr lang="en-US" dirty="0" err="1"/>
              <a:t>channe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5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1721A-E6D6-732C-A27B-0223501D1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4883-61EB-3B18-1499-02B2F91A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CouchDB Attack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6A2EE8-1CBC-A966-E4D5-119F20AC4CC2}"/>
              </a:ext>
            </a:extLst>
          </p:cNvPr>
          <p:cNvSpPr/>
          <p:nvPr/>
        </p:nvSpPr>
        <p:spPr>
          <a:xfrm>
            <a:off x="2037225" y="2954624"/>
            <a:ext cx="1600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 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E9668A-9F99-66B4-A603-811386B5026F}"/>
              </a:ext>
            </a:extLst>
          </p:cNvPr>
          <p:cNvSpPr/>
          <p:nvPr/>
        </p:nvSpPr>
        <p:spPr>
          <a:xfrm>
            <a:off x="7391400" y="2954624"/>
            <a:ext cx="1600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Endorser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7B2297-B32F-A327-D94A-4EB3283A60B7}"/>
              </a:ext>
            </a:extLst>
          </p:cNvPr>
          <p:cNvSpPr/>
          <p:nvPr/>
        </p:nvSpPr>
        <p:spPr>
          <a:xfrm>
            <a:off x="4655268" y="4858693"/>
            <a:ext cx="1600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Ordering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E01B7C-2000-E43B-8F0C-9B14B0AF3115}"/>
              </a:ext>
            </a:extLst>
          </p:cNvPr>
          <p:cNvSpPr/>
          <p:nvPr/>
        </p:nvSpPr>
        <p:spPr>
          <a:xfrm>
            <a:off x="7391400" y="3803650"/>
            <a:ext cx="16002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Commiter</a:t>
            </a:r>
            <a:endParaRPr lang="en-US" dirty="0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19365C88-17B9-748A-FE2A-942AB4783E3F}"/>
              </a:ext>
            </a:extLst>
          </p:cNvPr>
          <p:cNvSpPr/>
          <p:nvPr/>
        </p:nvSpPr>
        <p:spPr>
          <a:xfrm>
            <a:off x="7832828" y="4966683"/>
            <a:ext cx="914400" cy="7620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Ledger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98180D9-173E-ED40-0AF3-EDDF2A4F86E2}"/>
              </a:ext>
            </a:extLst>
          </p:cNvPr>
          <p:cNvSpPr/>
          <p:nvPr/>
        </p:nvSpPr>
        <p:spPr>
          <a:xfrm>
            <a:off x="6948948" y="5023793"/>
            <a:ext cx="952500" cy="6731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Chaincode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942E1F-6E93-433D-0C25-2E4C6985F21B}"/>
              </a:ext>
            </a:extLst>
          </p:cNvPr>
          <p:cNvSpPr/>
          <p:nvPr/>
        </p:nvSpPr>
        <p:spPr>
          <a:xfrm>
            <a:off x="4572000" y="1600200"/>
            <a:ext cx="55626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688A94-2383-D4D4-B771-06C4F365871C}"/>
              </a:ext>
            </a:extLst>
          </p:cNvPr>
          <p:cNvSpPr/>
          <p:nvPr/>
        </p:nvSpPr>
        <p:spPr>
          <a:xfrm>
            <a:off x="3658523" y="2954624"/>
            <a:ext cx="28575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sdk</a:t>
            </a:r>
            <a:endParaRPr lang="en-US" sz="1400" dirty="0"/>
          </a:p>
        </p:txBody>
      </p:sp>
      <p:pic>
        <p:nvPicPr>
          <p:cNvPr id="1026" name="Picture 2" descr="C:\Users\Administrator\Desktop\1f608.png">
            <a:extLst>
              <a:ext uri="{FF2B5EF4-FFF2-40B4-BE49-F238E27FC236}">
                <a16:creationId xmlns:a16="http://schemas.microsoft.com/office/drawing/2014/main" id="{174B3FD9-273C-378B-DBC8-5D1B6AE59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775" y="4760495"/>
            <a:ext cx="1028700" cy="96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12DD21-B4B8-2600-E80B-7A9B38B24762}"/>
              </a:ext>
            </a:extLst>
          </p:cNvPr>
          <p:cNvSpPr/>
          <p:nvPr/>
        </p:nvSpPr>
        <p:spPr>
          <a:xfrm>
            <a:off x="6896100" y="2771176"/>
            <a:ext cx="2552700" cy="3020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Reading from the blockchain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19713D-94AA-B570-12D3-D5A416801E25}"/>
              </a:ext>
            </a:extLst>
          </p:cNvPr>
          <p:cNvSpPr txBox="1"/>
          <p:nvPr/>
        </p:nvSpPr>
        <p:spPr>
          <a:xfrm>
            <a:off x="7975600" y="24257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peer</a:t>
            </a:r>
          </a:p>
        </p:txBody>
      </p:sp>
      <p:sp>
        <p:nvSpPr>
          <p:cNvPr id="33" name="Flowchart: Magnetic Disk 32">
            <a:extLst>
              <a:ext uri="{FF2B5EF4-FFF2-40B4-BE49-F238E27FC236}">
                <a16:creationId xmlns:a16="http://schemas.microsoft.com/office/drawing/2014/main" id="{1ABAA0D6-A0AB-6A6A-8554-464A561A250D}"/>
              </a:ext>
            </a:extLst>
          </p:cNvPr>
          <p:cNvSpPr/>
          <p:nvPr/>
        </p:nvSpPr>
        <p:spPr>
          <a:xfrm>
            <a:off x="8684752" y="5026029"/>
            <a:ext cx="825500" cy="60176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worldstate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82E2A8-0377-356B-03F6-F9654E8BD15F}"/>
              </a:ext>
            </a:extLst>
          </p:cNvPr>
          <p:cNvCxnSpPr>
            <a:stCxn id="17" idx="3"/>
          </p:cNvCxnSpPr>
          <p:nvPr/>
        </p:nvCxnSpPr>
        <p:spPr>
          <a:xfrm>
            <a:off x="3944273" y="3373724"/>
            <a:ext cx="3687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25E07E-5B8B-C618-EBA8-CD6A8DF4821D}"/>
              </a:ext>
            </a:extLst>
          </p:cNvPr>
          <p:cNvCxnSpPr>
            <a:stCxn id="9" idx="2"/>
            <a:endCxn id="33" idx="1"/>
          </p:cNvCxnSpPr>
          <p:nvPr/>
        </p:nvCxnSpPr>
        <p:spPr>
          <a:xfrm>
            <a:off x="8191500" y="4641850"/>
            <a:ext cx="906002" cy="38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C:\Users\Administrator\Downloads\ضربدر-قرمز-png-full-removebg-preview.png">
            <a:extLst>
              <a:ext uri="{FF2B5EF4-FFF2-40B4-BE49-F238E27FC236}">
                <a16:creationId xmlns:a16="http://schemas.microsoft.com/office/drawing/2014/main" id="{8798A5AF-C3AC-426C-3036-423E43B5A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826" y="4641850"/>
            <a:ext cx="463550" cy="36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FC11E9-458E-42E1-39BC-E5E1FBB28514}"/>
              </a:ext>
            </a:extLst>
          </p:cNvPr>
          <p:cNvCxnSpPr/>
          <p:nvPr/>
        </p:nvCxnSpPr>
        <p:spPr>
          <a:xfrm flipH="1">
            <a:off x="5663381" y="3657600"/>
            <a:ext cx="1728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C:\Users\Administrator\Downloads\ضربدر-قرمز-png-full-removebg-preview.png">
            <a:extLst>
              <a:ext uri="{FF2B5EF4-FFF2-40B4-BE49-F238E27FC236}">
                <a16:creationId xmlns:a16="http://schemas.microsoft.com/office/drawing/2014/main" id="{1A68143B-5895-6E4E-2AFE-E0F7D8552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593" y="3480753"/>
            <a:ext cx="463550" cy="36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7C8558F-BE54-608A-3B02-58B01EDF2178}"/>
              </a:ext>
            </a:extLst>
          </p:cNvPr>
          <p:cNvSpPr txBox="1"/>
          <p:nvPr/>
        </p:nvSpPr>
        <p:spPr>
          <a:xfrm>
            <a:off x="4670477" y="2817071"/>
            <a:ext cx="204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from the blockchain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EB6F400C-6D4D-35C5-78B6-E12315AA77B6}"/>
              </a:ext>
            </a:extLst>
          </p:cNvPr>
          <p:cNvCxnSpPr>
            <a:cxnSpLocks/>
          </p:cNvCxnSpPr>
          <p:nvPr/>
        </p:nvCxnSpPr>
        <p:spPr>
          <a:xfrm flipH="1">
            <a:off x="9510252" y="5347683"/>
            <a:ext cx="1007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505B9D12-2041-AB5C-2B5E-166A98861BAC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>
            <a:off x="8191500" y="4641850"/>
            <a:ext cx="98528" cy="3248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9E7D7139-9E93-B0DA-2B60-F0B0BCCDC300}"/>
              </a:ext>
            </a:extLst>
          </p:cNvPr>
          <p:cNvCxnSpPr>
            <a:endCxn id="11" idx="0"/>
          </p:cNvCxnSpPr>
          <p:nvPr/>
        </p:nvCxnSpPr>
        <p:spPr>
          <a:xfrm flipH="1">
            <a:off x="7425198" y="4641850"/>
            <a:ext cx="302957" cy="3819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6A19B21E-7DDA-DB20-59B3-5453A9CFCF81}"/>
              </a:ext>
            </a:extLst>
          </p:cNvPr>
          <p:cNvSpPr txBox="1"/>
          <p:nvPr/>
        </p:nvSpPr>
        <p:spPr>
          <a:xfrm>
            <a:off x="10309683" y="5600714"/>
            <a:ext cx="181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Stopping the </a:t>
            </a:r>
            <a:r>
              <a:rPr lang="en-US" dirty="0" err="1"/>
              <a:t>couchdb</a:t>
            </a:r>
            <a:endParaRPr lang="en-US" dirty="0"/>
          </a:p>
        </p:txBody>
      </p: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0860D184-1477-1B13-0BE8-2CED39A67861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6255468" y="4222750"/>
            <a:ext cx="1135932" cy="105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5" name="Picture 2" descr="C:\Users\Administrator\Downloads\ضربدر-قرمز-png-full-removebg-preview.png">
            <a:extLst>
              <a:ext uri="{FF2B5EF4-FFF2-40B4-BE49-F238E27FC236}">
                <a16:creationId xmlns:a16="http://schemas.microsoft.com/office/drawing/2014/main" id="{02641878-75C8-E29D-A6C1-6BCF06801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23" y="4222750"/>
            <a:ext cx="463550" cy="36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TextBox 1045">
            <a:extLst>
              <a:ext uri="{FF2B5EF4-FFF2-40B4-BE49-F238E27FC236}">
                <a16:creationId xmlns:a16="http://schemas.microsoft.com/office/drawing/2014/main" id="{35E24B18-3EBA-FBFB-9D05-13D9CE88B89A}"/>
              </a:ext>
            </a:extLst>
          </p:cNvPr>
          <p:cNvSpPr txBox="1"/>
          <p:nvPr/>
        </p:nvSpPr>
        <p:spPr>
          <a:xfrm>
            <a:off x="4678468" y="4129795"/>
            <a:ext cx="204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Writing new block fails</a:t>
            </a:r>
          </a:p>
        </p:txBody>
      </p:sp>
    </p:spTree>
    <p:extLst>
      <p:ext uri="{BB962C8B-B14F-4D97-AF65-F5344CB8AC3E}">
        <p14:creationId xmlns:p14="http://schemas.microsoft.com/office/powerpoint/2010/main" val="98539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295</Words>
  <Application>Microsoft Office PowerPoint</Application>
  <PresentationFormat>Widescreen</PresentationFormat>
  <Paragraphs>137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Attack Implementations HyperLedger Fabric DOS Attacks</vt:lpstr>
      <vt:lpstr>PowerPoint Presentation</vt:lpstr>
      <vt:lpstr>Batch Time-Out</vt:lpstr>
      <vt:lpstr>Boycott Attack</vt:lpstr>
      <vt:lpstr>Collusion Attack</vt:lpstr>
      <vt:lpstr>Block Discarding Attack</vt:lpstr>
      <vt:lpstr>Malicious Client attack</vt:lpstr>
      <vt:lpstr>Raft Attack</vt:lpstr>
      <vt:lpstr>CouchDB Attack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</dc:creator>
  <cp:lastModifiedBy>Mohammad</cp:lastModifiedBy>
  <cp:revision>60</cp:revision>
  <dcterms:created xsi:type="dcterms:W3CDTF">2024-12-09T16:37:16Z</dcterms:created>
  <dcterms:modified xsi:type="dcterms:W3CDTF">2025-05-30T08:16:03Z</dcterms:modified>
</cp:coreProperties>
</file>