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971" autoAdjust="0"/>
    <p:restoredTop sz="94660"/>
  </p:normalViewPr>
  <p:slideViewPr>
    <p:cSldViewPr snapToGrid="0">
      <p:cViewPr>
        <p:scale>
          <a:sx n="200" d="100"/>
          <a:sy n="200" d="100"/>
        </p:scale>
        <p:origin x="-7728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A6C-20EC-4BDF-B832-CA388D696CAD}" type="datetimeFigureOut">
              <a:rPr lang="id-ID" smtClean="0"/>
              <a:t>14/08/2017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DDA-E898-466A-98F2-A50BAA40D7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385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A6C-20EC-4BDF-B832-CA388D696CAD}" type="datetimeFigureOut">
              <a:rPr lang="id-ID" smtClean="0"/>
              <a:t>14/08/2017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DDA-E898-466A-98F2-A50BAA40D7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272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A6C-20EC-4BDF-B832-CA388D696CAD}" type="datetimeFigureOut">
              <a:rPr lang="id-ID" smtClean="0"/>
              <a:t>14/08/2017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DDA-E898-466A-98F2-A50BAA40D7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216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A6C-20EC-4BDF-B832-CA388D696CAD}" type="datetimeFigureOut">
              <a:rPr lang="id-ID" smtClean="0"/>
              <a:t>14/08/2017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DDA-E898-466A-98F2-A50BAA40D7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786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A6C-20EC-4BDF-B832-CA388D696CAD}" type="datetimeFigureOut">
              <a:rPr lang="id-ID" smtClean="0"/>
              <a:t>14/08/2017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DDA-E898-466A-98F2-A50BAA40D7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957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A6C-20EC-4BDF-B832-CA388D696CAD}" type="datetimeFigureOut">
              <a:rPr lang="id-ID" smtClean="0"/>
              <a:t>14/08/2017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DDA-E898-466A-98F2-A50BAA40D7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741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A6C-20EC-4BDF-B832-CA388D696CAD}" type="datetimeFigureOut">
              <a:rPr lang="id-ID" smtClean="0"/>
              <a:t>14/08/2017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DDA-E898-466A-98F2-A50BAA40D7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777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A6C-20EC-4BDF-B832-CA388D696CAD}" type="datetimeFigureOut">
              <a:rPr lang="id-ID" smtClean="0"/>
              <a:t>14/08/2017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DDA-E898-466A-98F2-A50BAA40D7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02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A6C-20EC-4BDF-B832-CA388D696CAD}" type="datetimeFigureOut">
              <a:rPr lang="id-ID" smtClean="0"/>
              <a:t>14/08/2017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DDA-E898-466A-98F2-A50BAA40D7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592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A6C-20EC-4BDF-B832-CA388D696CAD}" type="datetimeFigureOut">
              <a:rPr lang="id-ID" smtClean="0"/>
              <a:t>14/08/2017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DDA-E898-466A-98F2-A50BAA40D7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215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A6C-20EC-4BDF-B832-CA388D696CAD}" type="datetimeFigureOut">
              <a:rPr lang="id-ID" smtClean="0"/>
              <a:t>14/08/2017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DDA-E898-466A-98F2-A50BAA40D7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73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BA6C-20EC-4BDF-B832-CA388D696CAD}" type="datetimeFigureOut">
              <a:rPr lang="id-ID" smtClean="0"/>
              <a:t>14/08/2017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17DDA-E898-466A-98F2-A50BAA40D7F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578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r>
              <a:rPr lang="id-ID" sz="1800" dirty="0"/>
              <a:t>Matrik Jenis Pensiun dan Manfaat Paska Kerjanya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507B-25ED-4EE2-B0AE-F6F4E210D4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372212"/>
              </p:ext>
            </p:extLst>
          </p:nvPr>
        </p:nvGraphicFramePr>
        <p:xfrm>
          <a:off x="246063" y="450057"/>
          <a:ext cx="11353778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Worksheet" r:id="rId3" imgW="30251579" imgH="22355070" progId="Excel.Sheet.12">
                  <p:embed/>
                </p:oleObj>
              </mc:Choice>
              <mc:Fallback>
                <p:oleObj name="Worksheet" r:id="rId3" imgW="30251579" imgH="2235507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450057"/>
                        <a:ext cx="11353778" cy="685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8523266" y="742555"/>
            <a:ext cx="3668712" cy="601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563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Worksheet</vt:lpstr>
      <vt:lpstr>Matrik Jenis Pensiun dan Manfaat Paska Kerjanya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Matrik Jenis Pensiun dan Manfaat Paska Kerjanya</dc:title>
  <dc:creator>Yohanna Safari</dc:creator>
  <cp:lastModifiedBy>Iqbal Abiyoga</cp:lastModifiedBy>
  <cp:revision>15</cp:revision>
  <dcterms:created xsi:type="dcterms:W3CDTF">2017-08-08T06:21:38Z</dcterms:created>
  <dcterms:modified xsi:type="dcterms:W3CDTF">2017-08-14T08:32:50Z</dcterms:modified>
</cp:coreProperties>
</file>