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E62A-2C24-4216-7964-F5F29ECB0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7ABC1-C01D-5640-892E-07B7CB095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0C191-3619-9981-79CF-3D01DB76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0BBE-57C2-4287-B44A-6F4157DE5BB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50693-EC39-B018-604C-E64A8C27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036B-B434-0715-06A6-8042F071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0BA1-246A-45B0-AE47-0EAD22A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8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5143-3F99-3F32-60F0-E057DB2A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D450A-B680-9AFA-6505-E94EF16A0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77CF6-161E-D2E9-ECDA-BDB18CB3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0BBE-57C2-4287-B44A-6F4157DE5BB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441EB-EB68-A6A1-383F-48B73D42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C62E-454A-0798-6CF9-5E07B1D9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0BA1-246A-45B0-AE47-0EAD22A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7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D48F7-558C-F15C-A9E3-78B65CA82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CFFB8-7FE2-D20B-6D66-552E8E9E5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1440-3C84-B77C-73C6-3A88E18F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0BBE-57C2-4287-B44A-6F4157DE5BB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7F56-A531-3111-E7D1-EEDD8CB3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31D77-F3AB-5B04-5D2B-090A80ED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0BA1-246A-45B0-AE47-0EAD22A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5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131A-29DB-474C-EB14-EDBE639A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5E04-5ECF-D83E-86E9-582C4520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1E97E-57EF-C678-1401-1E099145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0BBE-57C2-4287-B44A-6F4157DE5BB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0DBD9-BC4E-A9AF-B784-33CA9694B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3BA9-0BE3-BD40-4B9E-028CD545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0BA1-246A-45B0-AE47-0EAD22A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5D088-8E44-0ABA-648C-AF1E76D7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56753-8733-8A3D-7DEF-F70A594C5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5386-1206-7599-7F2A-43BF17D9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0BBE-57C2-4287-B44A-6F4157DE5BB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5ADF-DD83-9C73-FBC5-8FAE2345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09359-E5AD-5586-2EDD-3519C4EC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0BA1-246A-45B0-AE47-0EAD22A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2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15A4C-03FF-4E16-65F8-F4E390E8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08BB-89F5-BF8D-1720-C23F723F5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37AEE-5B93-030E-A0F6-B177EC978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BC618-D764-1F94-CC0C-33938357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0BBE-57C2-4287-B44A-6F4157DE5BB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D50F-2B39-B75C-BDDB-AB9A5F6E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1A3C2-88B0-EC65-2F80-CE4EAB1E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0BA1-246A-45B0-AE47-0EAD22A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4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6247-88DD-19DF-0777-E22F5E7D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5E0EA-AA2D-3874-0603-BCA169CC5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75036-673A-3629-F36B-414273E91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10DD4-F40C-E1A6-F6DC-A90732DAC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2C43C-BACB-91E8-28CF-D8DEA551E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FEE61-0A50-BFE1-62E1-0E1A4E73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0BBE-57C2-4287-B44A-6F4157DE5BB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4B8F67-F1C5-381D-2842-4C5FEC7A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8A09A-C4F6-7A46-4C0C-2C989C50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0BA1-246A-45B0-AE47-0EAD22A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7D66-693F-2ED4-E65A-5A448890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13064-1DB4-AB35-4B3C-B87C12B0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0BBE-57C2-4287-B44A-6F4157DE5BB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3D81C-D7AE-D4D3-54C0-6323D823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3C3D5-73D9-5819-96D1-F3E6059B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0BA1-246A-45B0-AE47-0EAD22A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06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ADAD4-AD95-D92C-DECB-BDFC46AA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0BBE-57C2-4287-B44A-6F4157DE5BB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E1300-73E6-023E-EC6E-70BC5D5C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90CD8-322C-794D-814E-B145F662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0BA1-246A-45B0-AE47-0EAD22A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9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4C8D-EC14-F28C-3F29-9B5200CF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BC1FD-08FF-32BA-A9BF-C77DF542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944CF-79AF-4D36-6AF6-E0FF81401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7D0DD-1660-CBC0-E2ED-D4B6A9A2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0BBE-57C2-4287-B44A-6F4157DE5BB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4A57C-3430-DB74-F3C5-EA7D45D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B11D-5993-5558-E572-25B23F25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0BA1-246A-45B0-AE47-0EAD22A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6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BC87-EF94-E1FD-129A-A030AC54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ED0B1-061D-7826-C390-58475DC3A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3DBF4-6911-5E1E-71A9-EF7C49A19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61480-74D8-836B-09B8-4326C8C2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70BBE-57C2-4287-B44A-6F4157DE5BB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F6A58-FC59-81AE-236A-F3BC2BD0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E5E38-797C-A9F5-7278-D9C3617A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80BA1-246A-45B0-AE47-0EAD22A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6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F2CA10-E3E6-6CC7-4BD1-162B378B3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F8FB6-0C38-1918-CC00-382D04D15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5F40-ABCE-511E-60B0-7FFE9D777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70BBE-57C2-4287-B44A-6F4157DE5BB0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0715-4707-3657-48D0-77B2810E3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9247-9A3D-DDA8-1128-DD11283A3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80BA1-246A-45B0-AE47-0EAD22ABF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1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BDC6-6F9D-2F4C-E280-18BCC7DF8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364" y="914400"/>
            <a:ext cx="3449370" cy="1047420"/>
          </a:xfrm>
        </p:spPr>
        <p:txBody>
          <a:bodyPr/>
          <a:lstStyle/>
          <a:p>
            <a:r>
              <a:rPr lang="en-US" dirty="0"/>
              <a:t>sequence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93326-FBF9-3E5E-2AC4-B3947FF4A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0372" y="2109457"/>
            <a:ext cx="6877627" cy="3920151"/>
          </a:xfrm>
        </p:spPr>
        <p:txBody>
          <a:bodyPr/>
          <a:lstStyle/>
          <a:p>
            <a:pPr algn="r" rtl="1"/>
            <a:r>
              <a:rPr lang="fa-IR" dirty="0"/>
              <a:t>این دیاگرام کمک می‌کند تا: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فرآیند رزرو غذا و پرداخت به صورت واضح نمایش داده شود.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تعاملات میان مشتری، سیستم و مدیر رستوران به طور واضح نشان داده شود.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/>
              <a:t>اطمینان حاصل شود که سیستم به درستی مراحل مختلف رزرو را انجام می‌دهد.</a:t>
            </a:r>
          </a:p>
          <a:p>
            <a:pPr algn="r" rtl="1"/>
            <a:r>
              <a:rPr lang="fa-IR" dirty="0"/>
              <a:t>در کل، دیاگرام </a:t>
            </a:r>
            <a:r>
              <a:rPr lang="en-US" b="1" dirty="0"/>
              <a:t>Sequence</a:t>
            </a:r>
            <a:r>
              <a:rPr lang="en-US" dirty="0"/>
              <a:t> </a:t>
            </a:r>
            <a:r>
              <a:rPr lang="fa-IR" dirty="0"/>
              <a:t>یک ابزار مفید برای تحلیل و مدل‌سازی فرایندهای سیستم است، که در اینجا به وضوح چگونگی رزرو غذا توسط مشتری را نمایش می‌دهد.</a:t>
            </a:r>
          </a:p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A29A6-CE01-E57D-6782-29A3EDC4D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4" y="579421"/>
            <a:ext cx="3681719" cy="789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6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7DAC-9ED9-82A5-C24A-FBEBFAFF1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BD6D1-AD7C-2860-1E3B-EBC5784B89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1900" dirty="0"/>
              <a:t>دیاگرام </a:t>
            </a:r>
            <a:r>
              <a:rPr lang="en-US" sz="1900" b="1" dirty="0"/>
              <a:t>Use Case</a:t>
            </a:r>
            <a:r>
              <a:rPr lang="en-US" sz="1900" dirty="0"/>
              <a:t> (</a:t>
            </a:r>
            <a:r>
              <a:rPr lang="fa-IR" sz="1900" dirty="0"/>
              <a:t>مورد استفاده) ابزاری است که برای مدل‌سازی تعاملات و عملکردهای سیستم از دیدگاه کاربر (کاربران مختلف یا </a:t>
            </a:r>
            <a:r>
              <a:rPr lang="fa-IR" sz="1900" b="1" dirty="0"/>
              <a:t>اکترها</a:t>
            </a:r>
            <a:r>
              <a:rPr lang="fa-IR" sz="1900" dirty="0"/>
              <a:t>) طراحی می‌شود. این دیاگرام به طور ساده و گرافیکی نشان می‌دهد که چگونه کاربران مختلف (اکترها) از سیستم استفاده می‌کنند و چه کارهایی (موارد استفاده) می‌توانند انجام دهند.</a:t>
            </a:r>
          </a:p>
          <a:p>
            <a:pPr algn="r" rtl="1"/>
            <a:r>
              <a:rPr lang="fa-IR" sz="1900" dirty="0"/>
              <a:t>در سیستم </a:t>
            </a:r>
            <a:r>
              <a:rPr lang="fa-IR" sz="1900" b="1" dirty="0"/>
              <a:t>رزرو غذا</a:t>
            </a:r>
            <a:r>
              <a:rPr lang="fa-IR" sz="1900" dirty="0"/>
              <a:t>، دیاگرام </a:t>
            </a:r>
            <a:r>
              <a:rPr lang="en-US" sz="1900" b="1" dirty="0"/>
              <a:t>Use Case</a:t>
            </a:r>
            <a:r>
              <a:rPr lang="en-US" sz="1900" dirty="0"/>
              <a:t> </a:t>
            </a:r>
            <a:r>
              <a:rPr lang="fa-IR" sz="1900" dirty="0"/>
              <a:t>به شرح تعاملات میان مشتری (یا سایر کاربران مانند مدیر رستوران) و سیستم رزرو غذا می‌پردازد.</a:t>
            </a:r>
          </a:p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23BC6-6FD3-FD09-4710-EA1831E0E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604" y="1122363"/>
            <a:ext cx="8872396" cy="271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604A-6982-FA35-9D5F-3B1C7F0A6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7442" y="1955800"/>
            <a:ext cx="6372107" cy="2387600"/>
          </a:xfrm>
        </p:spPr>
        <p:txBody>
          <a:bodyPr>
            <a:normAutofit/>
          </a:bodyPr>
          <a:lstStyle/>
          <a:p>
            <a:pPr algn="r" rtl="1"/>
            <a:r>
              <a:rPr lang="fa-IR" sz="1600" dirty="0"/>
              <a:t>دیاگرام </a:t>
            </a:r>
            <a:r>
              <a:rPr lang="en-US" sz="1600" b="1" dirty="0"/>
              <a:t>Class</a:t>
            </a:r>
            <a:r>
              <a:rPr lang="en-US" sz="1600" dirty="0"/>
              <a:t> </a:t>
            </a:r>
            <a:r>
              <a:rPr lang="fa-IR" sz="1600" dirty="0"/>
              <a:t>در این سیستم کمک می‌کند تا ساختار سیستم به طور دقیق مشخص شود، کلاس‌ها، ویژگی‌ها و متدهای لازم برای پیاده‌سازی عملکردهای مختلف رزرو غذا را طراحی کنیم و روابط بین آن‌ها را مشخص کنیم.</a:t>
            </a:r>
            <a:br>
              <a:rPr lang="fa-IR" sz="1600" dirty="0"/>
            </a:br>
            <a:r>
              <a:rPr lang="fa-IR" sz="1600" dirty="0"/>
              <a:t>در نهایت، این دیاگرام برای توسعه‌دهندگان و تحلیل‌گران سیستم به منظور ساخت یک سیستم مدیریت رزرو غذا و پرداخت استفاده می‌شود</a:t>
            </a:r>
            <a:br>
              <a:rPr lang="fa-IR" sz="1600" dirty="0"/>
            </a:b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0D438-6B20-5259-6D8B-83F34BB09D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27" y="1240325"/>
            <a:ext cx="4119326" cy="62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4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AFFA-0524-D9B5-4D82-94D22681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8300" y="1136650"/>
            <a:ext cx="6257924" cy="2968625"/>
          </a:xfrm>
        </p:spPr>
        <p:txBody>
          <a:bodyPr>
            <a:noAutofit/>
          </a:bodyPr>
          <a:lstStyle/>
          <a:p>
            <a:pPr algn="r" rtl="1"/>
            <a:r>
              <a:rPr lang="fa-IR" sz="2800" dirty="0"/>
              <a:t>در این دیاگرام، مراحل مختلف فرآیند رزرو غذا نشان داده شده‌اند و هر مرحله توسط فعالیت‌های مختلف انجام می‌شود که در میان </a:t>
            </a:r>
            <a:r>
              <a:rPr lang="fa-IR" sz="2800" b="1" dirty="0"/>
              <a:t>مشتری</a:t>
            </a:r>
            <a:r>
              <a:rPr lang="fa-IR" sz="2800" dirty="0"/>
              <a:t>، </a:t>
            </a:r>
            <a:r>
              <a:rPr lang="fa-IR" sz="2800" b="1" dirty="0"/>
              <a:t>سیستم</a:t>
            </a:r>
            <a:r>
              <a:rPr lang="fa-IR" sz="2800" dirty="0"/>
              <a:t>، </a:t>
            </a:r>
            <a:r>
              <a:rPr lang="fa-IR" sz="2800" b="1" dirty="0"/>
              <a:t>پرداخت</a:t>
            </a:r>
            <a:r>
              <a:rPr lang="fa-IR" sz="2800" dirty="0"/>
              <a:t> و </a:t>
            </a:r>
            <a:r>
              <a:rPr lang="fa-IR" sz="2800" b="1" dirty="0"/>
              <a:t>مدیر رستوران</a:t>
            </a:r>
            <a:r>
              <a:rPr lang="fa-IR" sz="2800" dirty="0"/>
              <a:t> انجام می‌گیرند.</a:t>
            </a:r>
            <a:br>
              <a:rPr lang="fa-IR" sz="2800" dirty="0"/>
            </a:b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</a:t>
            </a:r>
            <a:b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345E79-7E00-7DEB-E5AB-9ECAD1BB7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270668"/>
            <a:ext cx="4886325" cy="6316663"/>
          </a:xfrm>
        </p:spPr>
      </p:pic>
    </p:spTree>
    <p:extLst>
      <p:ext uri="{BB962C8B-B14F-4D97-AF65-F5344CB8AC3E}">
        <p14:creationId xmlns:p14="http://schemas.microsoft.com/office/powerpoint/2010/main" val="130532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F68020-CBA5-CBF6-94F8-D1C9F5FBB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409576"/>
            <a:ext cx="10153649" cy="604837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036FF6D-D19B-BB99-15F6-591BA3D8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5" y="2168469"/>
            <a:ext cx="7543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مشتری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(Customer)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این شیء نمایانگر مشتری است که رزرو غذا انجام می‌دهد. ویژگی‌هایی مثل نام و ایمیل مشتری در این شیء قرار دارد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منو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(Menu)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این شیء نمایانگر منو است که شامل آیتم‌های مختلف غذا (مثل پیتزا، برگر و سالاد) است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رزرو غذا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(Order)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این شیء اطلاعات رزرو مشتری را نگه می‌دارد. این شامل شناسه رزرو، نام مشتری و قیمت کل رزرو می‌شود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پرداخت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(Payment)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این شیء جزئیات پرداخت را ذخیره می‌کند. اطلاعاتی مانند مبلغ پرداخت شده، روش پرداخت و شناسه تراکنش در این شیء قرار دارد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مدیر رستوران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(Restaurant Manager)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این شیء نمایانگر مدیر رستوران است که تایید نهایی رزرو را انجام می‌دهد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1686FD-EAAC-17CD-43A5-64AC94D59486}"/>
              </a:ext>
            </a:extLst>
          </p:cNvPr>
          <p:cNvSpPr/>
          <p:nvPr/>
        </p:nvSpPr>
        <p:spPr>
          <a:xfrm>
            <a:off x="1323976" y="5162550"/>
            <a:ext cx="981074" cy="495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apject</a:t>
            </a:r>
          </a:p>
        </p:txBody>
      </p:sp>
    </p:spTree>
    <p:extLst>
      <p:ext uri="{BB962C8B-B14F-4D97-AF65-F5344CB8AC3E}">
        <p14:creationId xmlns:p14="http://schemas.microsoft.com/office/powerpoint/2010/main" val="217371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sequence </vt:lpstr>
      <vt:lpstr>PowerPoint Presentation</vt:lpstr>
      <vt:lpstr>دیاگرام Class در این سیستم کمک می‌کند تا ساختار سیستم به طور دقیق مشخص شود، کلاس‌ها، ویژگی‌ها و متدهای لازم برای پیاده‌سازی عملکردهای مختلف رزرو غذا را طراحی کنیم و روابط بین آن‌ها را مشخص کنیم. در نهایت، این دیاگرام برای توسعه‌دهندگان و تحلیل‌گران سیستم به منظور ساخت یک سیستم مدیریت رزرو غذا و پرداخت استفاده می‌شود </vt:lpstr>
      <vt:lpstr>در این دیاگرام، مراحل مختلف فرآیند رزرو غذا نشان داده شده‌اند و هر مرحله توسط فعالیت‌های مختلف انجام می‌شود که در میان مشتری، سیستم، پرداخت و مدیر رستوران انجام می‌گیرند. activ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</dc:title>
  <dc:creator>mohammad</dc:creator>
  <cp:lastModifiedBy>mohammad</cp:lastModifiedBy>
  <cp:revision>1</cp:revision>
  <dcterms:created xsi:type="dcterms:W3CDTF">2024-11-27T02:04:01Z</dcterms:created>
  <dcterms:modified xsi:type="dcterms:W3CDTF">2024-11-27T02:04:57Z</dcterms:modified>
</cp:coreProperties>
</file>